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8" r:id="rId1"/>
  </p:sldMasterIdLst>
  <p:notesMasterIdLst>
    <p:notesMasterId r:id="rId4"/>
  </p:notesMasterIdLst>
  <p:sldIdLst>
    <p:sldId id="264" r:id="rId2"/>
    <p:sldId id="263" r:id="rId3"/>
  </p:sldIdLst>
  <p:sldSz cx="9906000" cy="6858000" type="A4"/>
  <p:notesSz cx="9144000" cy="6858000"/>
  <p:embeddedFontLst>
    <p:embeddedFont>
      <p:font typeface="等线" panose="02010600030101010101" pitchFamily="2" charset="-122"/>
      <p:regular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  <p:embeddedFont>
      <p:font typeface="Hanyi Senty Diary" panose="03000600000000000000" pitchFamily="66" charset="-120"/>
      <p:regular r:id="rId12"/>
    </p:embeddedFont>
    <p:embeddedFont>
      <p:font typeface="Hanyi Senty Journal" panose="02000500000000000000" pitchFamily="2" charset="-120"/>
      <p:regular r:id="rId13"/>
    </p:embeddedFont>
    <p:embeddedFont>
      <p:font typeface="jf open 粉圓 1.0" panose="020F0500000000000000" pitchFamily="34" charset="-120"/>
      <p:regular r:id="rId14"/>
    </p:embeddedFont>
    <p:embeddedFont>
      <p:font typeface="漢儀新蒂歡樂體" panose="02000500000000000000" pitchFamily="2" charset="-120"/>
      <p:regular r:id="rId15"/>
    </p:embeddedFont>
  </p:embeddedFontLst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7FA6"/>
    <a:srgbClr val="FEB9CE"/>
    <a:srgbClr val="78FA62"/>
    <a:srgbClr val="C5FFFF"/>
    <a:srgbClr val="0000FF"/>
    <a:srgbClr val="0033CC"/>
    <a:srgbClr val="86EDF2"/>
    <a:srgbClr val="ED435C"/>
    <a:srgbClr val="8BEDF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5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53" y="4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10" Type="http://schemas.openxmlformats.org/officeDocument/2006/relationships/font" Target="fonts/font6.fntdata"/><Relationship Id="rId19" Type="http://schemas.openxmlformats.org/officeDocument/2006/relationships/theme" Target="theme/theme1.xml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3D380-236A-4800-AC13-5445C95A7224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5D61E-F2A0-4202-9738-7D42862343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787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4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25AEB23-E9CC-49F0-95EB-0F22BAC81385}"/>
              </a:ext>
            </a:extLst>
          </p:cNvPr>
          <p:cNvGrpSpPr/>
          <p:nvPr userDrawn="1"/>
        </p:nvGrpSpPr>
        <p:grpSpPr>
          <a:xfrm>
            <a:off x="0" y="0"/>
            <a:ext cx="9906000" cy="6868160"/>
            <a:chOff x="0" y="0"/>
            <a:chExt cx="12192000" cy="686816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6DEA2C8-CBF0-4FA9-B588-31AE0325C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029FCBA-0E3F-4583-B153-9092E6FF7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347056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41CF5AA-CE4A-4596-82E9-A74798AF3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559" y="10160"/>
              <a:ext cx="4347056" cy="6858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4FA4621-47FE-4FB3-A2ED-A85B0FB7D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48"/>
            <a:stretch/>
          </p:blipFill>
          <p:spPr>
            <a:xfrm>
              <a:off x="8990316" y="10160"/>
              <a:ext cx="3201684" cy="6858000"/>
            </a:xfrm>
            <a:prstGeom prst="rect">
              <a:avLst/>
            </a:prstGeom>
          </p:spPr>
        </p:pic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A4E64136-80DC-4466-A694-121A8586EB81}"/>
              </a:ext>
            </a:extLst>
          </p:cNvPr>
          <p:cNvSpPr/>
          <p:nvPr userDrawn="1"/>
        </p:nvSpPr>
        <p:spPr>
          <a:xfrm>
            <a:off x="0" y="10160"/>
            <a:ext cx="9906000" cy="6837679"/>
          </a:xfrm>
          <a:prstGeom prst="rect">
            <a:avLst/>
          </a:prstGeom>
          <a:solidFill>
            <a:srgbClr val="FD7FA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63"/>
          </a:p>
        </p:txBody>
      </p:sp>
      <p:pic>
        <p:nvPicPr>
          <p:cNvPr id="8" name="图片 22">
            <a:extLst>
              <a:ext uri="{FF2B5EF4-FFF2-40B4-BE49-F238E27FC236}">
                <a16:creationId xmlns:a16="http://schemas.microsoft.com/office/drawing/2014/main" id="{F1C26278-DCF5-4AAC-8030-FF912308181C}"/>
              </a:ext>
            </a:extLst>
          </p:cNvPr>
          <p:cNvPicPr preferRelativeResize="0"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0915" y="1509146"/>
            <a:ext cx="5506471" cy="517574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8C9B444-9B27-4FF5-9CB6-62A57B1B7A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15373">
            <a:off x="3346005" y="1412761"/>
            <a:ext cx="1954716" cy="59856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730180A-5159-46D5-A052-82D348534A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15373">
            <a:off x="3280830" y="1599132"/>
            <a:ext cx="2522830" cy="995245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2EAC533-81F2-4FFA-A810-B7A70684F6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994" y="124846"/>
            <a:ext cx="3913873" cy="1188260"/>
          </a:xfrm>
          <a:prstGeom prst="rect">
            <a:avLst/>
          </a:prstGeom>
        </p:spPr>
      </p:pic>
      <p:pic>
        <p:nvPicPr>
          <p:cNvPr id="13" name="图片 61">
            <a:extLst>
              <a:ext uri="{FF2B5EF4-FFF2-40B4-BE49-F238E27FC236}">
                <a16:creationId xmlns:a16="http://schemas.microsoft.com/office/drawing/2014/main" id="{3AA365FC-3E1E-4B85-AEBC-CC1C2A409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82"/>
          <a:stretch/>
        </p:blipFill>
        <p:spPr>
          <a:xfrm rot="19268029">
            <a:off x="8980511" y="610895"/>
            <a:ext cx="473974" cy="298659"/>
          </a:xfrm>
          <a:prstGeom prst="rect">
            <a:avLst/>
          </a:prstGeom>
        </p:spPr>
      </p:pic>
      <p:pic>
        <p:nvPicPr>
          <p:cNvPr id="14" name="图片 40">
            <a:extLst>
              <a:ext uri="{FF2B5EF4-FFF2-40B4-BE49-F238E27FC236}">
                <a16:creationId xmlns:a16="http://schemas.microsoft.com/office/drawing/2014/main" id="{75B2645A-2787-4AAE-ABB9-65ED10C84B5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6656" y="6200392"/>
            <a:ext cx="806658" cy="522998"/>
          </a:xfrm>
          <a:prstGeom prst="rect">
            <a:avLst/>
          </a:prstGeom>
        </p:spPr>
      </p:pic>
      <p:pic>
        <p:nvPicPr>
          <p:cNvPr id="15" name="图片 44">
            <a:extLst>
              <a:ext uri="{FF2B5EF4-FFF2-40B4-BE49-F238E27FC236}">
                <a16:creationId xmlns:a16="http://schemas.microsoft.com/office/drawing/2014/main" id="{DCE78384-51B3-4FEA-B70B-9920A6C464D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97783">
            <a:off x="3881298" y="5786796"/>
            <a:ext cx="802527" cy="903202"/>
          </a:xfrm>
          <a:prstGeom prst="rect">
            <a:avLst/>
          </a:prstGeom>
        </p:spPr>
      </p:pic>
      <p:pic>
        <p:nvPicPr>
          <p:cNvPr id="16" name="图片 58">
            <a:extLst>
              <a:ext uri="{FF2B5EF4-FFF2-40B4-BE49-F238E27FC236}">
                <a16:creationId xmlns:a16="http://schemas.microsoft.com/office/drawing/2014/main" id="{0872F8E5-A125-48BB-9AFB-21606C9DB77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76682">
            <a:off x="9066542" y="2410185"/>
            <a:ext cx="576495" cy="745554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C83CA81E-36B6-4AC6-901F-41DD0A006FD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27186">
            <a:off x="7780874" y="1472773"/>
            <a:ext cx="739571" cy="745946"/>
          </a:xfrm>
          <a:prstGeom prst="rect">
            <a:avLst/>
          </a:prstGeom>
        </p:spPr>
      </p:pic>
      <p:pic>
        <p:nvPicPr>
          <p:cNvPr id="18" name="图片 73">
            <a:extLst>
              <a:ext uri="{FF2B5EF4-FFF2-40B4-BE49-F238E27FC236}">
                <a16:creationId xmlns:a16="http://schemas.microsoft.com/office/drawing/2014/main" id="{690612D8-FC1E-4D8C-A124-760D9E763E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319197">
            <a:off x="9007513" y="3647702"/>
            <a:ext cx="588282" cy="610071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AB034453-35BE-4946-B707-1384678839D3}"/>
              </a:ext>
            </a:extLst>
          </p:cNvPr>
          <p:cNvSpPr txBox="1"/>
          <p:nvPr userDrawn="1"/>
        </p:nvSpPr>
        <p:spPr>
          <a:xfrm>
            <a:off x="5178905" y="540551"/>
            <a:ext cx="3324770" cy="504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81" b="1" dirty="0">
                <a:solidFill>
                  <a:srgbClr val="0070C0"/>
                </a:solidFill>
                <a:latin typeface="jf open 粉圓 1.0" panose="020F0500000000000000" pitchFamily="34" charset="-120"/>
                <a:ea typeface="jf open 粉圓 1.0" panose="020F0500000000000000" pitchFamily="34" charset="-120"/>
              </a:rPr>
              <a:t>110</a:t>
            </a:r>
            <a:r>
              <a:rPr lang="zh-TW" altLang="en-US" sz="2681" b="1" dirty="0">
                <a:solidFill>
                  <a:srgbClr val="0070C0"/>
                </a:solidFill>
                <a:latin typeface="jf open 粉圓 1.0" panose="020F0500000000000000" pitchFamily="34" charset="-120"/>
                <a:ea typeface="jf open 粉圓 1.0" panose="020F0500000000000000" pitchFamily="34" charset="-120"/>
              </a:rPr>
              <a:t>學年度孝順兒童</a:t>
            </a:r>
          </a:p>
        </p:txBody>
      </p:sp>
      <p:pic>
        <p:nvPicPr>
          <p:cNvPr id="20" name="图片 14">
            <a:extLst>
              <a:ext uri="{FF2B5EF4-FFF2-40B4-BE49-F238E27FC236}">
                <a16:creationId xmlns:a16="http://schemas.microsoft.com/office/drawing/2014/main" id="{FD08475B-204A-4865-B5E3-79E1D3F8F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3919"/>
          <a:stretch/>
        </p:blipFill>
        <p:spPr>
          <a:xfrm rot="13964453">
            <a:off x="4266588" y="157020"/>
            <a:ext cx="904414" cy="569887"/>
          </a:xfrm>
          <a:prstGeom prst="rect">
            <a:avLst/>
          </a:prstGeom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2357F67A-242B-4107-9B3C-719657509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82"/>
          <a:stretch/>
        </p:blipFill>
        <p:spPr>
          <a:xfrm rot="13266630">
            <a:off x="104951" y="2317757"/>
            <a:ext cx="566854" cy="357185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012622BE-5CB3-4440-8087-C01E5E8E2D4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32041">
            <a:off x="3842420" y="2911464"/>
            <a:ext cx="727905" cy="781271"/>
          </a:xfrm>
          <a:prstGeom prst="rect">
            <a:avLst/>
          </a:prstGeom>
        </p:spPr>
      </p:pic>
      <p:pic>
        <p:nvPicPr>
          <p:cNvPr id="23" name="图片 29">
            <a:extLst>
              <a:ext uri="{FF2B5EF4-FFF2-40B4-BE49-F238E27FC236}">
                <a16:creationId xmlns:a16="http://schemas.microsoft.com/office/drawing/2014/main" id="{8C405A99-147F-4F5F-AD2E-FA8374326FE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37666">
            <a:off x="9231682" y="4741776"/>
            <a:ext cx="315421" cy="1146987"/>
          </a:xfrm>
          <a:prstGeom prst="rect">
            <a:avLst/>
          </a:prstGeom>
        </p:spPr>
      </p:pic>
      <p:pic>
        <p:nvPicPr>
          <p:cNvPr id="24" name="图片 57">
            <a:extLst>
              <a:ext uri="{FF2B5EF4-FFF2-40B4-BE49-F238E27FC236}">
                <a16:creationId xmlns:a16="http://schemas.microsoft.com/office/drawing/2014/main" id="{DEC3479C-A6B4-444D-89DD-A545D5627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15242">
            <a:off x="6257914" y="1405383"/>
            <a:ext cx="836042" cy="785757"/>
          </a:xfrm>
          <a:prstGeom prst="rect">
            <a:avLst/>
          </a:prstGeom>
        </p:spPr>
      </p:pic>
      <p:pic>
        <p:nvPicPr>
          <p:cNvPr id="25" name="图片 12">
            <a:extLst>
              <a:ext uri="{FF2B5EF4-FFF2-40B4-BE49-F238E27FC236}">
                <a16:creationId xmlns:a16="http://schemas.microsoft.com/office/drawing/2014/main" id="{B73F971C-637F-4ECD-945D-1642E54EB9B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8549">
            <a:off x="8886226" y="1514672"/>
            <a:ext cx="830856" cy="524131"/>
          </a:xfrm>
          <a:prstGeom prst="rect">
            <a:avLst/>
          </a:prstGeom>
        </p:spPr>
      </p:pic>
      <p:pic>
        <p:nvPicPr>
          <p:cNvPr id="26" name="图片 44">
            <a:extLst>
              <a:ext uri="{FF2B5EF4-FFF2-40B4-BE49-F238E27FC236}">
                <a16:creationId xmlns:a16="http://schemas.microsoft.com/office/drawing/2014/main" id="{5727FFDA-D470-41D3-991B-DC4EB41D4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75789">
            <a:off x="3786653" y="4156896"/>
            <a:ext cx="863163" cy="1127190"/>
          </a:xfrm>
          <a:prstGeom prst="rect">
            <a:avLst/>
          </a:prstGeom>
        </p:spPr>
      </p:pic>
      <p:pic>
        <p:nvPicPr>
          <p:cNvPr id="27" name="图片 20">
            <a:extLst>
              <a:ext uri="{FF2B5EF4-FFF2-40B4-BE49-F238E27FC236}">
                <a16:creationId xmlns:a16="http://schemas.microsoft.com/office/drawing/2014/main" id="{346FC548-BA18-477B-878E-AB467FE37318}"/>
              </a:ext>
            </a:extLst>
          </p:cNvPr>
          <p:cNvPicPr preferRelativeResize="0">
            <a:picLocks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202" y="671792"/>
            <a:ext cx="3550950" cy="5543272"/>
          </a:xfrm>
          <a:prstGeom prst="rect">
            <a:avLst/>
          </a:prstGeom>
        </p:spPr>
      </p:pic>
      <p:pic>
        <p:nvPicPr>
          <p:cNvPr id="28" name="图片 44">
            <a:extLst>
              <a:ext uri="{FF2B5EF4-FFF2-40B4-BE49-F238E27FC236}">
                <a16:creationId xmlns:a16="http://schemas.microsoft.com/office/drawing/2014/main" id="{18E254E3-DD78-471F-B791-4FAA0080131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28384">
            <a:off x="195000" y="1233190"/>
            <a:ext cx="804182" cy="845073"/>
          </a:xfrm>
          <a:prstGeom prst="rect">
            <a:avLst/>
          </a:prstGeom>
        </p:spPr>
      </p:pic>
      <p:sp>
        <p:nvSpPr>
          <p:cNvPr id="29" name="圖片版面配置區 28">
            <a:extLst>
              <a:ext uri="{FF2B5EF4-FFF2-40B4-BE49-F238E27FC236}">
                <a16:creationId xmlns:a16="http://schemas.microsoft.com/office/drawing/2014/main" id="{99F6ED34-65C1-419E-92A8-B6FC4610EB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2631" y="1845746"/>
            <a:ext cx="2862000" cy="3816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latin typeface="jf open 粉圓 1.0" panose="020F0500000000000000" pitchFamily="34" charset="-120"/>
                <a:ea typeface="jf open 粉圓 1.0" panose="020F0500000000000000" pitchFamily="34" charset="-120"/>
                <a:sym typeface="Wingdings" panose="05000000000000000000" pitchFamily="2" charset="2"/>
              </a:defRPr>
            </a:lvl1pPr>
          </a:lstStyle>
          <a:p>
            <a:r>
              <a:rPr lang="zh-TW" altLang="en-US" dirty="0"/>
              <a:t>     點此</a:t>
            </a:r>
            <a:r>
              <a:rPr lang="en-US" altLang="zh-TW" dirty="0"/>
              <a:t></a:t>
            </a:r>
            <a:r>
              <a:rPr lang="zh-TW" altLang="en-US" dirty="0"/>
              <a:t>     貼上照片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233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25AEB23-E9CC-49F0-95EB-0F22BAC81385}"/>
              </a:ext>
            </a:extLst>
          </p:cNvPr>
          <p:cNvGrpSpPr/>
          <p:nvPr userDrawn="1"/>
        </p:nvGrpSpPr>
        <p:grpSpPr>
          <a:xfrm>
            <a:off x="0" y="0"/>
            <a:ext cx="9906000" cy="6868160"/>
            <a:chOff x="0" y="0"/>
            <a:chExt cx="12192000" cy="686816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6DEA2C8-CBF0-4FA9-B588-31AE0325C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029FCBA-0E3F-4583-B153-9092E6FF7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347056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41CF5AA-CE4A-4596-82E9-A74798AF3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559" y="10160"/>
              <a:ext cx="4347056" cy="6858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4FA4621-47FE-4FB3-A2ED-A85B0FB7D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48"/>
            <a:stretch/>
          </p:blipFill>
          <p:spPr>
            <a:xfrm>
              <a:off x="8990316" y="10160"/>
              <a:ext cx="3201684" cy="6858000"/>
            </a:xfrm>
            <a:prstGeom prst="rect">
              <a:avLst/>
            </a:prstGeom>
          </p:spPr>
        </p:pic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A4E64136-80DC-4466-A694-121A8586EB81}"/>
              </a:ext>
            </a:extLst>
          </p:cNvPr>
          <p:cNvSpPr/>
          <p:nvPr userDrawn="1"/>
        </p:nvSpPr>
        <p:spPr>
          <a:xfrm>
            <a:off x="0" y="10160"/>
            <a:ext cx="9906000" cy="6837679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63"/>
          </a:p>
        </p:txBody>
      </p:sp>
      <p:pic>
        <p:nvPicPr>
          <p:cNvPr id="29" name="图片 22">
            <a:extLst>
              <a:ext uri="{FF2B5EF4-FFF2-40B4-BE49-F238E27FC236}">
                <a16:creationId xmlns:a16="http://schemas.microsoft.com/office/drawing/2014/main" id="{DCE11D60-66F2-42BE-9BFD-24A0A4213B5C}"/>
              </a:ext>
            </a:extLst>
          </p:cNvPr>
          <p:cNvPicPr preferRelativeResize="0"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4773" y="1568140"/>
            <a:ext cx="5508000" cy="517680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F04166CC-E14E-4F92-BAF8-8321424AB3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15373">
            <a:off x="3288300" y="1456037"/>
            <a:ext cx="1954716" cy="59856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E2980C48-69B6-48CC-87FE-69379027B9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373">
            <a:off x="2605956" y="1916509"/>
            <a:ext cx="3007001" cy="995245"/>
          </a:xfrm>
          <a:prstGeom prst="rect">
            <a:avLst/>
          </a:prstGeom>
        </p:spPr>
      </p:pic>
      <p:pic>
        <p:nvPicPr>
          <p:cNvPr id="32" name="图片 16">
            <a:extLst>
              <a:ext uri="{FF2B5EF4-FFF2-40B4-BE49-F238E27FC236}">
                <a16:creationId xmlns:a16="http://schemas.microsoft.com/office/drawing/2014/main" id="{B22B39E1-C614-4478-9E4A-E0524707865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1564" y="102763"/>
            <a:ext cx="3868404" cy="1174455"/>
          </a:xfrm>
          <a:prstGeom prst="rect">
            <a:avLst/>
          </a:prstGeom>
        </p:spPr>
      </p:pic>
      <p:pic>
        <p:nvPicPr>
          <p:cNvPr id="33" name="图片 40">
            <a:extLst>
              <a:ext uri="{FF2B5EF4-FFF2-40B4-BE49-F238E27FC236}">
                <a16:creationId xmlns:a16="http://schemas.microsoft.com/office/drawing/2014/main" id="{AD31F5F8-18E0-49E5-B0E8-33F80DD70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6977" y="6132818"/>
            <a:ext cx="806658" cy="685655"/>
          </a:xfrm>
          <a:prstGeom prst="rect">
            <a:avLst/>
          </a:prstGeom>
        </p:spPr>
      </p:pic>
      <p:pic>
        <p:nvPicPr>
          <p:cNvPr id="34" name="图片 58">
            <a:extLst>
              <a:ext uri="{FF2B5EF4-FFF2-40B4-BE49-F238E27FC236}">
                <a16:creationId xmlns:a16="http://schemas.microsoft.com/office/drawing/2014/main" id="{2E3A16BC-FF45-49B0-9C19-B78BE3EFF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665"/>
          <a:stretch/>
        </p:blipFill>
        <p:spPr>
          <a:xfrm rot="20976682">
            <a:off x="5889979" y="1372597"/>
            <a:ext cx="830980" cy="825805"/>
          </a:xfrm>
          <a:prstGeom prst="rect">
            <a:avLst/>
          </a:prstGeom>
        </p:spPr>
      </p:pic>
      <p:pic>
        <p:nvPicPr>
          <p:cNvPr id="35" name="图片 67">
            <a:extLst>
              <a:ext uri="{FF2B5EF4-FFF2-40B4-BE49-F238E27FC236}">
                <a16:creationId xmlns:a16="http://schemas.microsoft.com/office/drawing/2014/main" id="{6C2ABDDC-33BB-4E03-94A8-9702C8665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27186">
            <a:off x="3675172" y="5860344"/>
            <a:ext cx="739571" cy="923293"/>
          </a:xfrm>
          <a:prstGeom prst="rect">
            <a:avLst/>
          </a:prstGeom>
        </p:spPr>
      </p:pic>
      <p:pic>
        <p:nvPicPr>
          <p:cNvPr id="36" name="图片 73">
            <a:extLst>
              <a:ext uri="{FF2B5EF4-FFF2-40B4-BE49-F238E27FC236}">
                <a16:creationId xmlns:a16="http://schemas.microsoft.com/office/drawing/2014/main" id="{D81F4385-6251-437C-9B9B-D50A20D5B7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319197">
            <a:off x="3749699" y="4577169"/>
            <a:ext cx="675221" cy="615480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DB557DE5-8DB9-4F47-B4A8-0B1B23FD106A}"/>
              </a:ext>
            </a:extLst>
          </p:cNvPr>
          <p:cNvSpPr txBox="1"/>
          <p:nvPr userDrawn="1"/>
        </p:nvSpPr>
        <p:spPr>
          <a:xfrm>
            <a:off x="5324373" y="508639"/>
            <a:ext cx="3324770" cy="504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81" b="1" dirty="0">
                <a:solidFill>
                  <a:srgbClr val="0070C0"/>
                </a:solidFill>
                <a:latin typeface="jf open 粉圓 1.0" panose="020F0500000000000000" pitchFamily="34" charset="-120"/>
                <a:ea typeface="jf open 粉圓 1.0" panose="020F0500000000000000" pitchFamily="34" charset="-120"/>
              </a:rPr>
              <a:t>110</a:t>
            </a:r>
            <a:r>
              <a:rPr lang="zh-TW" altLang="en-US" sz="2681" b="1" dirty="0">
                <a:solidFill>
                  <a:srgbClr val="0070C0"/>
                </a:solidFill>
                <a:latin typeface="jf open 粉圓 1.0" panose="020F0500000000000000" pitchFamily="34" charset="-120"/>
                <a:ea typeface="jf open 粉圓 1.0" panose="020F0500000000000000" pitchFamily="34" charset="-120"/>
              </a:rPr>
              <a:t>學年度模範兒童</a:t>
            </a:r>
          </a:p>
        </p:txBody>
      </p:sp>
      <p:pic>
        <p:nvPicPr>
          <p:cNvPr id="38" name="图片 46">
            <a:extLst>
              <a:ext uri="{FF2B5EF4-FFF2-40B4-BE49-F238E27FC236}">
                <a16:creationId xmlns:a16="http://schemas.microsoft.com/office/drawing/2014/main" id="{754A3F7C-4679-4E84-B688-DD55328B3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01551">
            <a:off x="9001752" y="2382267"/>
            <a:ext cx="744655" cy="747161"/>
          </a:xfrm>
          <a:prstGeom prst="rect">
            <a:avLst/>
          </a:prstGeom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FBECFA85-1ADF-4A4B-AB9C-CDF8112F41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2041">
            <a:off x="7525403" y="1388838"/>
            <a:ext cx="849574" cy="781271"/>
          </a:xfrm>
          <a:prstGeom prst="rect">
            <a:avLst/>
          </a:prstGeom>
        </p:spPr>
      </p:pic>
      <p:pic>
        <p:nvPicPr>
          <p:cNvPr id="40" name="图片 9">
            <a:extLst>
              <a:ext uri="{FF2B5EF4-FFF2-40B4-BE49-F238E27FC236}">
                <a16:creationId xmlns:a16="http://schemas.microsoft.com/office/drawing/2014/main" id="{EEAC8F27-71C3-43E7-84E4-759608F2F9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25797">
            <a:off x="9026027" y="1263166"/>
            <a:ext cx="804947" cy="699601"/>
          </a:xfrm>
          <a:prstGeom prst="rect">
            <a:avLst/>
          </a:prstGeom>
        </p:spPr>
      </p:pic>
      <p:pic>
        <p:nvPicPr>
          <p:cNvPr id="41" name="图片 29">
            <a:extLst>
              <a:ext uri="{FF2B5EF4-FFF2-40B4-BE49-F238E27FC236}">
                <a16:creationId xmlns:a16="http://schemas.microsoft.com/office/drawing/2014/main" id="{F2C403DB-4F8A-4E45-9C8A-51049D66B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37218">
            <a:off x="9037372" y="3167606"/>
            <a:ext cx="649107" cy="1323218"/>
          </a:xfrm>
          <a:prstGeom prst="rect">
            <a:avLst/>
          </a:prstGeom>
        </p:spPr>
      </p:pic>
      <p:pic>
        <p:nvPicPr>
          <p:cNvPr id="42" name="图片 57">
            <a:extLst>
              <a:ext uri="{FF2B5EF4-FFF2-40B4-BE49-F238E27FC236}">
                <a16:creationId xmlns:a16="http://schemas.microsoft.com/office/drawing/2014/main" id="{87541DB3-A635-44A6-ACBD-6FEE177AC0A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15242">
            <a:off x="3743674" y="3196763"/>
            <a:ext cx="836042" cy="676795"/>
          </a:xfrm>
          <a:prstGeom prst="rect">
            <a:avLst/>
          </a:prstGeom>
        </p:spPr>
      </p:pic>
      <p:pic>
        <p:nvPicPr>
          <p:cNvPr id="43" name="图片 20">
            <a:extLst>
              <a:ext uri="{FF2B5EF4-FFF2-40B4-BE49-F238E27FC236}">
                <a16:creationId xmlns:a16="http://schemas.microsoft.com/office/drawing/2014/main" id="{B8CD0906-735A-47D1-82E8-C2FF9B31762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08" y="693433"/>
            <a:ext cx="3551815" cy="5539663"/>
          </a:xfrm>
          <a:prstGeom prst="rect">
            <a:avLst/>
          </a:prstGeom>
        </p:spPr>
      </p:pic>
      <p:pic>
        <p:nvPicPr>
          <p:cNvPr id="44" name="图片 44">
            <a:extLst>
              <a:ext uri="{FF2B5EF4-FFF2-40B4-BE49-F238E27FC236}">
                <a16:creationId xmlns:a16="http://schemas.microsoft.com/office/drawing/2014/main" id="{C2C7AB98-E29C-4900-88A5-63EA705FE73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28384">
            <a:off x="92685" y="945106"/>
            <a:ext cx="1161119" cy="1110204"/>
          </a:xfrm>
          <a:prstGeom prst="rect">
            <a:avLst/>
          </a:prstGeom>
        </p:spPr>
      </p:pic>
      <p:pic>
        <p:nvPicPr>
          <p:cNvPr id="45" name="图片 46">
            <a:extLst>
              <a:ext uri="{FF2B5EF4-FFF2-40B4-BE49-F238E27FC236}">
                <a16:creationId xmlns:a16="http://schemas.microsoft.com/office/drawing/2014/main" id="{23C7CC69-7C1D-43F6-941E-D2CED0CA767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01551">
            <a:off x="9108516" y="4822624"/>
            <a:ext cx="624675" cy="747161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9173734-0BDD-4AE2-B7ED-8F7D4BB62A5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9374">
            <a:off x="3251890" y="3457980"/>
            <a:ext cx="379214" cy="386953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FD8889A-4831-4093-87DA-7419A86179A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333">
            <a:off x="117528" y="2307002"/>
            <a:ext cx="533997" cy="524997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84B08CDE-6A64-45AB-9022-17610B58826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748">
            <a:off x="3327476" y="4256874"/>
            <a:ext cx="490470" cy="478106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0C13BAE0-98AE-480C-BF12-1588D233E559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4332">
            <a:off x="4721504" y="467995"/>
            <a:ext cx="476559" cy="476559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A2A7819C-C70B-4EBA-B75D-FD2B0010E79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3075">
            <a:off x="8764752" y="131500"/>
            <a:ext cx="354651" cy="368291"/>
          </a:xfrm>
          <a:prstGeom prst="rect">
            <a:avLst/>
          </a:prstGeom>
        </p:spPr>
      </p:pic>
      <p:sp>
        <p:nvSpPr>
          <p:cNvPr id="51" name="圖片版面配置區 28">
            <a:extLst>
              <a:ext uri="{FF2B5EF4-FFF2-40B4-BE49-F238E27FC236}">
                <a16:creationId xmlns:a16="http://schemas.microsoft.com/office/drawing/2014/main" id="{3B0E4D83-620D-473C-B085-3318877F15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2631" y="1845746"/>
            <a:ext cx="2862000" cy="3816000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latin typeface="jf open 粉圓 1.0" panose="020F0500000000000000" pitchFamily="34" charset="-120"/>
                <a:ea typeface="jf open 粉圓 1.0" panose="020F0500000000000000" pitchFamily="34" charset="-120"/>
                <a:sym typeface="Wingdings" panose="05000000000000000000" pitchFamily="2" charset="2"/>
              </a:defRPr>
            </a:lvl1pPr>
          </a:lstStyle>
          <a:p>
            <a:r>
              <a:rPr lang="zh-TW" altLang="en-US" dirty="0"/>
              <a:t>     點此</a:t>
            </a:r>
            <a:r>
              <a:rPr lang="en-US" altLang="zh-TW" dirty="0"/>
              <a:t></a:t>
            </a:r>
            <a:r>
              <a:rPr lang="zh-TW" altLang="en-US" dirty="0"/>
              <a:t>     貼上照片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6643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6953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665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6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70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61" r:id="rId3"/>
    <p:sldLayoutId id="2147483662" r:id="rId4"/>
    <p:sldLayoutId id="2147483663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>
          <p15:clr>
            <a:srgbClr val="F26B43"/>
          </p15:clr>
        </p15:guide>
        <p15:guide id="2" pos="3120">
          <p15:clr>
            <a:srgbClr val="F26B43"/>
          </p15:clr>
        </p15:guide>
        <p15:guide id="3" pos="338">
          <p15:clr>
            <a:srgbClr val="F26B43"/>
          </p15:clr>
        </p15:guide>
        <p15:guide id="4" pos="5896">
          <p15:clr>
            <a:srgbClr val="F26B43"/>
          </p15:clr>
        </p15:guide>
        <p15:guide id="5" orient="horz" pos="648">
          <p15:clr>
            <a:srgbClr val="F26B43"/>
          </p15:clr>
        </p15:guide>
        <p15:guide id="6" orient="horz" pos="712">
          <p15:clr>
            <a:srgbClr val="F26B43"/>
          </p15:clr>
        </p15:guide>
        <p15:guide id="7" orient="horz" pos="3928">
          <p15:clr>
            <a:srgbClr val="F26B43"/>
          </p15:clr>
        </p15:guide>
        <p15:guide id="8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>
            <a:extLst>
              <a:ext uri="{FF2B5EF4-FFF2-40B4-BE49-F238E27FC236}">
                <a16:creationId xmlns:a16="http://schemas.microsoft.com/office/drawing/2014/main" id="{DCACF7D7-63EE-4EB8-9277-2CEBF4368A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文本框 160">
            <a:extLst>
              <a:ext uri="{FF2B5EF4-FFF2-40B4-BE49-F238E27FC236}">
                <a16:creationId xmlns:a16="http://schemas.microsoft.com/office/drawing/2014/main" id="{C3020B0A-7D08-48A8-BBBA-036EC2F70178}"/>
              </a:ext>
            </a:extLst>
          </p:cNvPr>
          <p:cNvSpPr txBox="1"/>
          <p:nvPr/>
        </p:nvSpPr>
        <p:spPr>
          <a:xfrm>
            <a:off x="4483843" y="2430223"/>
            <a:ext cx="48153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一、輸入優良事蹟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二、輸入優秀表現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三、輸入優良事蹟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四、輸入優秀表現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五、輸入優良事蹟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六、輸入優秀表現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七、輸入優良事蹟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八、輸入優秀表現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九、輸入優良事蹟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十、輸入優秀表現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1833BB5D-6FE8-49DB-B7CC-C5781DFCF087}"/>
              </a:ext>
            </a:extLst>
          </p:cNvPr>
          <p:cNvSpPr txBox="1"/>
          <p:nvPr/>
        </p:nvSpPr>
        <p:spPr>
          <a:xfrm rot="20978375">
            <a:off x="3315406" y="1902799"/>
            <a:ext cx="2021455" cy="76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743005">
              <a:defRPr/>
            </a:pPr>
            <a:r>
              <a:rPr lang="zh-TW" altLang="en-US" sz="3900" b="1" dirty="0">
                <a:latin typeface="Hanyi Senty Journal" panose="02000500000000000000" pitchFamily="2" charset="-120"/>
                <a:ea typeface="Hanyi Senty Journal" panose="02000500000000000000" pitchFamily="2" charset="-120"/>
                <a:cs typeface="+mn-ea"/>
                <a:sym typeface="+mn-lt"/>
              </a:rPr>
              <a:t>姓名</a:t>
            </a:r>
            <a:endParaRPr lang="zh-CN" altLang="en-US" sz="3900" b="1" dirty="0">
              <a:latin typeface="Hanyi Senty Journal" panose="02000500000000000000" pitchFamily="2" charset="-120"/>
              <a:ea typeface="Hanyi Senty Journal" panose="02000500000000000000" pitchFamily="2" charset="-120"/>
              <a:cs typeface="+mn-ea"/>
              <a:sym typeface="+mn-lt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0F3E1A0A-716A-4CEF-9485-98ACC1FB6419}"/>
              </a:ext>
            </a:extLst>
          </p:cNvPr>
          <p:cNvSpPr txBox="1"/>
          <p:nvPr/>
        </p:nvSpPr>
        <p:spPr>
          <a:xfrm rot="20978375">
            <a:off x="3453509" y="1474870"/>
            <a:ext cx="1599489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743005">
              <a:defRPr/>
            </a:pPr>
            <a:r>
              <a:rPr lang="en-US" altLang="zh-TW" sz="2600" b="1" dirty="0">
                <a:latin typeface="Hanyi Senty Diary" panose="03000600000000000000" pitchFamily="66" charset="-120"/>
                <a:ea typeface="Hanyi Senty Diary" panose="03000600000000000000" pitchFamily="66" charset="-120"/>
                <a:cs typeface="+mn-ea"/>
                <a:sym typeface="+mn-lt"/>
              </a:rPr>
              <a:t>X</a:t>
            </a:r>
            <a:r>
              <a:rPr lang="zh-TW" altLang="en-US" sz="2600" b="1" dirty="0">
                <a:latin typeface="Hanyi Senty Diary" panose="03000600000000000000" pitchFamily="66" charset="-120"/>
                <a:ea typeface="Hanyi Senty Diary" panose="03000600000000000000" pitchFamily="66" charset="-120"/>
                <a:cs typeface="+mn-ea"/>
                <a:sym typeface="+mn-lt"/>
              </a:rPr>
              <a:t>年</a:t>
            </a:r>
            <a:r>
              <a:rPr lang="en-US" altLang="zh-TW" sz="2600" b="1" dirty="0">
                <a:latin typeface="Hanyi Senty Diary" panose="03000600000000000000" pitchFamily="66" charset="-120"/>
                <a:ea typeface="Hanyi Senty Diary" panose="03000600000000000000" pitchFamily="66" charset="-120"/>
                <a:cs typeface="+mn-ea"/>
                <a:sym typeface="+mn-lt"/>
              </a:rPr>
              <a:t>X</a:t>
            </a:r>
            <a:r>
              <a:rPr lang="zh-TW" altLang="en-US" sz="2600" b="1" dirty="0">
                <a:latin typeface="Hanyi Senty Diary" panose="03000600000000000000" pitchFamily="66" charset="-120"/>
                <a:ea typeface="Hanyi Senty Diary" panose="03000600000000000000" pitchFamily="66" charset="-120"/>
                <a:cs typeface="+mn-ea"/>
                <a:sym typeface="+mn-lt"/>
              </a:rPr>
              <a:t>班</a:t>
            </a:r>
            <a:endParaRPr lang="zh-CN" altLang="en-US" sz="2600" b="1" dirty="0">
              <a:latin typeface="Hanyi Senty Diary" panose="03000600000000000000" pitchFamily="66" charset="-120"/>
              <a:ea typeface="Hanyi Senty Diary" panose="03000600000000000000" pitchFamily="66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487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>
            <a:extLst>
              <a:ext uri="{FF2B5EF4-FFF2-40B4-BE49-F238E27FC236}">
                <a16:creationId xmlns:a16="http://schemas.microsoft.com/office/drawing/2014/main" id="{7D26CF79-581D-4B18-B07D-183CF9F429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D8E13DF1-9830-477D-B2E1-2E792E2439F8}"/>
              </a:ext>
            </a:extLst>
          </p:cNvPr>
          <p:cNvSpPr txBox="1"/>
          <p:nvPr/>
        </p:nvSpPr>
        <p:spPr>
          <a:xfrm rot="20978375">
            <a:off x="3438030" y="1852310"/>
            <a:ext cx="2021455" cy="76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743005">
              <a:defRPr/>
            </a:pPr>
            <a:r>
              <a:rPr lang="zh-TW" altLang="en-US" sz="3900" b="1" dirty="0">
                <a:latin typeface="Hanyi Senty Journal" panose="02000500000000000000" pitchFamily="2" charset="-120"/>
                <a:ea typeface="Hanyi Senty Journal" panose="02000500000000000000" pitchFamily="2" charset="-120"/>
                <a:cs typeface="+mn-ea"/>
                <a:sym typeface="+mn-lt"/>
              </a:rPr>
              <a:t>姓名</a:t>
            </a:r>
            <a:endParaRPr lang="zh-CN" altLang="en-US" sz="3900" b="1" dirty="0">
              <a:latin typeface="Hanyi Senty Journal" panose="02000500000000000000" pitchFamily="2" charset="-120"/>
              <a:ea typeface="Hanyi Senty Journal" panose="02000500000000000000" pitchFamily="2" charset="-120"/>
              <a:cs typeface="+mn-ea"/>
              <a:sym typeface="+mn-lt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1762B4D6-9B81-4199-B321-F2B585AA34AC}"/>
              </a:ext>
            </a:extLst>
          </p:cNvPr>
          <p:cNvSpPr txBox="1"/>
          <p:nvPr/>
        </p:nvSpPr>
        <p:spPr>
          <a:xfrm rot="20978375">
            <a:off x="3511216" y="1431597"/>
            <a:ext cx="1599489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743005">
              <a:defRPr/>
            </a:pPr>
            <a:r>
              <a:rPr lang="en-US" altLang="zh-TW" sz="2600" b="1" dirty="0">
                <a:latin typeface="Hanyi Senty Diary" panose="03000600000000000000" pitchFamily="66" charset="-120"/>
                <a:ea typeface="Hanyi Senty Diary" panose="03000600000000000000" pitchFamily="66" charset="-120"/>
                <a:cs typeface="+mn-ea"/>
                <a:sym typeface="+mn-lt"/>
              </a:rPr>
              <a:t>X</a:t>
            </a:r>
            <a:r>
              <a:rPr lang="zh-TW" altLang="en-US" sz="2600" b="1" dirty="0">
                <a:latin typeface="Hanyi Senty Diary" panose="03000600000000000000" pitchFamily="66" charset="-120"/>
                <a:ea typeface="Hanyi Senty Diary" panose="03000600000000000000" pitchFamily="66" charset="-120"/>
                <a:cs typeface="+mn-ea"/>
                <a:sym typeface="+mn-lt"/>
              </a:rPr>
              <a:t>年</a:t>
            </a:r>
            <a:r>
              <a:rPr lang="en-US" altLang="zh-TW" sz="2600" b="1" dirty="0">
                <a:latin typeface="Hanyi Senty Diary" panose="03000600000000000000" pitchFamily="66" charset="-120"/>
                <a:ea typeface="Hanyi Senty Diary" panose="03000600000000000000" pitchFamily="66" charset="-120"/>
                <a:cs typeface="+mn-ea"/>
                <a:sym typeface="+mn-lt"/>
              </a:rPr>
              <a:t>X</a:t>
            </a:r>
            <a:r>
              <a:rPr lang="zh-TW" altLang="en-US" sz="2600" b="1" dirty="0">
                <a:latin typeface="Hanyi Senty Diary" panose="03000600000000000000" pitchFamily="66" charset="-120"/>
                <a:ea typeface="Hanyi Senty Diary" panose="03000600000000000000" pitchFamily="66" charset="-120"/>
                <a:cs typeface="+mn-ea"/>
                <a:sym typeface="+mn-lt"/>
              </a:rPr>
              <a:t>班</a:t>
            </a:r>
            <a:endParaRPr lang="zh-CN" altLang="en-US" sz="2600" b="1" dirty="0">
              <a:latin typeface="Hanyi Senty Diary" panose="03000600000000000000" pitchFamily="66" charset="-120"/>
              <a:ea typeface="Hanyi Senty Diary" panose="03000600000000000000" pitchFamily="66" charset="-120"/>
              <a:cs typeface="+mn-ea"/>
              <a:sym typeface="+mn-lt"/>
            </a:endParaRPr>
          </a:p>
        </p:txBody>
      </p:sp>
      <p:sp>
        <p:nvSpPr>
          <p:cNvPr id="7" name="文本框 160">
            <a:extLst>
              <a:ext uri="{FF2B5EF4-FFF2-40B4-BE49-F238E27FC236}">
                <a16:creationId xmlns:a16="http://schemas.microsoft.com/office/drawing/2014/main" id="{D8430F92-763A-42B9-A1DE-1A266C7FF61F}"/>
              </a:ext>
            </a:extLst>
          </p:cNvPr>
          <p:cNvSpPr txBox="1"/>
          <p:nvPr/>
        </p:nvSpPr>
        <p:spPr>
          <a:xfrm>
            <a:off x="4483843" y="2430223"/>
            <a:ext cx="48153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一、輸入優良事蹟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二、輸入優秀表現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三、輸入優良事蹟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四、輸入優秀表現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五、輸入優良事蹟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六、輸入優秀表現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七、輸入優良事蹟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八、輸入優秀表現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九、輸入優良事蹟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  <a:p>
            <a:pPr defTabSz="743005"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十、輸入優秀表現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漢儀新蒂歡樂體" pitchFamily="2" charset="-120"/>
                <a:ea typeface="漢儀新蒂歡樂體" pitchFamily="2" charset="-120"/>
                <a:cs typeface="+mn-ea"/>
                <a:sym typeface="+mn-lt"/>
              </a:rPr>
              <a:t>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83615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,&quot;SettingType&quot;:&quot;System&quot;}"/>
  <p:tag name="ISPRING_PRESENTATION_TITLE" val="5b7bdc6a8fff2.pptx"/>
</p:tagLst>
</file>

<file path=ppt/theme/theme1.xml><?xml version="1.0" encoding="utf-8"?>
<a:theme xmlns:a="http://schemas.openxmlformats.org/drawingml/2006/main" name="第一PPT，www.1ppt.com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130</Words>
  <Application>Microsoft Office PowerPoint</Application>
  <PresentationFormat>A4 紙張 (210x297 公釐)</PresentationFormat>
  <Paragraphs>24</Paragraphs>
  <Slides>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</vt:i4>
      </vt:variant>
    </vt:vector>
  </HeadingPairs>
  <TitlesOfParts>
    <vt:vector size="11" baseType="lpstr">
      <vt:lpstr>Hanyi Senty Diary</vt:lpstr>
      <vt:lpstr>等线</vt:lpstr>
      <vt:lpstr>jf open 粉圓 1.0</vt:lpstr>
      <vt:lpstr>漢儀新蒂歡樂體</vt:lpstr>
      <vt:lpstr>Calibri Light</vt:lpstr>
      <vt:lpstr>Arial</vt:lpstr>
      <vt:lpstr>Hanyi Senty Journal</vt:lpstr>
      <vt:lpstr>Calibri</vt:lpstr>
      <vt:lpstr>第一PPT，www.1ppt.com</vt:lpstr>
      <vt:lpstr>PowerPoint 簡報</vt:lpstr>
      <vt:lpstr>PowerPoint 簡報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自我介绍</dc:title>
  <dc:creator/>
  <cp:keywords>www.1ppt.com</cp:keywords>
  <dc:description>www.1ppt.com</dc:description>
  <cp:lastModifiedBy/>
  <cp:revision>1</cp:revision>
  <dcterms:created xsi:type="dcterms:W3CDTF">2019-10-02T10:18:09Z</dcterms:created>
  <dcterms:modified xsi:type="dcterms:W3CDTF">2022-02-20T05:21:43Z</dcterms:modified>
</cp:coreProperties>
</file>