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slideLayouts/slideLayout14.xml" ContentType="application/vnd.openxmlformats-officedocument.presentationml.slideLayout+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20.xml" ContentType="application/vnd.openxmlformats-officedocument.presentationml.notesSlide+xml"/>
  <Override PartName="/ppt/diagrams/layout2.xml" ContentType="application/vnd.openxmlformats-officedocument.drawingml.diagramLayout+xml"/>
  <Override PartName="/ppt/notesSlides/notesSlide31.xml" ContentType="application/vnd.openxmlformats-officedocument.presentationml.notesSlide+xml"/>
  <Override PartName="/ppt/slides/slide89.xml" ContentType="application/vnd.openxmlformats-officedocument.presentationml.slide+xml"/>
  <Override PartName="/ppt/diagrams/data3.xml" ContentType="application/vnd.openxmlformats-officedocument.drawingml.diagramData+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Layouts/slideLayout22.xml" ContentType="application/vnd.openxmlformats-officedocument.presentationml.slideLayout+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diagrams/layout3.xml" ContentType="application/vnd.openxmlformats-officedocument.drawingml.diagramLayout+xml"/>
  <Override PartName="/ppt/diagrams/data4.xml" ContentType="application/vnd.openxmlformats-officedocument.drawingml.diagramData+xml"/>
  <Override PartName="/ppt/notesSlides/notesSlide50.xml" ContentType="application/vnd.openxmlformats-officedocument.presentationml.notesSlide+xml"/>
  <Override PartName="/ppt/slides/slide7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notesSlides/notesSlide1.xml" ContentType="application/vnd.openxmlformats-officedocument.presentationml.notesSlide+xml"/>
  <Override PartName="/ppt/diagrams/colors2.xml" ContentType="application/vnd.openxmlformats-officedocument.drawingml.diagramColors+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Layouts/slideLayout16.xml" ContentType="application/vnd.openxmlformats-officedocument.presentationml.slideLayout+xml"/>
  <Override PartName="/ppt/diagrams/quickStyle1.xml" ContentType="application/vnd.openxmlformats-officedocument.drawingml.diagramStyle+xml"/>
  <Override PartName="/ppt/notesSlides/notesSlide37.xml" ContentType="application/vnd.openxmlformats-officedocument.presentationml.notesSlide+xml"/>
  <Override PartName="/ppt/notesSlides/notesSlide55.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22.xml" ContentType="application/vnd.openxmlformats-officedocument.presentationml.notesSlide+xml"/>
  <Override PartName="/ppt/diagrams/layout4.xml" ContentType="application/vnd.openxmlformats-officedocument.drawingml.diagramLayout+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slides/slide29.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diagrams/quickStyle2.xml" ContentType="application/vnd.openxmlformats-officedocument.drawingml.diagramStyle+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notesSlides/notesSlide45.xml" ContentType="application/vnd.openxmlformats-officedocument.presentationml.notesSlide+xml"/>
  <Override PartName="/ppt/notesSlides/notesSlide56.xml" ContentType="application/vnd.openxmlformats-officedocument.presentationml.notesSlide+xml"/>
  <Override PartName="/ppt/slides/slide32.xml" ContentType="application/vnd.openxmlformats-officedocument.presentationml.slide+xml"/>
  <Override PartName="/ppt/notesSlides/notesSlide34.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6163" r:id="rId1"/>
    <p:sldMasterId id="2147486175" r:id="rId2"/>
  </p:sldMasterIdLst>
  <p:notesMasterIdLst>
    <p:notesMasterId r:id="rId100"/>
  </p:notesMasterIdLst>
  <p:sldIdLst>
    <p:sldId id="985" r:id="rId3"/>
    <p:sldId id="1081" r:id="rId4"/>
    <p:sldId id="1100" r:id="rId5"/>
    <p:sldId id="1101" r:id="rId6"/>
    <p:sldId id="1242" r:id="rId7"/>
    <p:sldId id="1208" r:id="rId8"/>
    <p:sldId id="1097" r:id="rId9"/>
    <p:sldId id="1055" r:id="rId10"/>
    <p:sldId id="1176" r:id="rId11"/>
    <p:sldId id="1056" r:id="rId12"/>
    <p:sldId id="1175" r:id="rId13"/>
    <p:sldId id="1077" r:id="rId14"/>
    <p:sldId id="1177" r:id="rId15"/>
    <p:sldId id="1179" r:id="rId16"/>
    <p:sldId id="1057" r:id="rId17"/>
    <p:sldId id="1058" r:id="rId18"/>
    <p:sldId id="1105" r:id="rId19"/>
    <p:sldId id="1059" r:id="rId20"/>
    <p:sldId id="1238" r:id="rId21"/>
    <p:sldId id="1239" r:id="rId22"/>
    <p:sldId id="1061" r:id="rId23"/>
    <p:sldId id="1184" r:id="rId24"/>
    <p:sldId id="1185" r:id="rId25"/>
    <p:sldId id="1182" r:id="rId26"/>
    <p:sldId id="1183" r:id="rId27"/>
    <p:sldId id="1063" r:id="rId28"/>
    <p:sldId id="1064" r:id="rId29"/>
    <p:sldId id="1065" r:id="rId30"/>
    <p:sldId id="1186" r:id="rId31"/>
    <p:sldId id="1187" r:id="rId32"/>
    <p:sldId id="1066" r:id="rId33"/>
    <p:sldId id="1106" r:id="rId34"/>
    <p:sldId id="1240" r:id="rId35"/>
    <p:sldId id="1241" r:id="rId36"/>
    <p:sldId id="1103" r:id="rId37"/>
    <p:sldId id="1107" r:id="rId38"/>
    <p:sldId id="1110" r:id="rId39"/>
    <p:sldId id="1108" r:id="rId40"/>
    <p:sldId id="1111" r:id="rId41"/>
    <p:sldId id="1109" r:id="rId42"/>
    <p:sldId id="1112" r:id="rId43"/>
    <p:sldId id="1067" r:id="rId44"/>
    <p:sldId id="1104" r:id="rId45"/>
    <p:sldId id="1069" r:id="rId46"/>
    <p:sldId id="1070" r:id="rId47"/>
    <p:sldId id="1071" r:id="rId48"/>
    <p:sldId id="1072" r:id="rId49"/>
    <p:sldId id="1073" r:id="rId50"/>
    <p:sldId id="1188" r:id="rId51"/>
    <p:sldId id="1189" r:id="rId52"/>
    <p:sldId id="1190" r:id="rId53"/>
    <p:sldId id="1191" r:id="rId54"/>
    <p:sldId id="1192" r:id="rId55"/>
    <p:sldId id="1193" r:id="rId56"/>
    <p:sldId id="1194" r:id="rId57"/>
    <p:sldId id="1195" r:id="rId58"/>
    <p:sldId id="1197" r:id="rId59"/>
    <p:sldId id="1196" r:id="rId60"/>
    <p:sldId id="1198" r:id="rId61"/>
    <p:sldId id="1207" r:id="rId62"/>
    <p:sldId id="1199" r:id="rId63"/>
    <p:sldId id="1125" r:id="rId64"/>
    <p:sldId id="1209" r:id="rId65"/>
    <p:sldId id="1126" r:id="rId66"/>
    <p:sldId id="1129" r:id="rId67"/>
    <p:sldId id="1210" r:id="rId68"/>
    <p:sldId id="1211" r:id="rId69"/>
    <p:sldId id="1212" r:id="rId70"/>
    <p:sldId id="1214" r:id="rId71"/>
    <p:sldId id="1213" r:id="rId72"/>
    <p:sldId id="1220" r:id="rId73"/>
    <p:sldId id="1219" r:id="rId74"/>
    <p:sldId id="1221" r:id="rId75"/>
    <p:sldId id="1136" r:id="rId76"/>
    <p:sldId id="1138" r:id="rId77"/>
    <p:sldId id="1139" r:id="rId78"/>
    <p:sldId id="1140" r:id="rId79"/>
    <p:sldId id="1223" r:id="rId80"/>
    <p:sldId id="1222" r:id="rId81"/>
    <p:sldId id="1216" r:id="rId82"/>
    <p:sldId id="1218" r:id="rId83"/>
    <p:sldId id="1224" r:id="rId84"/>
    <p:sldId id="1217" r:id="rId85"/>
    <p:sldId id="1232" r:id="rId86"/>
    <p:sldId id="1231" r:id="rId87"/>
    <p:sldId id="1166" r:id="rId88"/>
    <p:sldId id="1168" r:id="rId89"/>
    <p:sldId id="1233" r:id="rId90"/>
    <p:sldId id="1235" r:id="rId91"/>
    <p:sldId id="1236" r:id="rId92"/>
    <p:sldId id="1237" r:id="rId93"/>
    <p:sldId id="1226" r:id="rId94"/>
    <p:sldId id="1228" r:id="rId95"/>
    <p:sldId id="1227" r:id="rId96"/>
    <p:sldId id="1225" r:id="rId97"/>
    <p:sldId id="1229" r:id="rId98"/>
    <p:sldId id="1124" r:id="rId99"/>
  </p:sldIdLst>
  <p:sldSz cx="9144000" cy="6858000" type="screen4x3"/>
  <p:notesSz cx="6858000" cy="9144000"/>
  <p:defaultTextStyle>
    <a:defPPr>
      <a:defRPr lang="zh-TW"/>
    </a:defPPr>
    <a:lvl1pPr algn="l" rtl="0" fontAlgn="base">
      <a:spcBef>
        <a:spcPct val="0"/>
      </a:spcBef>
      <a:spcAft>
        <a:spcPct val="0"/>
      </a:spcAft>
      <a:defRPr kumimoji="1" kern="1200">
        <a:solidFill>
          <a:schemeClr val="tx1"/>
        </a:solidFill>
        <a:latin typeface="Arial" charset="0"/>
        <a:ea typeface="新細明體" charset="-120"/>
        <a:cs typeface="+mn-cs"/>
      </a:defRPr>
    </a:lvl1pPr>
    <a:lvl2pPr marL="457200" algn="l" rtl="0" fontAlgn="base">
      <a:spcBef>
        <a:spcPct val="0"/>
      </a:spcBef>
      <a:spcAft>
        <a:spcPct val="0"/>
      </a:spcAft>
      <a:defRPr kumimoji="1" kern="1200">
        <a:solidFill>
          <a:schemeClr val="tx1"/>
        </a:solidFill>
        <a:latin typeface="Arial" charset="0"/>
        <a:ea typeface="新細明體" charset="-120"/>
        <a:cs typeface="+mn-cs"/>
      </a:defRPr>
    </a:lvl2pPr>
    <a:lvl3pPr marL="914400" algn="l" rtl="0" fontAlgn="base">
      <a:spcBef>
        <a:spcPct val="0"/>
      </a:spcBef>
      <a:spcAft>
        <a:spcPct val="0"/>
      </a:spcAft>
      <a:defRPr kumimoji="1" kern="1200">
        <a:solidFill>
          <a:schemeClr val="tx1"/>
        </a:solidFill>
        <a:latin typeface="Arial" charset="0"/>
        <a:ea typeface="新細明體" charset="-120"/>
        <a:cs typeface="+mn-cs"/>
      </a:defRPr>
    </a:lvl3pPr>
    <a:lvl4pPr marL="1371600" algn="l" rtl="0" fontAlgn="base">
      <a:spcBef>
        <a:spcPct val="0"/>
      </a:spcBef>
      <a:spcAft>
        <a:spcPct val="0"/>
      </a:spcAft>
      <a:defRPr kumimoji="1" kern="1200">
        <a:solidFill>
          <a:schemeClr val="tx1"/>
        </a:solidFill>
        <a:latin typeface="Arial" charset="0"/>
        <a:ea typeface="新細明體" charset="-120"/>
        <a:cs typeface="+mn-cs"/>
      </a:defRPr>
    </a:lvl4pPr>
    <a:lvl5pPr marL="1828800" algn="l" rtl="0" fontAlgn="base">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rgbClr val="FF0000"/>
    </p:penClr>
  </p:showPr>
  <p:clrMru>
    <a:srgbClr val="660033"/>
    <a:srgbClr val="333300"/>
    <a:srgbClr val="003300"/>
    <a:srgbClr val="CC0066"/>
    <a:srgbClr val="000000"/>
    <a:srgbClr val="FF0066"/>
    <a:srgbClr val="CC0000"/>
    <a:srgbClr val="FF0000"/>
    <a:srgbClr val="660066"/>
  </p:clrMru>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9077" autoAdjust="0"/>
    <p:restoredTop sz="96024" autoAdjust="0"/>
  </p:normalViewPr>
  <p:slideViewPr>
    <p:cSldViewPr>
      <p:cViewPr>
        <p:scale>
          <a:sx n="69" d="100"/>
          <a:sy n="69" d="100"/>
        </p:scale>
        <p:origin x="-624" y="-12"/>
      </p:cViewPr>
      <p:guideLst>
        <p:guide orient="horz" pos="2160"/>
        <p:guide pos="2880"/>
      </p:guideLst>
    </p:cSldViewPr>
  </p:slideViewPr>
  <p:notesTextViewPr>
    <p:cViewPr>
      <p:scale>
        <a:sx n="1" d="1"/>
        <a:sy n="1" d="1"/>
      </p:scale>
      <p:origin x="0" y="0"/>
    </p:cViewPr>
  </p:notesTextViewPr>
  <p:sorterViewPr>
    <p:cViewPr>
      <p:scale>
        <a:sx n="100" d="100"/>
        <a:sy n="100" d="100"/>
      </p:scale>
      <p:origin x="0" y="12966"/>
    </p:cViewPr>
  </p:sorter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slide" Target="slides/slide85.xml"/><Relationship Id="rId102" Type="http://schemas.openxmlformats.org/officeDocument/2006/relationships/viewProps" Target="viewProps.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slide" Target="slides/slide9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100"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slide" Target="slides/slide9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8">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76A0AC-E34A-436B-9DB7-8719475BB5E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zh-TW" altLang="en-US"/>
        </a:p>
      </dgm:t>
    </dgm:pt>
    <dgm:pt modelId="{2D3870A3-0999-4E1B-9470-55715BFF5780}">
      <dgm:prSet phldrT="[文字]"/>
      <dgm:spPr/>
      <dgm:t>
        <a:bodyPr/>
        <a:lstStyle/>
        <a:p>
          <a:pPr rtl="0"/>
          <a:r>
            <a:rPr kumimoji="0" lang="zh-TW" altLang="en-US" b="1" i="0" u="none" strike="noStrike" cap="none" normalizeH="0" baseline="0" dirty="0" smtClean="0">
              <a:ln>
                <a:noFill/>
              </a:ln>
              <a:solidFill>
                <a:schemeClr val="bg1"/>
              </a:solidFill>
              <a:effectLst/>
              <a:latin typeface="微軟正黑體" pitchFamily="34" charset="-120"/>
              <a:ea typeface="微軟正黑體" pitchFamily="34" charset="-120"/>
            </a:rPr>
            <a:t>步驟一</a:t>
          </a:r>
          <a:endParaRPr kumimoji="0" lang="zh-TW" altLang="en-US" b="1" i="0" u="none" strike="noStrike" cap="none" normalizeH="0" baseline="0" dirty="0">
            <a:ln>
              <a:noFill/>
            </a:ln>
            <a:solidFill>
              <a:schemeClr val="bg1"/>
            </a:solidFill>
            <a:effectLst/>
            <a:latin typeface="微軟正黑體" pitchFamily="34" charset="-120"/>
            <a:ea typeface="微軟正黑體" pitchFamily="34" charset="-120"/>
          </a:endParaRPr>
        </a:p>
      </dgm:t>
    </dgm:pt>
    <dgm:pt modelId="{643025E0-987D-48CC-8465-AC050DAF4AD4}" type="parTrans" cxnId="{8BEE3EF5-2250-465A-A596-BCAE5428C92C}">
      <dgm:prSet/>
      <dgm:spPr/>
      <dgm:t>
        <a:bodyPr/>
        <a:lstStyle/>
        <a:p>
          <a:endParaRPr lang="zh-TW" altLang="en-US"/>
        </a:p>
      </dgm:t>
    </dgm:pt>
    <dgm:pt modelId="{1F5F5873-22A9-4C1F-95DA-C9C238AECDB8}" type="sibTrans" cxnId="{8BEE3EF5-2250-465A-A596-BCAE5428C92C}">
      <dgm:prSet/>
      <dgm:spPr/>
      <dgm:t>
        <a:bodyPr/>
        <a:lstStyle/>
        <a:p>
          <a:endParaRPr lang="zh-TW" altLang="en-US"/>
        </a:p>
      </dgm:t>
    </dgm:pt>
    <dgm:pt modelId="{9F45E527-5E89-4172-8529-D75FF0EC720C}">
      <dgm:prSet phldrT="[文字]" custT="1"/>
      <dgm:spPr/>
      <dgm:t>
        <a:bodyPr/>
        <a:lstStyle/>
        <a:p>
          <a:r>
            <a:rPr lang="zh-TW" altLang="en-US" sz="2400" b="1" dirty="0" smtClean="0">
              <a:solidFill>
                <a:schemeClr val="tx1"/>
              </a:solidFill>
              <a:latin typeface="微軟正黑體" pitchFamily="34" charset="-120"/>
              <a:ea typeface="微軟正黑體" pitchFamily="34" charset="-120"/>
              <a:cs typeface="新細明體" charset="0"/>
            </a:rPr>
            <a:t>以</a:t>
          </a:r>
          <a:r>
            <a:rPr lang="zh-TW" altLang="en-US" sz="2400" b="1" dirty="0" smtClean="0">
              <a:solidFill>
                <a:schemeClr val="tx1"/>
              </a:solidFill>
              <a:latin typeface="微軟正黑體" pitchFamily="34" charset="-120"/>
              <a:ea typeface="微軟正黑體" pitchFamily="34" charset="-120"/>
            </a:rPr>
            <a:t>「因為</a:t>
          </a:r>
          <a:r>
            <a:rPr lang="en-US" altLang="zh-TW" sz="2400" b="1" dirty="0" smtClean="0">
              <a:solidFill>
                <a:schemeClr val="tx1"/>
              </a:solidFill>
              <a:latin typeface="微軟正黑體" pitchFamily="34" charset="-120"/>
              <a:ea typeface="微軟正黑體" pitchFamily="34" charset="-120"/>
            </a:rPr>
            <a:t>……</a:t>
          </a:r>
          <a:r>
            <a:rPr lang="zh-TW" altLang="en-US" sz="2400" b="1" dirty="0" smtClean="0">
              <a:solidFill>
                <a:schemeClr val="tx1"/>
              </a:solidFill>
              <a:latin typeface="微軟正黑體" pitchFamily="34" charset="-120"/>
              <a:ea typeface="微軟正黑體" pitchFamily="34" charset="-120"/>
            </a:rPr>
            <a:t>所以</a:t>
          </a:r>
          <a:r>
            <a:rPr lang="en-US" altLang="zh-TW" sz="2400" b="1" dirty="0" smtClean="0">
              <a:solidFill>
                <a:schemeClr val="tx1"/>
              </a:solidFill>
              <a:latin typeface="微軟正黑體" pitchFamily="34" charset="-120"/>
              <a:ea typeface="微軟正黑體" pitchFamily="34" charset="-120"/>
            </a:rPr>
            <a:t>……</a:t>
          </a:r>
          <a:r>
            <a:rPr lang="zh-TW" altLang="en-US" sz="2400" b="1" dirty="0" smtClean="0">
              <a:solidFill>
                <a:schemeClr val="tx1"/>
              </a:solidFill>
              <a:latin typeface="微軟正黑體" pitchFamily="34" charset="-120"/>
              <a:ea typeface="微軟正黑體" pitchFamily="34" charset="-120"/>
            </a:rPr>
            <a:t>」的因果句型找出文章中的因果關係。</a:t>
          </a:r>
          <a:endParaRPr lang="zh-TW" altLang="en-US" sz="2400" b="1" dirty="0" smtClean="0">
            <a:solidFill>
              <a:schemeClr val="tx1"/>
            </a:solidFill>
            <a:latin typeface="微軟正黑體" pitchFamily="34" charset="-120"/>
            <a:ea typeface="微軟正黑體" pitchFamily="34" charset="-120"/>
            <a:cs typeface="新細明體" charset="0"/>
          </a:endParaRPr>
        </a:p>
      </dgm:t>
    </dgm:pt>
    <dgm:pt modelId="{AD202648-0588-454F-BF9F-DC6AB5235EB1}" type="parTrans" cxnId="{7184DFA9-9C6E-4C0B-91F6-302308D3BD83}">
      <dgm:prSet/>
      <dgm:spPr/>
      <dgm:t>
        <a:bodyPr/>
        <a:lstStyle/>
        <a:p>
          <a:endParaRPr lang="zh-TW" altLang="en-US"/>
        </a:p>
      </dgm:t>
    </dgm:pt>
    <dgm:pt modelId="{1D4DD155-A5B2-426E-AFF6-0D23D7BB4C2C}" type="sibTrans" cxnId="{7184DFA9-9C6E-4C0B-91F6-302308D3BD83}">
      <dgm:prSet/>
      <dgm:spPr/>
      <dgm:t>
        <a:bodyPr/>
        <a:lstStyle/>
        <a:p>
          <a:endParaRPr lang="zh-TW" altLang="en-US"/>
        </a:p>
      </dgm:t>
    </dgm:pt>
    <dgm:pt modelId="{C7D94D5E-C375-4EE9-B1A7-FBD9F5BA9900}">
      <dgm:prSet phldrT="[文字]"/>
      <dgm:spPr/>
      <dgm:t>
        <a:bodyPr/>
        <a:lstStyle/>
        <a:p>
          <a:pPr rtl="0"/>
          <a:r>
            <a:rPr kumimoji="0" lang="zh-TW" altLang="en-US" b="1" i="0" u="none" strike="noStrike" cap="none" normalizeH="0" baseline="0" dirty="0" smtClean="0">
              <a:ln>
                <a:noFill/>
              </a:ln>
              <a:solidFill>
                <a:schemeClr val="bg1"/>
              </a:solidFill>
              <a:effectLst/>
              <a:latin typeface="微軟正黑體" pitchFamily="34" charset="-120"/>
              <a:ea typeface="微軟正黑體" pitchFamily="34" charset="-120"/>
            </a:rPr>
            <a:t>步驟二</a:t>
          </a:r>
        </a:p>
      </dgm:t>
    </dgm:pt>
    <dgm:pt modelId="{66743C1C-6A8B-4CD5-9C0D-CBAAB1F7E209}" type="parTrans" cxnId="{24B7B520-40CC-44DC-9F3A-EA933FFA6F69}">
      <dgm:prSet/>
      <dgm:spPr/>
      <dgm:t>
        <a:bodyPr/>
        <a:lstStyle/>
        <a:p>
          <a:endParaRPr lang="zh-TW" altLang="en-US"/>
        </a:p>
      </dgm:t>
    </dgm:pt>
    <dgm:pt modelId="{C237C010-948B-4B05-BB37-4FC196F75A29}" type="sibTrans" cxnId="{24B7B520-40CC-44DC-9F3A-EA933FFA6F69}">
      <dgm:prSet/>
      <dgm:spPr/>
      <dgm:t>
        <a:bodyPr/>
        <a:lstStyle/>
        <a:p>
          <a:endParaRPr lang="zh-TW" altLang="en-US"/>
        </a:p>
      </dgm:t>
    </dgm:pt>
    <dgm:pt modelId="{33966AC7-50D7-46F2-9768-876E96BDDC0E}">
      <dgm:prSet phldrT="[文字]" custT="1"/>
      <dgm:spPr/>
      <dgm:t>
        <a:bodyPr/>
        <a:lstStyle/>
        <a:p>
          <a:r>
            <a:rPr lang="zh-TW" altLang="en-US" sz="2400" b="1" dirty="0" smtClean="0">
              <a:solidFill>
                <a:schemeClr val="tx1"/>
              </a:solidFill>
              <a:latin typeface="微軟正黑體" pitchFamily="34" charset="-120"/>
              <a:ea typeface="微軟正黑體" pitchFamily="34" charset="-120"/>
              <a:cs typeface="新細明體" charset="0"/>
            </a:rPr>
            <a:t>用</a:t>
          </a:r>
          <a:r>
            <a:rPr lang="zh-TW" altLang="en-US" sz="2400" b="1" dirty="0" smtClean="0">
              <a:solidFill>
                <a:schemeClr val="tx1"/>
              </a:solidFill>
              <a:latin typeface="微軟正黑體" pitchFamily="34" charset="-120"/>
              <a:ea typeface="微軟正黑體" pitchFamily="34" charset="-120"/>
            </a:rPr>
            <a:t>「為什麼」的疑問詞來提問。</a:t>
          </a:r>
          <a:endParaRPr lang="zh-TW" altLang="en-US" sz="2400" b="1" dirty="0" smtClean="0">
            <a:solidFill>
              <a:schemeClr val="tx1"/>
            </a:solidFill>
            <a:latin typeface="微軟正黑體" pitchFamily="34" charset="-120"/>
            <a:ea typeface="微軟正黑體" pitchFamily="34" charset="-120"/>
            <a:cs typeface="新細明體" charset="0"/>
          </a:endParaRPr>
        </a:p>
      </dgm:t>
    </dgm:pt>
    <dgm:pt modelId="{020FDCC3-C17A-4D8A-B10A-152178F4AA94}" type="parTrans" cxnId="{AA4A26AF-8FE3-4F4D-A6D4-5066C52A7A0A}">
      <dgm:prSet/>
      <dgm:spPr/>
      <dgm:t>
        <a:bodyPr/>
        <a:lstStyle/>
        <a:p>
          <a:endParaRPr lang="zh-TW" altLang="en-US"/>
        </a:p>
      </dgm:t>
    </dgm:pt>
    <dgm:pt modelId="{714AD43A-59C3-4C2F-ACCD-CF53D188FA33}" type="sibTrans" cxnId="{AA4A26AF-8FE3-4F4D-A6D4-5066C52A7A0A}">
      <dgm:prSet/>
      <dgm:spPr/>
      <dgm:t>
        <a:bodyPr/>
        <a:lstStyle/>
        <a:p>
          <a:endParaRPr lang="zh-TW" altLang="en-US"/>
        </a:p>
      </dgm:t>
    </dgm:pt>
    <dgm:pt modelId="{A66401EA-40E6-4113-A789-2B8C918D86D8}">
      <dgm:prSet phldrT="[文字]"/>
      <dgm:spPr/>
      <dgm:t>
        <a:bodyPr/>
        <a:lstStyle/>
        <a:p>
          <a:pPr rtl="0"/>
          <a:r>
            <a:rPr kumimoji="0" lang="zh-TW" altLang="en-US" b="1" i="0" u="none" strike="noStrike" cap="none" normalizeH="0" baseline="0" dirty="0" smtClean="0">
              <a:ln>
                <a:noFill/>
              </a:ln>
              <a:solidFill>
                <a:schemeClr val="bg1"/>
              </a:solidFill>
              <a:effectLst/>
              <a:latin typeface="微軟正黑體" pitchFamily="34" charset="-120"/>
              <a:ea typeface="微軟正黑體" pitchFamily="34" charset="-120"/>
            </a:rPr>
            <a:t>步驟三</a:t>
          </a:r>
        </a:p>
      </dgm:t>
    </dgm:pt>
    <dgm:pt modelId="{78142450-D34D-4613-9089-7FDD1DB781B4}" type="parTrans" cxnId="{4FE84E01-A953-4D81-B458-DF8C0225C870}">
      <dgm:prSet/>
      <dgm:spPr/>
      <dgm:t>
        <a:bodyPr/>
        <a:lstStyle/>
        <a:p>
          <a:endParaRPr lang="zh-TW" altLang="en-US"/>
        </a:p>
      </dgm:t>
    </dgm:pt>
    <dgm:pt modelId="{1AAD1AA0-F38B-4532-B561-0FFFC8C76AA2}" type="sibTrans" cxnId="{4FE84E01-A953-4D81-B458-DF8C0225C870}">
      <dgm:prSet/>
      <dgm:spPr/>
      <dgm:t>
        <a:bodyPr/>
        <a:lstStyle/>
        <a:p>
          <a:endParaRPr lang="zh-TW" altLang="en-US"/>
        </a:p>
      </dgm:t>
    </dgm:pt>
    <dgm:pt modelId="{B20E1E81-5BBE-460E-B115-81BAF46A6D12}">
      <dgm:prSet phldrT="[文字]" custT="1"/>
      <dgm:spPr/>
      <dgm:t>
        <a:bodyPr/>
        <a:lstStyle/>
        <a:p>
          <a:r>
            <a:rPr lang="zh-TW" altLang="en-US" sz="2400" b="1" dirty="0" smtClean="0">
              <a:solidFill>
                <a:schemeClr val="tx1"/>
              </a:solidFill>
              <a:latin typeface="微軟正黑體" pitchFamily="34" charset="-120"/>
              <a:ea typeface="微軟正黑體" pitchFamily="34" charset="-120"/>
            </a:rPr>
            <a:t>依提問用自己的話來回答。</a:t>
          </a:r>
          <a:endParaRPr lang="zh-TW" altLang="en-US" sz="2400" b="1" dirty="0">
            <a:solidFill>
              <a:schemeClr val="tx1"/>
            </a:solidFill>
            <a:latin typeface="微軟正黑體" pitchFamily="34" charset="-120"/>
            <a:ea typeface="微軟正黑體" pitchFamily="34" charset="-120"/>
          </a:endParaRPr>
        </a:p>
      </dgm:t>
    </dgm:pt>
    <dgm:pt modelId="{12C8DE3B-65AB-4D4D-B876-BC66F2BBB0E5}" type="parTrans" cxnId="{C4E83BB2-ED24-4B42-BD73-DABE692E897D}">
      <dgm:prSet/>
      <dgm:spPr/>
      <dgm:t>
        <a:bodyPr/>
        <a:lstStyle/>
        <a:p>
          <a:endParaRPr lang="zh-TW" altLang="en-US"/>
        </a:p>
      </dgm:t>
    </dgm:pt>
    <dgm:pt modelId="{97140539-8CE9-4837-BBA3-23467DA79DC1}" type="sibTrans" cxnId="{C4E83BB2-ED24-4B42-BD73-DABE692E897D}">
      <dgm:prSet/>
      <dgm:spPr/>
      <dgm:t>
        <a:bodyPr/>
        <a:lstStyle/>
        <a:p>
          <a:endParaRPr lang="zh-TW" altLang="en-US"/>
        </a:p>
      </dgm:t>
    </dgm:pt>
    <dgm:pt modelId="{E9CF16F7-3739-4677-BA2F-AD5D6310EDC0}">
      <dgm:prSet phldrT="[文字]" custT="1"/>
      <dgm:spPr/>
      <dgm:t>
        <a:bodyPr/>
        <a:lstStyle/>
        <a:p>
          <a:r>
            <a:rPr lang="zh-TW" altLang="en-US" sz="2400" b="1" dirty="0" smtClean="0">
              <a:solidFill>
                <a:schemeClr val="tx1"/>
              </a:solidFill>
              <a:latin typeface="微軟正黑體" pitchFamily="34" charset="-120"/>
              <a:ea typeface="微軟正黑體" pitchFamily="34" charset="-120"/>
              <a:cs typeface="新細明體" charset="0"/>
            </a:rPr>
            <a:t>補充因果關係相關背景知識。</a:t>
          </a:r>
        </a:p>
      </dgm:t>
    </dgm:pt>
    <dgm:pt modelId="{1AF37BFA-23B5-43D4-A67A-D12C66A0609A}" type="sibTrans" cxnId="{132799E9-103B-4492-91DB-4443E84B29FE}">
      <dgm:prSet/>
      <dgm:spPr/>
      <dgm:t>
        <a:bodyPr/>
        <a:lstStyle/>
        <a:p>
          <a:endParaRPr lang="zh-TW" altLang="en-US"/>
        </a:p>
      </dgm:t>
    </dgm:pt>
    <dgm:pt modelId="{7B3D9AAB-BA3D-4B21-87BE-B41959065331}" type="parTrans" cxnId="{132799E9-103B-4492-91DB-4443E84B29FE}">
      <dgm:prSet/>
      <dgm:spPr/>
      <dgm:t>
        <a:bodyPr/>
        <a:lstStyle/>
        <a:p>
          <a:endParaRPr lang="zh-TW" altLang="en-US"/>
        </a:p>
      </dgm:t>
    </dgm:pt>
    <dgm:pt modelId="{EF06B3E1-348A-4160-8A20-DD8E2574A621}">
      <dgm:prSet phldrT="[文字]"/>
      <dgm:spPr/>
      <dgm:t>
        <a:bodyPr/>
        <a:lstStyle/>
        <a:p>
          <a:pPr defTabSz="1422400" rtl="0">
            <a:lnSpc>
              <a:spcPct val="90000"/>
            </a:lnSpc>
            <a:spcBef>
              <a:spcPct val="0"/>
            </a:spcBef>
            <a:spcAft>
              <a:spcPct val="35000"/>
            </a:spcAft>
          </a:pPr>
          <a:r>
            <a:rPr kumimoji="0" lang="zh-TW" altLang="en-US" b="1" i="0" u="none" strike="noStrike" cap="none" normalizeH="0" baseline="0" dirty="0" smtClean="0">
              <a:ln>
                <a:noFill/>
              </a:ln>
              <a:solidFill>
                <a:schemeClr val="bg1"/>
              </a:solidFill>
              <a:effectLst/>
              <a:latin typeface="微軟正黑體" pitchFamily="34" charset="-120"/>
              <a:ea typeface="微軟正黑體" pitchFamily="34" charset="-120"/>
            </a:rPr>
            <a:t>步驟四</a:t>
          </a:r>
        </a:p>
      </dgm:t>
    </dgm:pt>
    <dgm:pt modelId="{9DE7FEA9-2DE2-450D-9C17-7904F2602B58}" type="sibTrans" cxnId="{EFC22692-B740-4C0A-8010-1B09E690F30E}">
      <dgm:prSet/>
      <dgm:spPr/>
      <dgm:t>
        <a:bodyPr/>
        <a:lstStyle/>
        <a:p>
          <a:endParaRPr lang="zh-TW" altLang="en-US"/>
        </a:p>
      </dgm:t>
    </dgm:pt>
    <dgm:pt modelId="{3B383CB0-5984-42D4-8F42-577B3C1386D1}" type="parTrans" cxnId="{EFC22692-B740-4C0A-8010-1B09E690F30E}">
      <dgm:prSet/>
      <dgm:spPr/>
      <dgm:t>
        <a:bodyPr/>
        <a:lstStyle/>
        <a:p>
          <a:endParaRPr lang="zh-TW" altLang="en-US"/>
        </a:p>
      </dgm:t>
    </dgm:pt>
    <dgm:pt modelId="{52326CED-530A-41BE-97EF-9BA5B72D17FE}" type="pres">
      <dgm:prSet presAssocID="{9976A0AC-E34A-436B-9DB7-8719475BB5ED}" presName="Name0" presStyleCnt="0">
        <dgm:presLayoutVars>
          <dgm:dir/>
          <dgm:animLvl val="lvl"/>
          <dgm:resizeHandles val="exact"/>
        </dgm:presLayoutVars>
      </dgm:prSet>
      <dgm:spPr/>
      <dgm:t>
        <a:bodyPr/>
        <a:lstStyle/>
        <a:p>
          <a:endParaRPr lang="zh-TW" altLang="en-US"/>
        </a:p>
      </dgm:t>
    </dgm:pt>
    <dgm:pt modelId="{AC19CA29-1AC1-4985-9A62-AD80ECF7AFB8}" type="pres">
      <dgm:prSet presAssocID="{2D3870A3-0999-4E1B-9470-55715BFF5780}" presName="linNode" presStyleCnt="0"/>
      <dgm:spPr/>
    </dgm:pt>
    <dgm:pt modelId="{7942B52D-7F4E-4576-94C2-F20FD69A6786}" type="pres">
      <dgm:prSet presAssocID="{2D3870A3-0999-4E1B-9470-55715BFF5780}" presName="parentText" presStyleLbl="node1" presStyleIdx="0" presStyleCnt="4">
        <dgm:presLayoutVars>
          <dgm:chMax val="1"/>
          <dgm:bulletEnabled val="1"/>
        </dgm:presLayoutVars>
      </dgm:prSet>
      <dgm:spPr/>
      <dgm:t>
        <a:bodyPr/>
        <a:lstStyle/>
        <a:p>
          <a:endParaRPr lang="zh-TW" altLang="en-US"/>
        </a:p>
      </dgm:t>
    </dgm:pt>
    <dgm:pt modelId="{85C8CD3E-B70A-483A-AAA5-3D4E7CF72CFD}" type="pres">
      <dgm:prSet presAssocID="{2D3870A3-0999-4E1B-9470-55715BFF5780}" presName="descendantText" presStyleLbl="alignAccFollowNode1" presStyleIdx="0" presStyleCnt="4">
        <dgm:presLayoutVars>
          <dgm:bulletEnabled val="1"/>
        </dgm:presLayoutVars>
      </dgm:prSet>
      <dgm:spPr/>
      <dgm:t>
        <a:bodyPr/>
        <a:lstStyle/>
        <a:p>
          <a:endParaRPr lang="zh-TW" altLang="en-US"/>
        </a:p>
      </dgm:t>
    </dgm:pt>
    <dgm:pt modelId="{3C9E598B-7B21-44B4-B496-806EB319881E}" type="pres">
      <dgm:prSet presAssocID="{1F5F5873-22A9-4C1F-95DA-C9C238AECDB8}" presName="sp" presStyleCnt="0"/>
      <dgm:spPr/>
    </dgm:pt>
    <dgm:pt modelId="{0F7CFE11-AB42-443C-ACA7-A169F9D1C0F9}" type="pres">
      <dgm:prSet presAssocID="{C7D94D5E-C375-4EE9-B1A7-FBD9F5BA9900}" presName="linNode" presStyleCnt="0"/>
      <dgm:spPr/>
    </dgm:pt>
    <dgm:pt modelId="{A7D07777-C0AC-450A-8211-B4FAA5B12524}" type="pres">
      <dgm:prSet presAssocID="{C7D94D5E-C375-4EE9-B1A7-FBD9F5BA9900}" presName="parentText" presStyleLbl="node1" presStyleIdx="1" presStyleCnt="4">
        <dgm:presLayoutVars>
          <dgm:chMax val="1"/>
          <dgm:bulletEnabled val="1"/>
        </dgm:presLayoutVars>
      </dgm:prSet>
      <dgm:spPr/>
      <dgm:t>
        <a:bodyPr/>
        <a:lstStyle/>
        <a:p>
          <a:endParaRPr lang="zh-TW" altLang="en-US"/>
        </a:p>
      </dgm:t>
    </dgm:pt>
    <dgm:pt modelId="{5D7F9F56-E56B-4FAA-BB31-B37F126CC34D}" type="pres">
      <dgm:prSet presAssocID="{C7D94D5E-C375-4EE9-B1A7-FBD9F5BA9900}" presName="descendantText" presStyleLbl="alignAccFollowNode1" presStyleIdx="1" presStyleCnt="4" custLinFactNeighborX="7292" custLinFactNeighborY="4079">
        <dgm:presLayoutVars>
          <dgm:bulletEnabled val="1"/>
        </dgm:presLayoutVars>
      </dgm:prSet>
      <dgm:spPr/>
      <dgm:t>
        <a:bodyPr/>
        <a:lstStyle/>
        <a:p>
          <a:endParaRPr lang="zh-TW" altLang="en-US"/>
        </a:p>
      </dgm:t>
    </dgm:pt>
    <dgm:pt modelId="{58AAA655-E536-42B0-B76C-F3EF7EB0E561}" type="pres">
      <dgm:prSet presAssocID="{C237C010-948B-4B05-BB37-4FC196F75A29}" presName="sp" presStyleCnt="0"/>
      <dgm:spPr/>
    </dgm:pt>
    <dgm:pt modelId="{28AA6EEE-0329-43DB-87DB-16A658FF21C4}" type="pres">
      <dgm:prSet presAssocID="{A66401EA-40E6-4113-A789-2B8C918D86D8}" presName="linNode" presStyleCnt="0"/>
      <dgm:spPr/>
    </dgm:pt>
    <dgm:pt modelId="{F1C22E99-848B-4D00-8F44-8CB4E58AD91C}" type="pres">
      <dgm:prSet presAssocID="{A66401EA-40E6-4113-A789-2B8C918D86D8}" presName="parentText" presStyleLbl="node1" presStyleIdx="2" presStyleCnt="4">
        <dgm:presLayoutVars>
          <dgm:chMax val="1"/>
          <dgm:bulletEnabled val="1"/>
        </dgm:presLayoutVars>
      </dgm:prSet>
      <dgm:spPr/>
      <dgm:t>
        <a:bodyPr/>
        <a:lstStyle/>
        <a:p>
          <a:endParaRPr lang="zh-TW" altLang="en-US"/>
        </a:p>
      </dgm:t>
    </dgm:pt>
    <dgm:pt modelId="{A0495ADB-9142-4C11-B352-87BDEF63AD98}" type="pres">
      <dgm:prSet presAssocID="{A66401EA-40E6-4113-A789-2B8C918D86D8}" presName="descendantText" presStyleLbl="alignAccFollowNode1" presStyleIdx="2" presStyleCnt="4">
        <dgm:presLayoutVars>
          <dgm:bulletEnabled val="1"/>
        </dgm:presLayoutVars>
      </dgm:prSet>
      <dgm:spPr/>
      <dgm:t>
        <a:bodyPr/>
        <a:lstStyle/>
        <a:p>
          <a:endParaRPr lang="zh-TW" altLang="en-US"/>
        </a:p>
      </dgm:t>
    </dgm:pt>
    <dgm:pt modelId="{A3615ABC-5353-41A5-A44E-0DAAB342336F}" type="pres">
      <dgm:prSet presAssocID="{1AAD1AA0-F38B-4532-B561-0FFFC8C76AA2}" presName="sp" presStyleCnt="0"/>
      <dgm:spPr/>
    </dgm:pt>
    <dgm:pt modelId="{29EB636D-F26B-4839-B2AC-5CE899BCD671}" type="pres">
      <dgm:prSet presAssocID="{EF06B3E1-348A-4160-8A20-DD8E2574A621}" presName="linNode" presStyleCnt="0"/>
      <dgm:spPr/>
    </dgm:pt>
    <dgm:pt modelId="{AD90DD2E-64DD-4A32-A572-2E6A74BFA268}" type="pres">
      <dgm:prSet presAssocID="{EF06B3E1-348A-4160-8A20-DD8E2574A621}" presName="parentText" presStyleLbl="node1" presStyleIdx="3" presStyleCnt="4">
        <dgm:presLayoutVars>
          <dgm:chMax val="1"/>
          <dgm:bulletEnabled val="1"/>
        </dgm:presLayoutVars>
      </dgm:prSet>
      <dgm:spPr/>
      <dgm:t>
        <a:bodyPr/>
        <a:lstStyle/>
        <a:p>
          <a:endParaRPr lang="zh-TW" altLang="en-US"/>
        </a:p>
      </dgm:t>
    </dgm:pt>
    <dgm:pt modelId="{C0DD6CC4-51FD-40F9-9788-C216930ABD26}" type="pres">
      <dgm:prSet presAssocID="{EF06B3E1-348A-4160-8A20-DD8E2574A621}" presName="descendantText" presStyleLbl="alignAccFollowNode1" presStyleIdx="3" presStyleCnt="4">
        <dgm:presLayoutVars>
          <dgm:bulletEnabled val="1"/>
        </dgm:presLayoutVars>
      </dgm:prSet>
      <dgm:spPr/>
      <dgm:t>
        <a:bodyPr/>
        <a:lstStyle/>
        <a:p>
          <a:endParaRPr lang="zh-TW" altLang="en-US"/>
        </a:p>
      </dgm:t>
    </dgm:pt>
  </dgm:ptLst>
  <dgm:cxnLst>
    <dgm:cxn modelId="{AFF903C0-2834-471C-A337-5E98E340A2BA}" type="presOf" srcId="{33966AC7-50D7-46F2-9768-876E96BDDC0E}" destId="{5D7F9F56-E56B-4FAA-BB31-B37F126CC34D}" srcOrd="0" destOrd="0" presId="urn:microsoft.com/office/officeart/2005/8/layout/vList5"/>
    <dgm:cxn modelId="{78C350A7-16DC-4EC9-8BA4-FD54D9BA38F5}" type="presOf" srcId="{2D3870A3-0999-4E1B-9470-55715BFF5780}" destId="{7942B52D-7F4E-4576-94C2-F20FD69A6786}" srcOrd="0" destOrd="0" presId="urn:microsoft.com/office/officeart/2005/8/layout/vList5"/>
    <dgm:cxn modelId="{C4E83BB2-ED24-4B42-BD73-DABE692E897D}" srcId="{A66401EA-40E6-4113-A789-2B8C918D86D8}" destId="{B20E1E81-5BBE-460E-B115-81BAF46A6D12}" srcOrd="0" destOrd="0" parTransId="{12C8DE3B-65AB-4D4D-B876-BC66F2BBB0E5}" sibTransId="{97140539-8CE9-4837-BBA3-23467DA79DC1}"/>
    <dgm:cxn modelId="{AEA372F0-A384-4DCD-82DA-8E36150D0577}" type="presOf" srcId="{B20E1E81-5BBE-460E-B115-81BAF46A6D12}" destId="{A0495ADB-9142-4C11-B352-87BDEF63AD98}" srcOrd="0" destOrd="0" presId="urn:microsoft.com/office/officeart/2005/8/layout/vList5"/>
    <dgm:cxn modelId="{EFC22692-B740-4C0A-8010-1B09E690F30E}" srcId="{9976A0AC-E34A-436B-9DB7-8719475BB5ED}" destId="{EF06B3E1-348A-4160-8A20-DD8E2574A621}" srcOrd="3" destOrd="0" parTransId="{3B383CB0-5984-42D4-8F42-577B3C1386D1}" sibTransId="{9DE7FEA9-2DE2-450D-9C17-7904F2602B58}"/>
    <dgm:cxn modelId="{AC4EC19F-8862-4E68-AFB9-AA22C7B5DA2D}" type="presOf" srcId="{E9CF16F7-3739-4677-BA2F-AD5D6310EDC0}" destId="{C0DD6CC4-51FD-40F9-9788-C216930ABD26}" srcOrd="0" destOrd="0" presId="urn:microsoft.com/office/officeart/2005/8/layout/vList5"/>
    <dgm:cxn modelId="{24B7B520-40CC-44DC-9F3A-EA933FFA6F69}" srcId="{9976A0AC-E34A-436B-9DB7-8719475BB5ED}" destId="{C7D94D5E-C375-4EE9-B1A7-FBD9F5BA9900}" srcOrd="1" destOrd="0" parTransId="{66743C1C-6A8B-4CD5-9C0D-CBAAB1F7E209}" sibTransId="{C237C010-948B-4B05-BB37-4FC196F75A29}"/>
    <dgm:cxn modelId="{AA4A26AF-8FE3-4F4D-A6D4-5066C52A7A0A}" srcId="{C7D94D5E-C375-4EE9-B1A7-FBD9F5BA9900}" destId="{33966AC7-50D7-46F2-9768-876E96BDDC0E}" srcOrd="0" destOrd="0" parTransId="{020FDCC3-C17A-4D8A-B10A-152178F4AA94}" sibTransId="{714AD43A-59C3-4C2F-ACCD-CF53D188FA33}"/>
    <dgm:cxn modelId="{9B9C2A84-A0DC-4CAC-9C94-CBFB055A96F8}" type="presOf" srcId="{9976A0AC-E34A-436B-9DB7-8719475BB5ED}" destId="{52326CED-530A-41BE-97EF-9BA5B72D17FE}" srcOrd="0" destOrd="0" presId="urn:microsoft.com/office/officeart/2005/8/layout/vList5"/>
    <dgm:cxn modelId="{132799E9-103B-4492-91DB-4443E84B29FE}" srcId="{EF06B3E1-348A-4160-8A20-DD8E2574A621}" destId="{E9CF16F7-3739-4677-BA2F-AD5D6310EDC0}" srcOrd="0" destOrd="0" parTransId="{7B3D9AAB-BA3D-4B21-87BE-B41959065331}" sibTransId="{1AF37BFA-23B5-43D4-A67A-D12C66A0609A}"/>
    <dgm:cxn modelId="{7184DFA9-9C6E-4C0B-91F6-302308D3BD83}" srcId="{2D3870A3-0999-4E1B-9470-55715BFF5780}" destId="{9F45E527-5E89-4172-8529-D75FF0EC720C}" srcOrd="0" destOrd="0" parTransId="{AD202648-0588-454F-BF9F-DC6AB5235EB1}" sibTransId="{1D4DD155-A5B2-426E-AFF6-0D23D7BB4C2C}"/>
    <dgm:cxn modelId="{E948F964-370B-4D9E-A486-EE870EBAF3CB}" type="presOf" srcId="{9F45E527-5E89-4172-8529-D75FF0EC720C}" destId="{85C8CD3E-B70A-483A-AAA5-3D4E7CF72CFD}" srcOrd="0" destOrd="0" presId="urn:microsoft.com/office/officeart/2005/8/layout/vList5"/>
    <dgm:cxn modelId="{4FE84E01-A953-4D81-B458-DF8C0225C870}" srcId="{9976A0AC-E34A-436B-9DB7-8719475BB5ED}" destId="{A66401EA-40E6-4113-A789-2B8C918D86D8}" srcOrd="2" destOrd="0" parTransId="{78142450-D34D-4613-9089-7FDD1DB781B4}" sibTransId="{1AAD1AA0-F38B-4532-B561-0FFFC8C76AA2}"/>
    <dgm:cxn modelId="{8BEE3EF5-2250-465A-A596-BCAE5428C92C}" srcId="{9976A0AC-E34A-436B-9DB7-8719475BB5ED}" destId="{2D3870A3-0999-4E1B-9470-55715BFF5780}" srcOrd="0" destOrd="0" parTransId="{643025E0-987D-48CC-8465-AC050DAF4AD4}" sibTransId="{1F5F5873-22A9-4C1F-95DA-C9C238AECDB8}"/>
    <dgm:cxn modelId="{58AAB2DF-BC17-480B-8CD7-165C0EF326CB}" type="presOf" srcId="{A66401EA-40E6-4113-A789-2B8C918D86D8}" destId="{F1C22E99-848B-4D00-8F44-8CB4E58AD91C}" srcOrd="0" destOrd="0" presId="urn:microsoft.com/office/officeart/2005/8/layout/vList5"/>
    <dgm:cxn modelId="{85810D2E-D6B7-4C0E-BAE8-5AF59305BEA6}" type="presOf" srcId="{EF06B3E1-348A-4160-8A20-DD8E2574A621}" destId="{AD90DD2E-64DD-4A32-A572-2E6A74BFA268}" srcOrd="0" destOrd="0" presId="urn:microsoft.com/office/officeart/2005/8/layout/vList5"/>
    <dgm:cxn modelId="{BEA20EFD-EB86-4D58-B0EC-0DD52FFEE4D7}" type="presOf" srcId="{C7D94D5E-C375-4EE9-B1A7-FBD9F5BA9900}" destId="{A7D07777-C0AC-450A-8211-B4FAA5B12524}" srcOrd="0" destOrd="0" presId="urn:microsoft.com/office/officeart/2005/8/layout/vList5"/>
    <dgm:cxn modelId="{9432455F-8B21-4DEB-BE37-BCEED52BCEC9}" type="presParOf" srcId="{52326CED-530A-41BE-97EF-9BA5B72D17FE}" destId="{AC19CA29-1AC1-4985-9A62-AD80ECF7AFB8}" srcOrd="0" destOrd="0" presId="urn:microsoft.com/office/officeart/2005/8/layout/vList5"/>
    <dgm:cxn modelId="{07679FB9-CB6F-45B8-A3F4-36B7606936BC}" type="presParOf" srcId="{AC19CA29-1AC1-4985-9A62-AD80ECF7AFB8}" destId="{7942B52D-7F4E-4576-94C2-F20FD69A6786}" srcOrd="0" destOrd="0" presId="urn:microsoft.com/office/officeart/2005/8/layout/vList5"/>
    <dgm:cxn modelId="{FCD59A1C-12F1-43E2-9851-9BB4C83F38D1}" type="presParOf" srcId="{AC19CA29-1AC1-4985-9A62-AD80ECF7AFB8}" destId="{85C8CD3E-B70A-483A-AAA5-3D4E7CF72CFD}" srcOrd="1" destOrd="0" presId="urn:microsoft.com/office/officeart/2005/8/layout/vList5"/>
    <dgm:cxn modelId="{21649098-D4B7-4045-8E0E-92D7B247FF47}" type="presParOf" srcId="{52326CED-530A-41BE-97EF-9BA5B72D17FE}" destId="{3C9E598B-7B21-44B4-B496-806EB319881E}" srcOrd="1" destOrd="0" presId="urn:microsoft.com/office/officeart/2005/8/layout/vList5"/>
    <dgm:cxn modelId="{910E785D-48E3-4FA5-9AEA-5C4E23F040E8}" type="presParOf" srcId="{52326CED-530A-41BE-97EF-9BA5B72D17FE}" destId="{0F7CFE11-AB42-443C-ACA7-A169F9D1C0F9}" srcOrd="2" destOrd="0" presId="urn:microsoft.com/office/officeart/2005/8/layout/vList5"/>
    <dgm:cxn modelId="{1919FF4E-0D6A-4038-9147-4300DD8E0F25}" type="presParOf" srcId="{0F7CFE11-AB42-443C-ACA7-A169F9D1C0F9}" destId="{A7D07777-C0AC-450A-8211-B4FAA5B12524}" srcOrd="0" destOrd="0" presId="urn:microsoft.com/office/officeart/2005/8/layout/vList5"/>
    <dgm:cxn modelId="{8FE5354C-4681-4B1F-A747-2B2B1A7770E0}" type="presParOf" srcId="{0F7CFE11-AB42-443C-ACA7-A169F9D1C0F9}" destId="{5D7F9F56-E56B-4FAA-BB31-B37F126CC34D}" srcOrd="1" destOrd="0" presId="urn:microsoft.com/office/officeart/2005/8/layout/vList5"/>
    <dgm:cxn modelId="{BA382405-3B07-4974-9FD3-35E3C9F46C11}" type="presParOf" srcId="{52326CED-530A-41BE-97EF-9BA5B72D17FE}" destId="{58AAA655-E536-42B0-B76C-F3EF7EB0E561}" srcOrd="3" destOrd="0" presId="urn:microsoft.com/office/officeart/2005/8/layout/vList5"/>
    <dgm:cxn modelId="{3F6C394C-3C6E-4A7B-802A-69AB7B9DE2EF}" type="presParOf" srcId="{52326CED-530A-41BE-97EF-9BA5B72D17FE}" destId="{28AA6EEE-0329-43DB-87DB-16A658FF21C4}" srcOrd="4" destOrd="0" presId="urn:microsoft.com/office/officeart/2005/8/layout/vList5"/>
    <dgm:cxn modelId="{B0C30589-5533-4298-9942-462B8516D28E}" type="presParOf" srcId="{28AA6EEE-0329-43DB-87DB-16A658FF21C4}" destId="{F1C22E99-848B-4D00-8F44-8CB4E58AD91C}" srcOrd="0" destOrd="0" presId="urn:microsoft.com/office/officeart/2005/8/layout/vList5"/>
    <dgm:cxn modelId="{B1F992E0-49DE-4E86-92FA-8D67B3664155}" type="presParOf" srcId="{28AA6EEE-0329-43DB-87DB-16A658FF21C4}" destId="{A0495ADB-9142-4C11-B352-87BDEF63AD98}" srcOrd="1" destOrd="0" presId="urn:microsoft.com/office/officeart/2005/8/layout/vList5"/>
    <dgm:cxn modelId="{1524AA9A-F700-4E16-9353-CEB89CE1A991}" type="presParOf" srcId="{52326CED-530A-41BE-97EF-9BA5B72D17FE}" destId="{A3615ABC-5353-41A5-A44E-0DAAB342336F}" srcOrd="5" destOrd="0" presId="urn:microsoft.com/office/officeart/2005/8/layout/vList5"/>
    <dgm:cxn modelId="{9114B299-4EB2-43B1-B8F5-46D98F5CBAEB}" type="presParOf" srcId="{52326CED-530A-41BE-97EF-9BA5B72D17FE}" destId="{29EB636D-F26B-4839-B2AC-5CE899BCD671}" srcOrd="6" destOrd="0" presId="urn:microsoft.com/office/officeart/2005/8/layout/vList5"/>
    <dgm:cxn modelId="{E02245DA-841C-4E73-9724-16BADA966944}" type="presParOf" srcId="{29EB636D-F26B-4839-B2AC-5CE899BCD671}" destId="{AD90DD2E-64DD-4A32-A572-2E6A74BFA268}" srcOrd="0" destOrd="0" presId="urn:microsoft.com/office/officeart/2005/8/layout/vList5"/>
    <dgm:cxn modelId="{447DD5E6-7461-4432-B94D-67EF7020B6B5}" type="presParOf" srcId="{29EB636D-F26B-4839-B2AC-5CE899BCD671}" destId="{C0DD6CC4-51FD-40F9-9788-C216930ABD26}" srcOrd="1" destOrd="0" presId="urn:microsoft.com/office/officeart/2005/8/layout/vList5"/>
  </dgm:cxnLst>
  <dgm:bg/>
  <dgm:whole/>
</dgm:dataModel>
</file>

<file path=ppt/diagrams/data2.xml><?xml version="1.0" encoding="utf-8"?>
<dgm:dataModel xmlns:dgm="http://schemas.openxmlformats.org/drawingml/2006/diagram" xmlns:a="http://schemas.openxmlformats.org/drawingml/2006/main">
  <dgm:ptLst>
    <dgm:pt modelId="{1549BE4E-1CF1-F745-8151-6550FF6C1AE8}" type="doc">
      <dgm:prSet loTypeId="urn:microsoft.com/office/officeart/2005/8/layout/hierarchy6" loCatId="hierarchy" qsTypeId="urn:microsoft.com/office/officeart/2005/8/quickstyle/simple3" qsCatId="simple" csTypeId="urn:microsoft.com/office/officeart/2005/8/colors/accent1_2#8" csCatId="accent1" phldr="1"/>
      <dgm:spPr/>
      <dgm:t>
        <a:bodyPr/>
        <a:lstStyle/>
        <a:p>
          <a:endParaRPr lang="en-US"/>
        </a:p>
      </dgm:t>
    </dgm:pt>
    <dgm:pt modelId="{9390EC86-A21C-764B-BEF4-FEC003DFE4FB}">
      <dgm:prSet phldrT="[Text]" custT="1"/>
      <dgm:spPr/>
      <dgm:t>
        <a:bodyPr/>
        <a:lstStyle/>
        <a:p>
          <a:r>
            <a:rPr lang="zh-TW" altLang="en-US" sz="2400" b="1" dirty="0" smtClean="0">
              <a:effectLst>
                <a:outerShdw blurRad="38100" dist="38100" dir="2700000" algn="tl">
                  <a:srgbClr val="000000">
                    <a:alpha val="43137"/>
                  </a:srgbClr>
                </a:outerShdw>
              </a:effectLst>
              <a:latin typeface="微軟正黑體" pitchFamily="34" charset="-120"/>
              <a:ea typeface="微軟正黑體" pitchFamily="34" charset="-120"/>
            </a:rPr>
            <a:t>雷文霍克</a:t>
          </a:r>
          <a:r>
            <a:rPr lang="en-US" sz="2400" b="1" dirty="0" smtClean="0">
              <a:effectLst>
                <a:outerShdw blurRad="38100" dist="38100" dir="2700000" algn="tl">
                  <a:srgbClr val="000000">
                    <a:alpha val="43137"/>
                  </a:srgbClr>
                </a:outerShdw>
              </a:effectLst>
              <a:latin typeface="微軟正黑體" pitchFamily="34" charset="-120"/>
              <a:ea typeface="微軟正黑體" pitchFamily="34" charset="-120"/>
            </a:rPr>
            <a:t>    </a:t>
          </a:r>
          <a:endParaRPr lang="en-US" sz="2400" b="1" dirty="0">
            <a:effectLst>
              <a:outerShdw blurRad="38100" dist="38100" dir="2700000" algn="tl">
                <a:srgbClr val="000000">
                  <a:alpha val="43137"/>
                </a:srgbClr>
              </a:outerShdw>
            </a:effectLst>
            <a:latin typeface="微軟正黑體" pitchFamily="34" charset="-120"/>
            <a:ea typeface="微軟正黑體" pitchFamily="34" charset="-120"/>
          </a:endParaRPr>
        </a:p>
      </dgm:t>
    </dgm:pt>
    <dgm:pt modelId="{DEDD14C2-7929-1942-9A5A-287B1B5A9011}" type="parTrans" cxnId="{2EB2ADC0-82E4-044A-A87A-748A71839B3E}">
      <dgm:prSet/>
      <dgm:spPr/>
      <dgm:t>
        <a:bodyPr/>
        <a:lstStyle/>
        <a:p>
          <a:endParaRPr lang="en-US" b="1">
            <a:effectLst>
              <a:outerShdw blurRad="38100" dist="38100" dir="2700000" algn="tl">
                <a:srgbClr val="000000">
                  <a:alpha val="43137"/>
                </a:srgbClr>
              </a:outerShdw>
            </a:effectLst>
            <a:latin typeface="微軟正黑體" pitchFamily="34" charset="-120"/>
            <a:ea typeface="微軟正黑體" pitchFamily="34" charset="-120"/>
          </a:endParaRPr>
        </a:p>
      </dgm:t>
    </dgm:pt>
    <dgm:pt modelId="{B6066123-0C6B-CF43-A494-9951846F50CF}" type="sibTrans" cxnId="{2EB2ADC0-82E4-044A-A87A-748A71839B3E}">
      <dgm:prSet/>
      <dgm:spPr/>
      <dgm:t>
        <a:bodyPr/>
        <a:lstStyle/>
        <a:p>
          <a:endParaRPr lang="en-US" b="1">
            <a:effectLst>
              <a:outerShdw blurRad="38100" dist="38100" dir="2700000" algn="tl">
                <a:srgbClr val="000000">
                  <a:alpha val="43137"/>
                </a:srgbClr>
              </a:outerShdw>
            </a:effectLst>
            <a:latin typeface="微軟正黑體" pitchFamily="34" charset="-120"/>
            <a:ea typeface="微軟正黑體" pitchFamily="34" charset="-120"/>
          </a:endParaRPr>
        </a:p>
      </dgm:t>
    </dgm:pt>
    <dgm:pt modelId="{3438801F-EDA5-2549-AF23-803235264E31}">
      <dgm:prSet phldrT="[Text]" custT="1"/>
      <dgm:spPr/>
      <dgm:t>
        <a:bodyPr/>
        <a:lstStyle/>
        <a:p>
          <a:r>
            <a:rPr lang="zh-TW" altLang="en-US" sz="2400" b="1" dirty="0" smtClean="0">
              <a:effectLst>
                <a:outerShdw blurRad="38100" dist="38100" dir="2700000" algn="tl">
                  <a:srgbClr val="000000">
                    <a:alpha val="43137"/>
                  </a:srgbClr>
                </a:outerShdw>
              </a:effectLst>
              <a:latin typeface="微軟正黑體" pitchFamily="34" charset="-120"/>
              <a:ea typeface="微軟正黑體" pitchFamily="34" charset="-120"/>
            </a:rPr>
            <a:t>？ 的人</a:t>
          </a:r>
          <a:r>
            <a:rPr lang="en-US" sz="2400" b="1" dirty="0" smtClean="0">
              <a:effectLst>
                <a:outerShdw blurRad="38100" dist="38100" dir="2700000" algn="tl">
                  <a:srgbClr val="000000">
                    <a:alpha val="43137"/>
                  </a:srgbClr>
                </a:outerShdw>
              </a:effectLst>
              <a:latin typeface="微軟正黑體" pitchFamily="34" charset="-120"/>
              <a:ea typeface="微軟正黑體" pitchFamily="34" charset="-120"/>
            </a:rPr>
            <a:t> </a:t>
          </a:r>
          <a:endParaRPr lang="en-US" sz="2400" b="1" dirty="0">
            <a:effectLst>
              <a:outerShdw blurRad="38100" dist="38100" dir="2700000" algn="tl">
                <a:srgbClr val="000000">
                  <a:alpha val="43137"/>
                </a:srgbClr>
              </a:outerShdw>
            </a:effectLst>
            <a:latin typeface="微軟正黑體" pitchFamily="34" charset="-120"/>
            <a:ea typeface="微軟正黑體" pitchFamily="34" charset="-120"/>
          </a:endParaRPr>
        </a:p>
      </dgm:t>
    </dgm:pt>
    <dgm:pt modelId="{2EFCB279-FDD8-E54A-824D-977D5F713743}" type="parTrans" cxnId="{7A98BDA5-1D3A-7A42-8B92-A49A0C0BBF15}">
      <dgm:prSet/>
      <dgm:spPr/>
      <dgm:t>
        <a:bodyPr/>
        <a:lstStyle/>
        <a:p>
          <a:endParaRPr lang="en-US" b="1">
            <a:effectLst>
              <a:outerShdw blurRad="38100" dist="38100" dir="2700000" algn="tl">
                <a:srgbClr val="000000">
                  <a:alpha val="43137"/>
                </a:srgbClr>
              </a:outerShdw>
            </a:effectLst>
            <a:latin typeface="微軟正黑體" pitchFamily="34" charset="-120"/>
            <a:ea typeface="微軟正黑體" pitchFamily="34" charset="-120"/>
          </a:endParaRPr>
        </a:p>
      </dgm:t>
    </dgm:pt>
    <dgm:pt modelId="{00CA7295-0AC8-4E4A-AA82-55C4D47231F4}" type="sibTrans" cxnId="{7A98BDA5-1D3A-7A42-8B92-A49A0C0BBF15}">
      <dgm:prSet/>
      <dgm:spPr/>
      <dgm:t>
        <a:bodyPr/>
        <a:lstStyle/>
        <a:p>
          <a:endParaRPr lang="en-US" b="1">
            <a:effectLst>
              <a:outerShdw blurRad="38100" dist="38100" dir="2700000" algn="tl">
                <a:srgbClr val="000000">
                  <a:alpha val="43137"/>
                </a:srgbClr>
              </a:outerShdw>
            </a:effectLst>
            <a:latin typeface="微軟正黑體" pitchFamily="34" charset="-120"/>
            <a:ea typeface="微軟正黑體" pitchFamily="34" charset="-120"/>
          </a:endParaRPr>
        </a:p>
      </dgm:t>
    </dgm:pt>
    <dgm:pt modelId="{8767D7FA-1322-7741-BE58-7CA5D486CBE5}">
      <dgm:prSet phldrT="[Text]" custT="1"/>
      <dgm:spPr/>
      <dgm:t>
        <a:bodyPr/>
        <a:lstStyle/>
        <a:p>
          <a:pPr>
            <a:lnSpc>
              <a:spcPct val="70000"/>
            </a:lnSpc>
          </a:pPr>
          <a:r>
            <a:rPr lang="zh-TW" altLang="en-US" sz="3200" b="1" dirty="0" smtClean="0">
              <a:effectLst>
                <a:outerShdw blurRad="38100" dist="38100" dir="2700000" algn="tl">
                  <a:srgbClr val="000000">
                    <a:alpha val="43137"/>
                  </a:srgbClr>
                </a:outerShdw>
              </a:effectLst>
              <a:latin typeface="微軟正黑體" pitchFamily="34" charset="-120"/>
              <a:ea typeface="微軟正黑體" pitchFamily="34" charset="-120"/>
            </a:rPr>
            <a:t>？</a:t>
          </a:r>
          <a:endParaRPr lang="en-US" sz="3200" b="1" dirty="0">
            <a:effectLst>
              <a:outerShdw blurRad="38100" dist="38100" dir="2700000" algn="tl">
                <a:srgbClr val="000000">
                  <a:alpha val="43137"/>
                </a:srgbClr>
              </a:outerShdw>
            </a:effectLst>
            <a:latin typeface="微軟正黑體" pitchFamily="34" charset="-120"/>
            <a:ea typeface="微軟正黑體" pitchFamily="34" charset="-120"/>
          </a:endParaRPr>
        </a:p>
      </dgm:t>
    </dgm:pt>
    <dgm:pt modelId="{20D1B9BD-7E6F-2B40-AE3C-7B273994BE3B}" type="parTrans" cxnId="{2E9A4AA5-315C-224F-AE13-32AAF2F7F12A}">
      <dgm:prSet/>
      <dgm:spPr/>
      <dgm:t>
        <a:bodyPr/>
        <a:lstStyle/>
        <a:p>
          <a:endParaRPr lang="en-US" b="1">
            <a:effectLst>
              <a:outerShdw blurRad="38100" dist="38100" dir="2700000" algn="tl">
                <a:srgbClr val="000000">
                  <a:alpha val="43137"/>
                </a:srgbClr>
              </a:outerShdw>
            </a:effectLst>
            <a:latin typeface="微軟正黑體" pitchFamily="34" charset="-120"/>
            <a:ea typeface="微軟正黑體" pitchFamily="34" charset="-120"/>
          </a:endParaRPr>
        </a:p>
      </dgm:t>
    </dgm:pt>
    <dgm:pt modelId="{04AD7DE5-829D-CC49-B88F-1576C7D94DD5}" type="sibTrans" cxnId="{2E9A4AA5-315C-224F-AE13-32AAF2F7F12A}">
      <dgm:prSet/>
      <dgm:spPr/>
      <dgm:t>
        <a:bodyPr/>
        <a:lstStyle/>
        <a:p>
          <a:endParaRPr lang="en-US" b="1">
            <a:effectLst>
              <a:outerShdw blurRad="38100" dist="38100" dir="2700000" algn="tl">
                <a:srgbClr val="000000">
                  <a:alpha val="43137"/>
                </a:srgbClr>
              </a:outerShdw>
            </a:effectLst>
            <a:latin typeface="微軟正黑體" pitchFamily="34" charset="-120"/>
            <a:ea typeface="微軟正黑體" pitchFamily="34" charset="-120"/>
          </a:endParaRPr>
        </a:p>
      </dgm:t>
    </dgm:pt>
    <dgm:pt modelId="{B34E1595-3DA6-BD4A-B572-0660C90F2D93}">
      <dgm:prSet phldrT="[Text]"/>
      <dgm:spPr/>
      <dgm:t>
        <a:bodyPr/>
        <a:lstStyle/>
        <a:p>
          <a:r>
            <a:rPr lang="en-US" b="1" dirty="0" smtClean="0">
              <a:effectLst>
                <a:outerShdw blurRad="38100" dist="38100" dir="2700000" algn="tl">
                  <a:srgbClr val="000000">
                    <a:alpha val="43137"/>
                  </a:srgbClr>
                </a:outerShdw>
              </a:effectLst>
              <a:latin typeface="微軟正黑體" pitchFamily="34" charset="-120"/>
              <a:ea typeface="微軟正黑體" pitchFamily="34" charset="-120"/>
            </a:rPr>
            <a:t>主</a:t>
          </a:r>
          <a:r>
            <a:rPr lang="zh-TW" altLang="en-US" b="1" dirty="0" smtClean="0">
              <a:effectLst>
                <a:outerShdw blurRad="38100" dist="38100" dir="2700000" algn="tl">
                  <a:srgbClr val="000000">
                    <a:alpha val="43137"/>
                  </a:srgbClr>
                </a:outerShdw>
              </a:effectLst>
              <a:latin typeface="微軟正黑體" pitchFamily="34" charset="-120"/>
              <a:ea typeface="微軟正黑體" pitchFamily="34" charset="-120"/>
            </a:rPr>
            <a:t>角</a:t>
          </a:r>
          <a:endParaRPr lang="en-US" b="1" dirty="0">
            <a:effectLst>
              <a:outerShdw blurRad="38100" dist="38100" dir="2700000" algn="tl">
                <a:srgbClr val="000000">
                  <a:alpha val="43137"/>
                </a:srgbClr>
              </a:outerShdw>
            </a:effectLst>
            <a:latin typeface="微軟正黑體" pitchFamily="34" charset="-120"/>
            <a:ea typeface="微軟正黑體" pitchFamily="34" charset="-120"/>
          </a:endParaRPr>
        </a:p>
      </dgm:t>
    </dgm:pt>
    <dgm:pt modelId="{F73467D3-DEAB-9743-AFB8-0CCC374953F5}" type="parTrans" cxnId="{EFD25AE4-8477-B64A-84E8-29F22D5936FA}">
      <dgm:prSet/>
      <dgm:spPr/>
      <dgm:t>
        <a:bodyPr/>
        <a:lstStyle/>
        <a:p>
          <a:endParaRPr lang="en-US" b="1">
            <a:effectLst>
              <a:outerShdw blurRad="38100" dist="38100" dir="2700000" algn="tl">
                <a:srgbClr val="000000">
                  <a:alpha val="43137"/>
                </a:srgbClr>
              </a:outerShdw>
            </a:effectLst>
            <a:latin typeface="微軟正黑體" pitchFamily="34" charset="-120"/>
            <a:ea typeface="微軟正黑體" pitchFamily="34" charset="-120"/>
          </a:endParaRPr>
        </a:p>
      </dgm:t>
    </dgm:pt>
    <dgm:pt modelId="{D008E001-C53C-A940-A74E-B1625FBD8F90}" type="sibTrans" cxnId="{EFD25AE4-8477-B64A-84E8-29F22D5936FA}">
      <dgm:prSet/>
      <dgm:spPr/>
      <dgm:t>
        <a:bodyPr/>
        <a:lstStyle/>
        <a:p>
          <a:endParaRPr lang="en-US" b="1">
            <a:effectLst>
              <a:outerShdw blurRad="38100" dist="38100" dir="2700000" algn="tl">
                <a:srgbClr val="000000">
                  <a:alpha val="43137"/>
                </a:srgbClr>
              </a:outerShdw>
            </a:effectLst>
            <a:latin typeface="微軟正黑體" pitchFamily="34" charset="-120"/>
            <a:ea typeface="微軟正黑體" pitchFamily="34" charset="-120"/>
          </a:endParaRPr>
        </a:p>
      </dgm:t>
    </dgm:pt>
    <dgm:pt modelId="{86284623-442E-0149-90AF-D682AE219181}">
      <dgm:prSet phldrT="[Text]"/>
      <dgm:spPr/>
      <dgm:t>
        <a:bodyPr/>
        <a:lstStyle/>
        <a:p>
          <a:r>
            <a:rPr lang="zh-TW" altLang="en-US" b="1" dirty="0" smtClean="0">
              <a:effectLst>
                <a:outerShdw blurRad="38100" dist="38100" dir="2700000" algn="tl">
                  <a:srgbClr val="000000">
                    <a:alpha val="43137"/>
                  </a:srgbClr>
                </a:outerShdw>
              </a:effectLst>
              <a:latin typeface="微軟正黑體" pitchFamily="34" charset="-120"/>
              <a:ea typeface="微軟正黑體" pitchFamily="34" charset="-120"/>
            </a:rPr>
            <a:t>特質</a:t>
          </a:r>
          <a:endParaRPr lang="en-US" b="1" dirty="0">
            <a:effectLst>
              <a:outerShdw blurRad="38100" dist="38100" dir="2700000" algn="tl">
                <a:srgbClr val="000000">
                  <a:alpha val="43137"/>
                </a:srgbClr>
              </a:outerShdw>
            </a:effectLst>
            <a:latin typeface="微軟正黑體" pitchFamily="34" charset="-120"/>
            <a:ea typeface="微軟正黑體" pitchFamily="34" charset="-120"/>
          </a:endParaRPr>
        </a:p>
      </dgm:t>
    </dgm:pt>
    <dgm:pt modelId="{8ADAE844-B340-A144-9C19-2E80DE887045}" type="parTrans" cxnId="{5DF09EF5-750E-2C47-9D79-2B7027F0E756}">
      <dgm:prSet/>
      <dgm:spPr/>
      <dgm:t>
        <a:bodyPr/>
        <a:lstStyle/>
        <a:p>
          <a:endParaRPr lang="en-US" b="1">
            <a:effectLst>
              <a:outerShdw blurRad="38100" dist="38100" dir="2700000" algn="tl">
                <a:srgbClr val="000000">
                  <a:alpha val="43137"/>
                </a:srgbClr>
              </a:outerShdw>
            </a:effectLst>
            <a:latin typeface="微軟正黑體" pitchFamily="34" charset="-120"/>
            <a:ea typeface="微軟正黑體" pitchFamily="34" charset="-120"/>
          </a:endParaRPr>
        </a:p>
      </dgm:t>
    </dgm:pt>
    <dgm:pt modelId="{FC13E818-A1DB-0F48-A32D-65B1DD2F91A8}" type="sibTrans" cxnId="{5DF09EF5-750E-2C47-9D79-2B7027F0E756}">
      <dgm:prSet/>
      <dgm:spPr/>
      <dgm:t>
        <a:bodyPr/>
        <a:lstStyle/>
        <a:p>
          <a:endParaRPr lang="en-US" b="1">
            <a:effectLst>
              <a:outerShdw blurRad="38100" dist="38100" dir="2700000" algn="tl">
                <a:srgbClr val="000000">
                  <a:alpha val="43137"/>
                </a:srgbClr>
              </a:outerShdw>
            </a:effectLst>
            <a:latin typeface="微軟正黑體" pitchFamily="34" charset="-120"/>
            <a:ea typeface="微軟正黑體" pitchFamily="34" charset="-120"/>
          </a:endParaRPr>
        </a:p>
      </dgm:t>
    </dgm:pt>
    <dgm:pt modelId="{67C83DB0-20B0-0D44-9A0F-72644FA78884}">
      <dgm:prSet phldrT="[Text]"/>
      <dgm:spPr/>
      <dgm:t>
        <a:bodyPr/>
        <a:lstStyle/>
        <a:p>
          <a:r>
            <a:rPr lang="en-US" b="1" dirty="0" err="1" smtClean="0">
              <a:effectLst>
                <a:outerShdw blurRad="38100" dist="38100" dir="2700000" algn="tl">
                  <a:srgbClr val="000000">
                    <a:alpha val="43137"/>
                  </a:srgbClr>
                </a:outerShdw>
              </a:effectLst>
              <a:latin typeface="微軟正黑體" pitchFamily="34" charset="-120"/>
              <a:ea typeface="微軟正黑體" pitchFamily="34" charset="-120"/>
            </a:rPr>
            <a:t>理由/實例</a:t>
          </a:r>
          <a:endParaRPr lang="en-US" b="1" dirty="0">
            <a:effectLst>
              <a:outerShdw blurRad="38100" dist="38100" dir="2700000" algn="tl">
                <a:srgbClr val="000000">
                  <a:alpha val="43137"/>
                </a:srgbClr>
              </a:outerShdw>
            </a:effectLst>
            <a:latin typeface="微軟正黑體" pitchFamily="34" charset="-120"/>
            <a:ea typeface="微軟正黑體" pitchFamily="34" charset="-120"/>
          </a:endParaRPr>
        </a:p>
      </dgm:t>
    </dgm:pt>
    <dgm:pt modelId="{A6FBD306-A6F4-4847-B404-716CDF967D2D}" type="parTrans" cxnId="{E20872FD-1973-8F47-857C-4F10D9BC224D}">
      <dgm:prSet/>
      <dgm:spPr/>
      <dgm:t>
        <a:bodyPr/>
        <a:lstStyle/>
        <a:p>
          <a:endParaRPr lang="en-US" b="1">
            <a:effectLst>
              <a:outerShdw blurRad="38100" dist="38100" dir="2700000" algn="tl">
                <a:srgbClr val="000000">
                  <a:alpha val="43137"/>
                </a:srgbClr>
              </a:outerShdw>
            </a:effectLst>
            <a:latin typeface="微軟正黑體" pitchFamily="34" charset="-120"/>
            <a:ea typeface="微軟正黑體" pitchFamily="34" charset="-120"/>
          </a:endParaRPr>
        </a:p>
      </dgm:t>
    </dgm:pt>
    <dgm:pt modelId="{AF9D05E0-2095-B642-AB3E-F9C283CB2E8C}" type="sibTrans" cxnId="{E20872FD-1973-8F47-857C-4F10D9BC224D}">
      <dgm:prSet/>
      <dgm:spPr/>
      <dgm:t>
        <a:bodyPr/>
        <a:lstStyle/>
        <a:p>
          <a:endParaRPr lang="en-US" b="1">
            <a:effectLst>
              <a:outerShdw blurRad="38100" dist="38100" dir="2700000" algn="tl">
                <a:srgbClr val="000000">
                  <a:alpha val="43137"/>
                </a:srgbClr>
              </a:outerShdw>
            </a:effectLst>
            <a:latin typeface="微軟正黑體" pitchFamily="34" charset="-120"/>
            <a:ea typeface="微軟正黑體" pitchFamily="34" charset="-120"/>
          </a:endParaRPr>
        </a:p>
      </dgm:t>
    </dgm:pt>
    <dgm:pt modelId="{1F9C36F4-79D4-2341-A933-186B71C9E292}">
      <dgm:prSet custT="1"/>
      <dgm:spPr/>
      <dgm:t>
        <a:bodyPr lIns="0" tIns="0" rIns="0" bIns="0"/>
        <a:lstStyle/>
        <a:p>
          <a:pPr>
            <a:lnSpc>
              <a:spcPct val="70000"/>
            </a:lnSpc>
            <a:spcAft>
              <a:spcPts val="0"/>
            </a:spcAft>
          </a:pPr>
          <a:r>
            <a:rPr lang="zh-TW" altLang="en-US" sz="3200" b="1" dirty="0" smtClean="0">
              <a:effectLst>
                <a:outerShdw blurRad="38100" dist="38100" dir="2700000" algn="tl">
                  <a:srgbClr val="000000">
                    <a:alpha val="43137"/>
                  </a:srgbClr>
                </a:outerShdw>
              </a:effectLst>
              <a:latin typeface="微軟正黑體" pitchFamily="34" charset="-120"/>
              <a:ea typeface="微軟正黑體" pitchFamily="34" charset="-120"/>
            </a:rPr>
            <a:t>？</a:t>
          </a:r>
          <a:endParaRPr lang="en-US" sz="3200" b="1" dirty="0">
            <a:effectLst>
              <a:outerShdw blurRad="38100" dist="38100" dir="2700000" algn="tl">
                <a:srgbClr val="000000">
                  <a:alpha val="43137"/>
                </a:srgbClr>
              </a:outerShdw>
            </a:effectLst>
            <a:latin typeface="微軟正黑體" pitchFamily="34" charset="-120"/>
            <a:ea typeface="微軟正黑體" pitchFamily="34" charset="-120"/>
          </a:endParaRPr>
        </a:p>
      </dgm:t>
    </dgm:pt>
    <dgm:pt modelId="{DF375D6F-4330-F244-9970-F18DBF5AC42A}" type="parTrans" cxnId="{89E54B83-1D9B-4A48-9384-01C675913D3B}">
      <dgm:prSet/>
      <dgm:spPr/>
      <dgm:t>
        <a:bodyPr/>
        <a:lstStyle/>
        <a:p>
          <a:endParaRPr lang="en-US" b="1">
            <a:effectLst>
              <a:outerShdw blurRad="38100" dist="38100" dir="2700000" algn="tl">
                <a:srgbClr val="000000">
                  <a:alpha val="43137"/>
                </a:srgbClr>
              </a:outerShdw>
            </a:effectLst>
            <a:latin typeface="微軟正黑體" pitchFamily="34" charset="-120"/>
            <a:ea typeface="微軟正黑體" pitchFamily="34" charset="-120"/>
          </a:endParaRPr>
        </a:p>
      </dgm:t>
    </dgm:pt>
    <dgm:pt modelId="{1FD30E1F-6238-3D4A-964C-A393DF149D62}" type="sibTrans" cxnId="{89E54B83-1D9B-4A48-9384-01C675913D3B}">
      <dgm:prSet/>
      <dgm:spPr/>
      <dgm:t>
        <a:bodyPr/>
        <a:lstStyle/>
        <a:p>
          <a:endParaRPr lang="en-US" b="1">
            <a:effectLst>
              <a:outerShdw blurRad="38100" dist="38100" dir="2700000" algn="tl">
                <a:srgbClr val="000000">
                  <a:alpha val="43137"/>
                </a:srgbClr>
              </a:outerShdw>
            </a:effectLst>
            <a:latin typeface="微軟正黑體" pitchFamily="34" charset="-120"/>
            <a:ea typeface="微軟正黑體" pitchFamily="34" charset="-120"/>
          </a:endParaRPr>
        </a:p>
      </dgm:t>
    </dgm:pt>
    <dgm:pt modelId="{11F9413A-D7CF-0A40-959E-031357DA4821}" type="pres">
      <dgm:prSet presAssocID="{1549BE4E-1CF1-F745-8151-6550FF6C1AE8}" presName="mainComposite" presStyleCnt="0">
        <dgm:presLayoutVars>
          <dgm:chPref val="1"/>
          <dgm:dir/>
          <dgm:animOne val="branch"/>
          <dgm:animLvl val="lvl"/>
          <dgm:resizeHandles val="exact"/>
        </dgm:presLayoutVars>
      </dgm:prSet>
      <dgm:spPr/>
      <dgm:t>
        <a:bodyPr/>
        <a:lstStyle/>
        <a:p>
          <a:endParaRPr lang="en-US"/>
        </a:p>
      </dgm:t>
    </dgm:pt>
    <dgm:pt modelId="{AB4FF3FE-5C69-4442-96BD-C7F1E948A962}" type="pres">
      <dgm:prSet presAssocID="{1549BE4E-1CF1-F745-8151-6550FF6C1AE8}" presName="hierFlow" presStyleCnt="0"/>
      <dgm:spPr/>
      <dgm:t>
        <a:bodyPr/>
        <a:lstStyle/>
        <a:p>
          <a:endParaRPr lang="zh-TW" altLang="en-US"/>
        </a:p>
      </dgm:t>
    </dgm:pt>
    <dgm:pt modelId="{49B91C4A-9E0C-5940-8BB3-6EDF256C95EA}" type="pres">
      <dgm:prSet presAssocID="{1549BE4E-1CF1-F745-8151-6550FF6C1AE8}" presName="firstBuf" presStyleCnt="0"/>
      <dgm:spPr/>
      <dgm:t>
        <a:bodyPr/>
        <a:lstStyle/>
        <a:p>
          <a:endParaRPr lang="zh-TW" altLang="en-US"/>
        </a:p>
      </dgm:t>
    </dgm:pt>
    <dgm:pt modelId="{CAD50DD3-301A-FE43-9720-FF64F8BC276E}" type="pres">
      <dgm:prSet presAssocID="{1549BE4E-1CF1-F745-8151-6550FF6C1AE8}" presName="hierChild1" presStyleCnt="0">
        <dgm:presLayoutVars>
          <dgm:chPref val="1"/>
          <dgm:animOne val="branch"/>
          <dgm:animLvl val="lvl"/>
        </dgm:presLayoutVars>
      </dgm:prSet>
      <dgm:spPr/>
      <dgm:t>
        <a:bodyPr/>
        <a:lstStyle/>
        <a:p>
          <a:endParaRPr lang="zh-TW" altLang="en-US"/>
        </a:p>
      </dgm:t>
    </dgm:pt>
    <dgm:pt modelId="{D3922E7B-629D-D748-A8ED-DDB75483A056}" type="pres">
      <dgm:prSet presAssocID="{9390EC86-A21C-764B-BEF4-FEC003DFE4FB}" presName="Name14" presStyleCnt="0"/>
      <dgm:spPr/>
      <dgm:t>
        <a:bodyPr/>
        <a:lstStyle/>
        <a:p>
          <a:endParaRPr lang="zh-TW" altLang="en-US"/>
        </a:p>
      </dgm:t>
    </dgm:pt>
    <dgm:pt modelId="{ACF25CF9-D4F0-6644-9563-1AB07EC72B82}" type="pres">
      <dgm:prSet presAssocID="{9390EC86-A21C-764B-BEF4-FEC003DFE4FB}" presName="level1Shape" presStyleLbl="node0" presStyleIdx="0" presStyleCnt="1" custScaleX="183820" custLinFactNeighborX="-12324" custLinFactNeighborY="13803">
        <dgm:presLayoutVars>
          <dgm:chPref val="3"/>
        </dgm:presLayoutVars>
      </dgm:prSet>
      <dgm:spPr/>
      <dgm:t>
        <a:bodyPr/>
        <a:lstStyle/>
        <a:p>
          <a:endParaRPr lang="en-US"/>
        </a:p>
      </dgm:t>
    </dgm:pt>
    <dgm:pt modelId="{06AB8D26-EE93-A846-AD77-50F9387B995E}" type="pres">
      <dgm:prSet presAssocID="{9390EC86-A21C-764B-BEF4-FEC003DFE4FB}" presName="hierChild2" presStyleCnt="0"/>
      <dgm:spPr/>
      <dgm:t>
        <a:bodyPr/>
        <a:lstStyle/>
        <a:p>
          <a:endParaRPr lang="zh-TW" altLang="en-US"/>
        </a:p>
      </dgm:t>
    </dgm:pt>
    <dgm:pt modelId="{670E8E88-E2F2-8F4D-A358-958D5CFD7D53}" type="pres">
      <dgm:prSet presAssocID="{2EFCB279-FDD8-E54A-824D-977D5F713743}" presName="Name19" presStyleLbl="parChTrans1D2" presStyleIdx="0" presStyleCnt="1"/>
      <dgm:spPr/>
      <dgm:t>
        <a:bodyPr/>
        <a:lstStyle/>
        <a:p>
          <a:endParaRPr lang="en-US"/>
        </a:p>
      </dgm:t>
    </dgm:pt>
    <dgm:pt modelId="{38DD4F52-C455-0F4C-B1D2-5AD80ABED057}" type="pres">
      <dgm:prSet presAssocID="{3438801F-EDA5-2549-AF23-803235264E31}" presName="Name21" presStyleCnt="0"/>
      <dgm:spPr/>
      <dgm:t>
        <a:bodyPr/>
        <a:lstStyle/>
        <a:p>
          <a:endParaRPr lang="zh-TW" altLang="en-US"/>
        </a:p>
      </dgm:t>
    </dgm:pt>
    <dgm:pt modelId="{28DA31AB-BD96-8043-A075-C317703BD865}" type="pres">
      <dgm:prSet presAssocID="{3438801F-EDA5-2549-AF23-803235264E31}" presName="level2Shape" presStyleLbl="node2" presStyleIdx="0" presStyleCnt="1" custScaleX="183820" custLinFactNeighborX="-12324" custLinFactNeighborY="3705"/>
      <dgm:spPr/>
      <dgm:t>
        <a:bodyPr/>
        <a:lstStyle/>
        <a:p>
          <a:endParaRPr lang="en-US"/>
        </a:p>
      </dgm:t>
    </dgm:pt>
    <dgm:pt modelId="{4A7EA57C-06E5-004F-B55E-C9FD9F52B4FF}" type="pres">
      <dgm:prSet presAssocID="{3438801F-EDA5-2549-AF23-803235264E31}" presName="hierChild3" presStyleCnt="0"/>
      <dgm:spPr/>
      <dgm:t>
        <a:bodyPr/>
        <a:lstStyle/>
        <a:p>
          <a:endParaRPr lang="zh-TW" altLang="en-US"/>
        </a:p>
      </dgm:t>
    </dgm:pt>
    <dgm:pt modelId="{56E0627C-70F6-8E4D-8F2E-6460832DCDD1}" type="pres">
      <dgm:prSet presAssocID="{20D1B9BD-7E6F-2B40-AE3C-7B273994BE3B}" presName="Name19" presStyleLbl="parChTrans1D3" presStyleIdx="0" presStyleCnt="2"/>
      <dgm:spPr/>
      <dgm:t>
        <a:bodyPr/>
        <a:lstStyle/>
        <a:p>
          <a:endParaRPr lang="en-US"/>
        </a:p>
      </dgm:t>
    </dgm:pt>
    <dgm:pt modelId="{DDBB14AD-44B3-4B4B-9DF7-E94CF4F18E8B}" type="pres">
      <dgm:prSet presAssocID="{8767D7FA-1322-7741-BE58-7CA5D486CBE5}" presName="Name21" presStyleCnt="0"/>
      <dgm:spPr/>
      <dgm:t>
        <a:bodyPr/>
        <a:lstStyle/>
        <a:p>
          <a:endParaRPr lang="zh-TW" altLang="en-US"/>
        </a:p>
      </dgm:t>
    </dgm:pt>
    <dgm:pt modelId="{D8CED27C-E778-DE42-98D7-85531529A85A}" type="pres">
      <dgm:prSet presAssocID="{8767D7FA-1322-7741-BE58-7CA5D486CBE5}" presName="level2Shape" presStyleLbl="node3" presStyleIdx="0" presStyleCnt="2" custScaleX="269900" custScaleY="193121" custLinFactNeighborY="35513"/>
      <dgm:spPr/>
      <dgm:t>
        <a:bodyPr/>
        <a:lstStyle/>
        <a:p>
          <a:endParaRPr lang="en-US"/>
        </a:p>
      </dgm:t>
    </dgm:pt>
    <dgm:pt modelId="{8A6AC388-E31A-364A-9590-9215973E9BEA}" type="pres">
      <dgm:prSet presAssocID="{8767D7FA-1322-7741-BE58-7CA5D486CBE5}" presName="hierChild3" presStyleCnt="0"/>
      <dgm:spPr/>
      <dgm:t>
        <a:bodyPr/>
        <a:lstStyle/>
        <a:p>
          <a:endParaRPr lang="zh-TW" altLang="en-US"/>
        </a:p>
      </dgm:t>
    </dgm:pt>
    <dgm:pt modelId="{CA5CCA04-0860-6141-8B7E-58DAB2DBD43D}" type="pres">
      <dgm:prSet presAssocID="{DF375D6F-4330-F244-9970-F18DBF5AC42A}" presName="Name19" presStyleLbl="parChTrans1D3" presStyleIdx="1" presStyleCnt="2"/>
      <dgm:spPr/>
      <dgm:t>
        <a:bodyPr/>
        <a:lstStyle/>
        <a:p>
          <a:endParaRPr lang="en-US"/>
        </a:p>
      </dgm:t>
    </dgm:pt>
    <dgm:pt modelId="{1F7DDC57-FF16-B242-8509-4C208AA0DF4E}" type="pres">
      <dgm:prSet presAssocID="{1F9C36F4-79D4-2341-A933-186B71C9E292}" presName="Name21" presStyleCnt="0"/>
      <dgm:spPr/>
      <dgm:t>
        <a:bodyPr/>
        <a:lstStyle/>
        <a:p>
          <a:endParaRPr lang="zh-TW" altLang="en-US"/>
        </a:p>
      </dgm:t>
    </dgm:pt>
    <dgm:pt modelId="{126B8161-5620-BC40-A811-F957CDC1EA88}" type="pres">
      <dgm:prSet presAssocID="{1F9C36F4-79D4-2341-A933-186B71C9E292}" presName="level2Shape" presStyleLbl="node3" presStyleIdx="1" presStyleCnt="2" custScaleX="307943" custScaleY="194919" custLinFactNeighborX="9771" custLinFactNeighborY="34614"/>
      <dgm:spPr/>
      <dgm:t>
        <a:bodyPr/>
        <a:lstStyle/>
        <a:p>
          <a:endParaRPr lang="en-US"/>
        </a:p>
      </dgm:t>
    </dgm:pt>
    <dgm:pt modelId="{03AFDD39-1299-B044-BD58-C125DD18D625}" type="pres">
      <dgm:prSet presAssocID="{1F9C36F4-79D4-2341-A933-186B71C9E292}" presName="hierChild3" presStyleCnt="0"/>
      <dgm:spPr/>
      <dgm:t>
        <a:bodyPr/>
        <a:lstStyle/>
        <a:p>
          <a:endParaRPr lang="zh-TW" altLang="en-US"/>
        </a:p>
      </dgm:t>
    </dgm:pt>
    <dgm:pt modelId="{1F6788EC-735F-9847-8938-9A8BF8AFB4AD}" type="pres">
      <dgm:prSet presAssocID="{1549BE4E-1CF1-F745-8151-6550FF6C1AE8}" presName="bgShapesFlow" presStyleCnt="0"/>
      <dgm:spPr/>
      <dgm:t>
        <a:bodyPr/>
        <a:lstStyle/>
        <a:p>
          <a:endParaRPr lang="zh-TW" altLang="en-US"/>
        </a:p>
      </dgm:t>
    </dgm:pt>
    <dgm:pt modelId="{99905A5C-CC68-564F-A0A0-4F59AD419A3C}" type="pres">
      <dgm:prSet presAssocID="{B34E1595-3DA6-BD4A-B572-0660C90F2D93}" presName="rectComp" presStyleCnt="0"/>
      <dgm:spPr/>
      <dgm:t>
        <a:bodyPr/>
        <a:lstStyle/>
        <a:p>
          <a:endParaRPr lang="zh-TW" altLang="en-US"/>
        </a:p>
      </dgm:t>
    </dgm:pt>
    <dgm:pt modelId="{9BA23621-F33C-FA4A-AAE2-12566716908A}" type="pres">
      <dgm:prSet presAssocID="{B34E1595-3DA6-BD4A-B572-0660C90F2D93}" presName="bgRect" presStyleLbl="bgShp" presStyleIdx="0" presStyleCnt="3" custLinFactNeighborX="-5556" custLinFactNeighborY="10607"/>
      <dgm:spPr/>
      <dgm:t>
        <a:bodyPr/>
        <a:lstStyle/>
        <a:p>
          <a:endParaRPr lang="en-US"/>
        </a:p>
      </dgm:t>
    </dgm:pt>
    <dgm:pt modelId="{AB382DAA-2543-C049-AC30-1917C471E146}" type="pres">
      <dgm:prSet presAssocID="{B34E1595-3DA6-BD4A-B572-0660C90F2D93}" presName="bgRectTx" presStyleLbl="bgShp" presStyleIdx="0" presStyleCnt="3">
        <dgm:presLayoutVars>
          <dgm:bulletEnabled val="1"/>
        </dgm:presLayoutVars>
      </dgm:prSet>
      <dgm:spPr/>
      <dgm:t>
        <a:bodyPr/>
        <a:lstStyle/>
        <a:p>
          <a:endParaRPr lang="en-US"/>
        </a:p>
      </dgm:t>
    </dgm:pt>
    <dgm:pt modelId="{A73FE6D1-1127-B244-BD40-60D96F3EF695}" type="pres">
      <dgm:prSet presAssocID="{B34E1595-3DA6-BD4A-B572-0660C90F2D93}" presName="spComp" presStyleCnt="0"/>
      <dgm:spPr/>
      <dgm:t>
        <a:bodyPr/>
        <a:lstStyle/>
        <a:p>
          <a:endParaRPr lang="zh-TW" altLang="en-US"/>
        </a:p>
      </dgm:t>
    </dgm:pt>
    <dgm:pt modelId="{C4586EF8-0003-A44B-9D9B-7A17C6E8AE8B}" type="pres">
      <dgm:prSet presAssocID="{B34E1595-3DA6-BD4A-B572-0660C90F2D93}" presName="vSp" presStyleCnt="0"/>
      <dgm:spPr/>
      <dgm:t>
        <a:bodyPr/>
        <a:lstStyle/>
        <a:p>
          <a:endParaRPr lang="zh-TW" altLang="en-US"/>
        </a:p>
      </dgm:t>
    </dgm:pt>
    <dgm:pt modelId="{B636C4F8-D0A8-024D-820B-67978FC1A4EE}" type="pres">
      <dgm:prSet presAssocID="{86284623-442E-0149-90AF-D682AE219181}" presName="rectComp" presStyleCnt="0"/>
      <dgm:spPr/>
      <dgm:t>
        <a:bodyPr/>
        <a:lstStyle/>
        <a:p>
          <a:endParaRPr lang="zh-TW" altLang="en-US"/>
        </a:p>
      </dgm:t>
    </dgm:pt>
    <dgm:pt modelId="{F1BBEDAB-404A-5E4F-BFB7-C0131C97128E}" type="pres">
      <dgm:prSet presAssocID="{86284623-442E-0149-90AF-D682AE219181}" presName="bgRect" presStyleLbl="bgShp" presStyleIdx="1" presStyleCnt="3" custLinFactNeighborY="4314"/>
      <dgm:spPr/>
      <dgm:t>
        <a:bodyPr/>
        <a:lstStyle/>
        <a:p>
          <a:endParaRPr lang="en-US"/>
        </a:p>
      </dgm:t>
    </dgm:pt>
    <dgm:pt modelId="{F374135A-1B36-3347-944D-7B3DF3F7B923}" type="pres">
      <dgm:prSet presAssocID="{86284623-442E-0149-90AF-D682AE219181}" presName="bgRectTx" presStyleLbl="bgShp" presStyleIdx="1" presStyleCnt="3">
        <dgm:presLayoutVars>
          <dgm:bulletEnabled val="1"/>
        </dgm:presLayoutVars>
      </dgm:prSet>
      <dgm:spPr/>
      <dgm:t>
        <a:bodyPr/>
        <a:lstStyle/>
        <a:p>
          <a:endParaRPr lang="en-US"/>
        </a:p>
      </dgm:t>
    </dgm:pt>
    <dgm:pt modelId="{5E6F17D1-961B-C641-AE75-85000D9E1D4F}" type="pres">
      <dgm:prSet presAssocID="{86284623-442E-0149-90AF-D682AE219181}" presName="spComp" presStyleCnt="0"/>
      <dgm:spPr/>
      <dgm:t>
        <a:bodyPr/>
        <a:lstStyle/>
        <a:p>
          <a:endParaRPr lang="zh-TW" altLang="en-US"/>
        </a:p>
      </dgm:t>
    </dgm:pt>
    <dgm:pt modelId="{E3A3CCD3-EF88-5542-83B9-D48B407EF261}" type="pres">
      <dgm:prSet presAssocID="{86284623-442E-0149-90AF-D682AE219181}" presName="vSp" presStyleCnt="0"/>
      <dgm:spPr/>
      <dgm:t>
        <a:bodyPr/>
        <a:lstStyle/>
        <a:p>
          <a:endParaRPr lang="zh-TW" altLang="en-US"/>
        </a:p>
      </dgm:t>
    </dgm:pt>
    <dgm:pt modelId="{0905E69A-B7CB-5942-B7FB-37AF271F34B2}" type="pres">
      <dgm:prSet presAssocID="{67C83DB0-20B0-0D44-9A0F-72644FA78884}" presName="rectComp" presStyleCnt="0"/>
      <dgm:spPr/>
      <dgm:t>
        <a:bodyPr/>
        <a:lstStyle/>
        <a:p>
          <a:endParaRPr lang="zh-TW" altLang="en-US"/>
        </a:p>
      </dgm:t>
    </dgm:pt>
    <dgm:pt modelId="{520D9C66-019D-C347-96CA-95EC9EF085A9}" type="pres">
      <dgm:prSet presAssocID="{67C83DB0-20B0-0D44-9A0F-72644FA78884}" presName="bgRect" presStyleLbl="bgShp" presStyleIdx="2" presStyleCnt="3" custScaleY="209823" custLinFactNeighborY="-1150"/>
      <dgm:spPr/>
      <dgm:t>
        <a:bodyPr/>
        <a:lstStyle/>
        <a:p>
          <a:endParaRPr lang="en-US"/>
        </a:p>
      </dgm:t>
    </dgm:pt>
    <dgm:pt modelId="{DD9DA115-78FC-9048-ACE6-E46AA3468AE3}" type="pres">
      <dgm:prSet presAssocID="{67C83DB0-20B0-0D44-9A0F-72644FA78884}" presName="bgRectTx" presStyleLbl="bgShp" presStyleIdx="2" presStyleCnt="3">
        <dgm:presLayoutVars>
          <dgm:bulletEnabled val="1"/>
        </dgm:presLayoutVars>
      </dgm:prSet>
      <dgm:spPr/>
      <dgm:t>
        <a:bodyPr/>
        <a:lstStyle/>
        <a:p>
          <a:endParaRPr lang="en-US"/>
        </a:p>
      </dgm:t>
    </dgm:pt>
  </dgm:ptLst>
  <dgm:cxnLst>
    <dgm:cxn modelId="{5DF09EF5-750E-2C47-9D79-2B7027F0E756}" srcId="{1549BE4E-1CF1-F745-8151-6550FF6C1AE8}" destId="{86284623-442E-0149-90AF-D682AE219181}" srcOrd="2" destOrd="0" parTransId="{8ADAE844-B340-A144-9C19-2E80DE887045}" sibTransId="{FC13E818-A1DB-0F48-A32D-65B1DD2F91A8}"/>
    <dgm:cxn modelId="{446D3917-BD39-4035-AA64-646FDFC4F1FC}" type="presOf" srcId="{B34E1595-3DA6-BD4A-B572-0660C90F2D93}" destId="{AB382DAA-2543-C049-AC30-1917C471E146}" srcOrd="1" destOrd="0" presId="urn:microsoft.com/office/officeart/2005/8/layout/hierarchy6"/>
    <dgm:cxn modelId="{3E854E80-308B-4B0F-BE16-3A77F9686CB5}" type="presOf" srcId="{67C83DB0-20B0-0D44-9A0F-72644FA78884}" destId="{DD9DA115-78FC-9048-ACE6-E46AA3468AE3}" srcOrd="1" destOrd="0" presId="urn:microsoft.com/office/officeart/2005/8/layout/hierarchy6"/>
    <dgm:cxn modelId="{498F6157-00A7-41DB-BC6E-C6DD52B813FA}" type="presOf" srcId="{20D1B9BD-7E6F-2B40-AE3C-7B273994BE3B}" destId="{56E0627C-70F6-8E4D-8F2E-6460832DCDD1}" srcOrd="0" destOrd="0" presId="urn:microsoft.com/office/officeart/2005/8/layout/hierarchy6"/>
    <dgm:cxn modelId="{800F9BB1-0314-4D0E-BDDE-ACE04262D978}" type="presOf" srcId="{2EFCB279-FDD8-E54A-824D-977D5F713743}" destId="{670E8E88-E2F2-8F4D-A358-958D5CFD7D53}" srcOrd="0" destOrd="0" presId="urn:microsoft.com/office/officeart/2005/8/layout/hierarchy6"/>
    <dgm:cxn modelId="{0BF1690C-AD07-4EBF-B3A3-6B29F21D9615}" type="presOf" srcId="{DF375D6F-4330-F244-9970-F18DBF5AC42A}" destId="{CA5CCA04-0860-6141-8B7E-58DAB2DBD43D}" srcOrd="0" destOrd="0" presId="urn:microsoft.com/office/officeart/2005/8/layout/hierarchy6"/>
    <dgm:cxn modelId="{E20872FD-1973-8F47-857C-4F10D9BC224D}" srcId="{1549BE4E-1CF1-F745-8151-6550FF6C1AE8}" destId="{67C83DB0-20B0-0D44-9A0F-72644FA78884}" srcOrd="3" destOrd="0" parTransId="{A6FBD306-A6F4-4847-B404-716CDF967D2D}" sibTransId="{AF9D05E0-2095-B642-AB3E-F9C283CB2E8C}"/>
    <dgm:cxn modelId="{2E9A4AA5-315C-224F-AE13-32AAF2F7F12A}" srcId="{3438801F-EDA5-2549-AF23-803235264E31}" destId="{8767D7FA-1322-7741-BE58-7CA5D486CBE5}" srcOrd="0" destOrd="0" parTransId="{20D1B9BD-7E6F-2B40-AE3C-7B273994BE3B}" sibTransId="{04AD7DE5-829D-CC49-B88F-1576C7D94DD5}"/>
    <dgm:cxn modelId="{7D22014C-FF1B-4070-95A1-E290540299CF}" type="presOf" srcId="{3438801F-EDA5-2549-AF23-803235264E31}" destId="{28DA31AB-BD96-8043-A075-C317703BD865}" srcOrd="0" destOrd="0" presId="urn:microsoft.com/office/officeart/2005/8/layout/hierarchy6"/>
    <dgm:cxn modelId="{89E54B83-1D9B-4A48-9384-01C675913D3B}" srcId="{3438801F-EDA5-2549-AF23-803235264E31}" destId="{1F9C36F4-79D4-2341-A933-186B71C9E292}" srcOrd="1" destOrd="0" parTransId="{DF375D6F-4330-F244-9970-F18DBF5AC42A}" sibTransId="{1FD30E1F-6238-3D4A-964C-A393DF149D62}"/>
    <dgm:cxn modelId="{9F9D95FB-94AC-4F49-BD85-63D179D7356B}" type="presOf" srcId="{1549BE4E-1CF1-F745-8151-6550FF6C1AE8}" destId="{11F9413A-D7CF-0A40-959E-031357DA4821}" srcOrd="0" destOrd="0" presId="urn:microsoft.com/office/officeart/2005/8/layout/hierarchy6"/>
    <dgm:cxn modelId="{79ED9E53-FC4B-40E7-BF9C-32047D53A1B3}" type="presOf" srcId="{1F9C36F4-79D4-2341-A933-186B71C9E292}" destId="{126B8161-5620-BC40-A811-F957CDC1EA88}" srcOrd="0" destOrd="0" presId="urn:microsoft.com/office/officeart/2005/8/layout/hierarchy6"/>
    <dgm:cxn modelId="{C71830D1-21ED-4D6D-A001-8F9942916A29}" type="presOf" srcId="{8767D7FA-1322-7741-BE58-7CA5D486CBE5}" destId="{D8CED27C-E778-DE42-98D7-85531529A85A}" srcOrd="0" destOrd="0" presId="urn:microsoft.com/office/officeart/2005/8/layout/hierarchy6"/>
    <dgm:cxn modelId="{C332B085-3F97-4A2D-93A2-76C08F741263}" type="presOf" srcId="{86284623-442E-0149-90AF-D682AE219181}" destId="{F374135A-1B36-3347-944D-7B3DF3F7B923}" srcOrd="1" destOrd="0" presId="urn:microsoft.com/office/officeart/2005/8/layout/hierarchy6"/>
    <dgm:cxn modelId="{B977EFEF-238E-4D97-8156-F8DAA62A6A99}" type="presOf" srcId="{B34E1595-3DA6-BD4A-B572-0660C90F2D93}" destId="{9BA23621-F33C-FA4A-AAE2-12566716908A}" srcOrd="0" destOrd="0" presId="urn:microsoft.com/office/officeart/2005/8/layout/hierarchy6"/>
    <dgm:cxn modelId="{D24C8317-3B88-40FD-826A-D7E21DAA4E97}" type="presOf" srcId="{9390EC86-A21C-764B-BEF4-FEC003DFE4FB}" destId="{ACF25CF9-D4F0-6644-9563-1AB07EC72B82}" srcOrd="0" destOrd="0" presId="urn:microsoft.com/office/officeart/2005/8/layout/hierarchy6"/>
    <dgm:cxn modelId="{2498F4F2-03F1-4B18-A40A-AB682A850239}" type="presOf" srcId="{67C83DB0-20B0-0D44-9A0F-72644FA78884}" destId="{520D9C66-019D-C347-96CA-95EC9EF085A9}" srcOrd="0" destOrd="0" presId="urn:microsoft.com/office/officeart/2005/8/layout/hierarchy6"/>
    <dgm:cxn modelId="{7A98BDA5-1D3A-7A42-8B92-A49A0C0BBF15}" srcId="{9390EC86-A21C-764B-BEF4-FEC003DFE4FB}" destId="{3438801F-EDA5-2549-AF23-803235264E31}" srcOrd="0" destOrd="0" parTransId="{2EFCB279-FDD8-E54A-824D-977D5F713743}" sibTransId="{00CA7295-0AC8-4E4A-AA82-55C4D47231F4}"/>
    <dgm:cxn modelId="{238C99ED-9BBD-4C3B-BAC6-91F4AC5D60D4}" type="presOf" srcId="{86284623-442E-0149-90AF-D682AE219181}" destId="{F1BBEDAB-404A-5E4F-BFB7-C0131C97128E}" srcOrd="0" destOrd="0" presId="urn:microsoft.com/office/officeart/2005/8/layout/hierarchy6"/>
    <dgm:cxn modelId="{EFD25AE4-8477-B64A-84E8-29F22D5936FA}" srcId="{1549BE4E-1CF1-F745-8151-6550FF6C1AE8}" destId="{B34E1595-3DA6-BD4A-B572-0660C90F2D93}" srcOrd="1" destOrd="0" parTransId="{F73467D3-DEAB-9743-AFB8-0CCC374953F5}" sibTransId="{D008E001-C53C-A940-A74E-B1625FBD8F90}"/>
    <dgm:cxn modelId="{2EB2ADC0-82E4-044A-A87A-748A71839B3E}" srcId="{1549BE4E-1CF1-F745-8151-6550FF6C1AE8}" destId="{9390EC86-A21C-764B-BEF4-FEC003DFE4FB}" srcOrd="0" destOrd="0" parTransId="{DEDD14C2-7929-1942-9A5A-287B1B5A9011}" sibTransId="{B6066123-0C6B-CF43-A494-9951846F50CF}"/>
    <dgm:cxn modelId="{A05FC698-67FF-4F3D-B27F-5DD5DEC097C1}" type="presParOf" srcId="{11F9413A-D7CF-0A40-959E-031357DA4821}" destId="{AB4FF3FE-5C69-4442-96BD-C7F1E948A962}" srcOrd="0" destOrd="0" presId="urn:microsoft.com/office/officeart/2005/8/layout/hierarchy6"/>
    <dgm:cxn modelId="{9D5084EB-BB52-4694-8F6E-8B83EFAE5638}" type="presParOf" srcId="{AB4FF3FE-5C69-4442-96BD-C7F1E948A962}" destId="{49B91C4A-9E0C-5940-8BB3-6EDF256C95EA}" srcOrd="0" destOrd="0" presId="urn:microsoft.com/office/officeart/2005/8/layout/hierarchy6"/>
    <dgm:cxn modelId="{A1673643-E1A4-4F69-A2CF-35C1D690A409}" type="presParOf" srcId="{AB4FF3FE-5C69-4442-96BD-C7F1E948A962}" destId="{CAD50DD3-301A-FE43-9720-FF64F8BC276E}" srcOrd="1" destOrd="0" presId="urn:microsoft.com/office/officeart/2005/8/layout/hierarchy6"/>
    <dgm:cxn modelId="{DDE38E74-1D99-439F-B635-6970C242573C}" type="presParOf" srcId="{CAD50DD3-301A-FE43-9720-FF64F8BC276E}" destId="{D3922E7B-629D-D748-A8ED-DDB75483A056}" srcOrd="0" destOrd="0" presId="urn:microsoft.com/office/officeart/2005/8/layout/hierarchy6"/>
    <dgm:cxn modelId="{CB308A93-F62B-40D9-8717-CCC1DC20D3EB}" type="presParOf" srcId="{D3922E7B-629D-D748-A8ED-DDB75483A056}" destId="{ACF25CF9-D4F0-6644-9563-1AB07EC72B82}" srcOrd="0" destOrd="0" presId="urn:microsoft.com/office/officeart/2005/8/layout/hierarchy6"/>
    <dgm:cxn modelId="{E6582B51-0DF5-4DFF-A532-A308AD707278}" type="presParOf" srcId="{D3922E7B-629D-D748-A8ED-DDB75483A056}" destId="{06AB8D26-EE93-A846-AD77-50F9387B995E}" srcOrd="1" destOrd="0" presId="urn:microsoft.com/office/officeart/2005/8/layout/hierarchy6"/>
    <dgm:cxn modelId="{A158DAA7-F685-4288-8BDC-691BF9263D69}" type="presParOf" srcId="{06AB8D26-EE93-A846-AD77-50F9387B995E}" destId="{670E8E88-E2F2-8F4D-A358-958D5CFD7D53}" srcOrd="0" destOrd="0" presId="urn:microsoft.com/office/officeart/2005/8/layout/hierarchy6"/>
    <dgm:cxn modelId="{16F25F78-A24A-4011-A992-FC6146AE8325}" type="presParOf" srcId="{06AB8D26-EE93-A846-AD77-50F9387B995E}" destId="{38DD4F52-C455-0F4C-B1D2-5AD80ABED057}" srcOrd="1" destOrd="0" presId="urn:microsoft.com/office/officeart/2005/8/layout/hierarchy6"/>
    <dgm:cxn modelId="{0331CED0-6258-4F66-80F6-90155CADEBA8}" type="presParOf" srcId="{38DD4F52-C455-0F4C-B1D2-5AD80ABED057}" destId="{28DA31AB-BD96-8043-A075-C317703BD865}" srcOrd="0" destOrd="0" presId="urn:microsoft.com/office/officeart/2005/8/layout/hierarchy6"/>
    <dgm:cxn modelId="{FA9D69CE-A2A1-419C-A97A-E1C570D0A092}" type="presParOf" srcId="{38DD4F52-C455-0F4C-B1D2-5AD80ABED057}" destId="{4A7EA57C-06E5-004F-B55E-C9FD9F52B4FF}" srcOrd="1" destOrd="0" presId="urn:microsoft.com/office/officeart/2005/8/layout/hierarchy6"/>
    <dgm:cxn modelId="{96585346-F99F-459A-87E9-B5F7ADCCA63D}" type="presParOf" srcId="{4A7EA57C-06E5-004F-B55E-C9FD9F52B4FF}" destId="{56E0627C-70F6-8E4D-8F2E-6460832DCDD1}" srcOrd="0" destOrd="0" presId="urn:microsoft.com/office/officeart/2005/8/layout/hierarchy6"/>
    <dgm:cxn modelId="{C5E61981-5420-4ED6-B34B-196951D3377B}" type="presParOf" srcId="{4A7EA57C-06E5-004F-B55E-C9FD9F52B4FF}" destId="{DDBB14AD-44B3-4B4B-9DF7-E94CF4F18E8B}" srcOrd="1" destOrd="0" presId="urn:microsoft.com/office/officeart/2005/8/layout/hierarchy6"/>
    <dgm:cxn modelId="{6E4DA84E-8444-41A0-B361-3CCF7EFAAFD0}" type="presParOf" srcId="{DDBB14AD-44B3-4B4B-9DF7-E94CF4F18E8B}" destId="{D8CED27C-E778-DE42-98D7-85531529A85A}" srcOrd="0" destOrd="0" presId="urn:microsoft.com/office/officeart/2005/8/layout/hierarchy6"/>
    <dgm:cxn modelId="{A5ADEADC-A016-45F7-B772-670EC3D8E5A4}" type="presParOf" srcId="{DDBB14AD-44B3-4B4B-9DF7-E94CF4F18E8B}" destId="{8A6AC388-E31A-364A-9590-9215973E9BEA}" srcOrd="1" destOrd="0" presId="urn:microsoft.com/office/officeart/2005/8/layout/hierarchy6"/>
    <dgm:cxn modelId="{D1A083CE-7453-4470-A05B-C7C8E31AAEE9}" type="presParOf" srcId="{4A7EA57C-06E5-004F-B55E-C9FD9F52B4FF}" destId="{CA5CCA04-0860-6141-8B7E-58DAB2DBD43D}" srcOrd="2" destOrd="0" presId="urn:microsoft.com/office/officeart/2005/8/layout/hierarchy6"/>
    <dgm:cxn modelId="{6818F7A1-61C3-454B-8D28-558171988B3A}" type="presParOf" srcId="{4A7EA57C-06E5-004F-B55E-C9FD9F52B4FF}" destId="{1F7DDC57-FF16-B242-8509-4C208AA0DF4E}" srcOrd="3" destOrd="0" presId="urn:microsoft.com/office/officeart/2005/8/layout/hierarchy6"/>
    <dgm:cxn modelId="{CD705C47-3407-453D-AD37-638C70CEDDC5}" type="presParOf" srcId="{1F7DDC57-FF16-B242-8509-4C208AA0DF4E}" destId="{126B8161-5620-BC40-A811-F957CDC1EA88}" srcOrd="0" destOrd="0" presId="urn:microsoft.com/office/officeart/2005/8/layout/hierarchy6"/>
    <dgm:cxn modelId="{1B0CFEAC-5FB4-465F-8718-154DD834479D}" type="presParOf" srcId="{1F7DDC57-FF16-B242-8509-4C208AA0DF4E}" destId="{03AFDD39-1299-B044-BD58-C125DD18D625}" srcOrd="1" destOrd="0" presId="urn:microsoft.com/office/officeart/2005/8/layout/hierarchy6"/>
    <dgm:cxn modelId="{AB3E8D5E-2A07-498D-960C-62C349C4738C}" type="presParOf" srcId="{11F9413A-D7CF-0A40-959E-031357DA4821}" destId="{1F6788EC-735F-9847-8938-9A8BF8AFB4AD}" srcOrd="1" destOrd="0" presId="urn:microsoft.com/office/officeart/2005/8/layout/hierarchy6"/>
    <dgm:cxn modelId="{839D9A42-4C3E-4823-B146-896DD5D6BCB8}" type="presParOf" srcId="{1F6788EC-735F-9847-8938-9A8BF8AFB4AD}" destId="{99905A5C-CC68-564F-A0A0-4F59AD419A3C}" srcOrd="0" destOrd="0" presId="urn:microsoft.com/office/officeart/2005/8/layout/hierarchy6"/>
    <dgm:cxn modelId="{BABC4853-B7D4-4EF1-AD1F-E179B8CB6CD8}" type="presParOf" srcId="{99905A5C-CC68-564F-A0A0-4F59AD419A3C}" destId="{9BA23621-F33C-FA4A-AAE2-12566716908A}" srcOrd="0" destOrd="0" presId="urn:microsoft.com/office/officeart/2005/8/layout/hierarchy6"/>
    <dgm:cxn modelId="{C67AC2A2-C1DC-4AFC-960F-B727050C7527}" type="presParOf" srcId="{99905A5C-CC68-564F-A0A0-4F59AD419A3C}" destId="{AB382DAA-2543-C049-AC30-1917C471E146}" srcOrd="1" destOrd="0" presId="urn:microsoft.com/office/officeart/2005/8/layout/hierarchy6"/>
    <dgm:cxn modelId="{A59BEB42-0ADE-40C3-AD9E-39046453AA42}" type="presParOf" srcId="{1F6788EC-735F-9847-8938-9A8BF8AFB4AD}" destId="{A73FE6D1-1127-B244-BD40-60D96F3EF695}" srcOrd="1" destOrd="0" presId="urn:microsoft.com/office/officeart/2005/8/layout/hierarchy6"/>
    <dgm:cxn modelId="{4F0D08DE-B204-415B-9A1E-A6CA771B74E6}" type="presParOf" srcId="{A73FE6D1-1127-B244-BD40-60D96F3EF695}" destId="{C4586EF8-0003-A44B-9D9B-7A17C6E8AE8B}" srcOrd="0" destOrd="0" presId="urn:microsoft.com/office/officeart/2005/8/layout/hierarchy6"/>
    <dgm:cxn modelId="{73123BE5-0264-470C-9A6C-37D6B3D29564}" type="presParOf" srcId="{1F6788EC-735F-9847-8938-9A8BF8AFB4AD}" destId="{B636C4F8-D0A8-024D-820B-67978FC1A4EE}" srcOrd="2" destOrd="0" presId="urn:microsoft.com/office/officeart/2005/8/layout/hierarchy6"/>
    <dgm:cxn modelId="{4656912D-FC24-471E-929C-0A8566D4DE11}" type="presParOf" srcId="{B636C4F8-D0A8-024D-820B-67978FC1A4EE}" destId="{F1BBEDAB-404A-5E4F-BFB7-C0131C97128E}" srcOrd="0" destOrd="0" presId="urn:microsoft.com/office/officeart/2005/8/layout/hierarchy6"/>
    <dgm:cxn modelId="{2B15A002-132E-46CB-8E4D-A3E82BD1B242}" type="presParOf" srcId="{B636C4F8-D0A8-024D-820B-67978FC1A4EE}" destId="{F374135A-1B36-3347-944D-7B3DF3F7B923}" srcOrd="1" destOrd="0" presId="urn:microsoft.com/office/officeart/2005/8/layout/hierarchy6"/>
    <dgm:cxn modelId="{701B9282-4A8F-41C5-8DC6-7DD5FE4B5E5A}" type="presParOf" srcId="{1F6788EC-735F-9847-8938-9A8BF8AFB4AD}" destId="{5E6F17D1-961B-C641-AE75-85000D9E1D4F}" srcOrd="3" destOrd="0" presId="urn:microsoft.com/office/officeart/2005/8/layout/hierarchy6"/>
    <dgm:cxn modelId="{17CFAB3F-6937-4E66-85FA-957571760FA0}" type="presParOf" srcId="{5E6F17D1-961B-C641-AE75-85000D9E1D4F}" destId="{E3A3CCD3-EF88-5542-83B9-D48B407EF261}" srcOrd="0" destOrd="0" presId="urn:microsoft.com/office/officeart/2005/8/layout/hierarchy6"/>
    <dgm:cxn modelId="{84E74E82-FFD3-4415-A85C-84D9CB0E8537}" type="presParOf" srcId="{1F6788EC-735F-9847-8938-9A8BF8AFB4AD}" destId="{0905E69A-B7CB-5942-B7FB-37AF271F34B2}" srcOrd="4" destOrd="0" presId="urn:microsoft.com/office/officeart/2005/8/layout/hierarchy6"/>
    <dgm:cxn modelId="{5D819A61-1F6B-456F-8796-609C67D28CCE}" type="presParOf" srcId="{0905E69A-B7CB-5942-B7FB-37AF271F34B2}" destId="{520D9C66-019D-C347-96CA-95EC9EF085A9}" srcOrd="0" destOrd="0" presId="urn:microsoft.com/office/officeart/2005/8/layout/hierarchy6"/>
    <dgm:cxn modelId="{0C11FABE-1135-4D51-817A-B4698EA5E0B9}" type="presParOf" srcId="{0905E69A-B7CB-5942-B7FB-37AF271F34B2}" destId="{DD9DA115-78FC-9048-ACE6-E46AA3468AE3}" srcOrd="1" destOrd="0" presId="urn:microsoft.com/office/officeart/2005/8/layout/hierarchy6"/>
  </dgm:cxnLst>
  <dgm:bg/>
  <dgm:whole/>
</dgm:dataModel>
</file>

<file path=ppt/diagrams/data3.xml><?xml version="1.0" encoding="utf-8"?>
<dgm:dataModel xmlns:dgm="http://schemas.openxmlformats.org/drawingml/2006/diagram" xmlns:a="http://schemas.openxmlformats.org/drawingml/2006/main">
  <dgm:ptLst>
    <dgm:pt modelId="{1549BE4E-1CF1-F745-8151-6550FF6C1AE8}" type="doc">
      <dgm:prSet loTypeId="urn:microsoft.com/office/officeart/2005/8/layout/hierarchy6" loCatId="hierarchy" qsTypeId="urn:microsoft.com/office/officeart/2005/8/quickstyle/simple3" qsCatId="simple" csTypeId="urn:microsoft.com/office/officeart/2005/8/colors/colorful1#4" csCatId="colorful" phldr="1"/>
      <dgm:spPr/>
      <dgm:t>
        <a:bodyPr/>
        <a:lstStyle/>
        <a:p>
          <a:endParaRPr lang="en-US"/>
        </a:p>
      </dgm:t>
    </dgm:pt>
    <dgm:pt modelId="{9390EC86-A21C-764B-BEF4-FEC003DFE4FB}">
      <dgm:prSet phldrT="[Text]"/>
      <dgm:spPr/>
      <dgm:t>
        <a:bodyPr/>
        <a:lstStyle/>
        <a:p>
          <a:r>
            <a:rPr lang="en-US" b="1" dirty="0" err="1" smtClean="0">
              <a:effectLst>
                <a:outerShdw blurRad="38100" dist="38100" dir="2700000" algn="tl">
                  <a:srgbClr val="000000">
                    <a:alpha val="43137"/>
                  </a:srgbClr>
                </a:outerShdw>
              </a:effectLst>
              <a:latin typeface="微軟正黑體" pitchFamily="34" charset="-120"/>
              <a:ea typeface="微軟正黑體" pitchFamily="34" charset="-120"/>
            </a:rPr>
            <a:t>走進熱帶雨林</a:t>
          </a:r>
          <a:r>
            <a:rPr lang="en-US" b="1" dirty="0" smtClean="0">
              <a:effectLst>
                <a:outerShdw blurRad="38100" dist="38100" dir="2700000" algn="tl">
                  <a:srgbClr val="000000">
                    <a:alpha val="43137"/>
                  </a:srgbClr>
                </a:outerShdw>
              </a:effectLst>
              <a:latin typeface="微軟正黑體" pitchFamily="34" charset="-120"/>
              <a:ea typeface="微軟正黑體" pitchFamily="34" charset="-120"/>
            </a:rPr>
            <a:t>    </a:t>
          </a:r>
          <a:endParaRPr lang="en-US" b="1" dirty="0">
            <a:effectLst>
              <a:outerShdw blurRad="38100" dist="38100" dir="2700000" algn="tl">
                <a:srgbClr val="000000">
                  <a:alpha val="43137"/>
                </a:srgbClr>
              </a:outerShdw>
            </a:effectLst>
            <a:latin typeface="微軟正黑體" pitchFamily="34" charset="-120"/>
            <a:ea typeface="微軟正黑體" pitchFamily="34" charset="-120"/>
          </a:endParaRPr>
        </a:p>
      </dgm:t>
    </dgm:pt>
    <dgm:pt modelId="{DEDD14C2-7929-1942-9A5A-287B1B5A9011}" type="parTrans" cxnId="{2EB2ADC0-82E4-044A-A87A-748A71839B3E}">
      <dgm:prSet/>
      <dgm:spPr/>
      <dgm:t>
        <a:bodyPr/>
        <a:lstStyle/>
        <a:p>
          <a:endParaRPr lang="en-US" b="1">
            <a:effectLst>
              <a:outerShdw blurRad="38100" dist="38100" dir="2700000" algn="tl">
                <a:srgbClr val="000000">
                  <a:alpha val="43137"/>
                </a:srgbClr>
              </a:outerShdw>
            </a:effectLst>
            <a:latin typeface="微軟正黑體" pitchFamily="34" charset="-120"/>
            <a:ea typeface="微軟正黑體" pitchFamily="34" charset="-120"/>
          </a:endParaRPr>
        </a:p>
      </dgm:t>
    </dgm:pt>
    <dgm:pt modelId="{B6066123-0C6B-CF43-A494-9951846F50CF}" type="sibTrans" cxnId="{2EB2ADC0-82E4-044A-A87A-748A71839B3E}">
      <dgm:prSet/>
      <dgm:spPr/>
      <dgm:t>
        <a:bodyPr/>
        <a:lstStyle/>
        <a:p>
          <a:endParaRPr lang="en-US" b="1">
            <a:effectLst>
              <a:outerShdw blurRad="38100" dist="38100" dir="2700000" algn="tl">
                <a:srgbClr val="000000">
                  <a:alpha val="43137"/>
                </a:srgbClr>
              </a:outerShdw>
            </a:effectLst>
            <a:latin typeface="微軟正黑體" pitchFamily="34" charset="-120"/>
            <a:ea typeface="微軟正黑體" pitchFamily="34" charset="-120"/>
          </a:endParaRPr>
        </a:p>
      </dgm:t>
    </dgm:pt>
    <dgm:pt modelId="{3438801F-EDA5-2549-AF23-803235264E31}">
      <dgm:prSet phldrT="[Text]"/>
      <dgm:spPr/>
      <dgm:t>
        <a:bodyPr/>
        <a:lstStyle/>
        <a:p>
          <a:r>
            <a:rPr lang="en-US" b="1" dirty="0" smtClean="0">
              <a:effectLst>
                <a:outerShdw blurRad="38100" dist="38100" dir="2700000" algn="tl">
                  <a:srgbClr val="000000">
                    <a:alpha val="43137"/>
                  </a:srgbClr>
                </a:outerShdw>
              </a:effectLst>
              <a:latin typeface="微軟正黑體" pitchFamily="34" charset="-120"/>
              <a:ea typeface="微軟正黑體" pitchFamily="34" charset="-120"/>
            </a:rPr>
            <a:t>雨林是個處處充滿危險的地方 </a:t>
          </a:r>
          <a:endParaRPr lang="en-US" b="1" dirty="0">
            <a:effectLst>
              <a:outerShdw blurRad="38100" dist="38100" dir="2700000" algn="tl">
                <a:srgbClr val="000000">
                  <a:alpha val="43137"/>
                </a:srgbClr>
              </a:outerShdw>
            </a:effectLst>
            <a:latin typeface="微軟正黑體" pitchFamily="34" charset="-120"/>
            <a:ea typeface="微軟正黑體" pitchFamily="34" charset="-120"/>
          </a:endParaRPr>
        </a:p>
      </dgm:t>
    </dgm:pt>
    <dgm:pt modelId="{2EFCB279-FDD8-E54A-824D-977D5F713743}" type="parTrans" cxnId="{7A98BDA5-1D3A-7A42-8B92-A49A0C0BBF15}">
      <dgm:prSet/>
      <dgm:spPr/>
      <dgm:t>
        <a:bodyPr/>
        <a:lstStyle/>
        <a:p>
          <a:endParaRPr lang="en-US" b="1">
            <a:effectLst>
              <a:outerShdw blurRad="38100" dist="38100" dir="2700000" algn="tl">
                <a:srgbClr val="000000">
                  <a:alpha val="43137"/>
                </a:srgbClr>
              </a:outerShdw>
            </a:effectLst>
            <a:latin typeface="微軟正黑體" pitchFamily="34" charset="-120"/>
            <a:ea typeface="微軟正黑體" pitchFamily="34" charset="-120"/>
          </a:endParaRPr>
        </a:p>
      </dgm:t>
    </dgm:pt>
    <dgm:pt modelId="{00CA7295-0AC8-4E4A-AA82-55C4D47231F4}" type="sibTrans" cxnId="{7A98BDA5-1D3A-7A42-8B92-A49A0C0BBF15}">
      <dgm:prSet/>
      <dgm:spPr/>
      <dgm:t>
        <a:bodyPr/>
        <a:lstStyle/>
        <a:p>
          <a:endParaRPr lang="en-US" b="1">
            <a:effectLst>
              <a:outerShdw blurRad="38100" dist="38100" dir="2700000" algn="tl">
                <a:srgbClr val="000000">
                  <a:alpha val="43137"/>
                </a:srgbClr>
              </a:outerShdw>
            </a:effectLst>
            <a:latin typeface="微軟正黑體" pitchFamily="34" charset="-120"/>
            <a:ea typeface="微軟正黑體" pitchFamily="34" charset="-120"/>
          </a:endParaRPr>
        </a:p>
      </dgm:t>
    </dgm:pt>
    <dgm:pt modelId="{8767D7FA-1322-7741-BE58-7CA5D486CBE5}">
      <dgm:prSet phldrT="[Text]"/>
      <dgm:spPr/>
      <dgm:t>
        <a:bodyPr/>
        <a:lstStyle/>
        <a:p>
          <a:r>
            <a:rPr lang="en-US" b="1" dirty="0" smtClean="0">
              <a:effectLst>
                <a:outerShdw blurRad="38100" dist="38100" dir="2700000" algn="tl">
                  <a:srgbClr val="000000">
                    <a:alpha val="43137"/>
                  </a:srgbClr>
                </a:outerShdw>
              </a:effectLst>
              <a:latin typeface="微軟正黑體" pitchFamily="34" charset="-120"/>
              <a:ea typeface="微軟正黑體" pitchFamily="34" charset="-120"/>
            </a:rPr>
            <a:t>偽裝成藤的青蛇</a:t>
          </a:r>
          <a:endParaRPr lang="en-US" b="1" dirty="0">
            <a:effectLst>
              <a:outerShdw blurRad="38100" dist="38100" dir="2700000" algn="tl">
                <a:srgbClr val="000000">
                  <a:alpha val="43137"/>
                </a:srgbClr>
              </a:outerShdw>
            </a:effectLst>
            <a:latin typeface="微軟正黑體" pitchFamily="34" charset="-120"/>
            <a:ea typeface="微軟正黑體" pitchFamily="34" charset="-120"/>
          </a:endParaRPr>
        </a:p>
      </dgm:t>
    </dgm:pt>
    <dgm:pt modelId="{20D1B9BD-7E6F-2B40-AE3C-7B273994BE3B}" type="parTrans" cxnId="{2E9A4AA5-315C-224F-AE13-32AAF2F7F12A}">
      <dgm:prSet/>
      <dgm:spPr/>
      <dgm:t>
        <a:bodyPr/>
        <a:lstStyle/>
        <a:p>
          <a:endParaRPr lang="en-US" b="1">
            <a:effectLst>
              <a:outerShdw blurRad="38100" dist="38100" dir="2700000" algn="tl">
                <a:srgbClr val="000000">
                  <a:alpha val="43137"/>
                </a:srgbClr>
              </a:outerShdw>
            </a:effectLst>
            <a:latin typeface="微軟正黑體" pitchFamily="34" charset="-120"/>
            <a:ea typeface="微軟正黑體" pitchFamily="34" charset="-120"/>
          </a:endParaRPr>
        </a:p>
      </dgm:t>
    </dgm:pt>
    <dgm:pt modelId="{04AD7DE5-829D-CC49-B88F-1576C7D94DD5}" type="sibTrans" cxnId="{2E9A4AA5-315C-224F-AE13-32AAF2F7F12A}">
      <dgm:prSet/>
      <dgm:spPr/>
      <dgm:t>
        <a:bodyPr/>
        <a:lstStyle/>
        <a:p>
          <a:endParaRPr lang="en-US" b="1">
            <a:effectLst>
              <a:outerShdw blurRad="38100" dist="38100" dir="2700000" algn="tl">
                <a:srgbClr val="000000">
                  <a:alpha val="43137"/>
                </a:srgbClr>
              </a:outerShdw>
            </a:effectLst>
            <a:latin typeface="微軟正黑體" pitchFamily="34" charset="-120"/>
            <a:ea typeface="微軟正黑體" pitchFamily="34" charset="-120"/>
          </a:endParaRPr>
        </a:p>
      </dgm:t>
    </dgm:pt>
    <dgm:pt modelId="{B34E1595-3DA6-BD4A-B572-0660C90F2D93}">
      <dgm:prSet phldrT="[Text]"/>
      <dgm:spPr/>
      <dgm:t>
        <a:bodyPr/>
        <a:lstStyle/>
        <a:p>
          <a:r>
            <a:rPr lang="en-US" b="1" dirty="0" smtClean="0">
              <a:effectLst>
                <a:outerShdw blurRad="38100" dist="38100" dir="2700000" algn="tl">
                  <a:srgbClr val="000000">
                    <a:alpha val="43137"/>
                  </a:srgbClr>
                </a:outerShdw>
              </a:effectLst>
              <a:latin typeface="微軟正黑體" pitchFamily="34" charset="-120"/>
              <a:ea typeface="微軟正黑體" pitchFamily="34" charset="-120"/>
            </a:rPr>
            <a:t>主題</a:t>
          </a:r>
          <a:endParaRPr lang="en-US" b="1" dirty="0">
            <a:effectLst>
              <a:outerShdw blurRad="38100" dist="38100" dir="2700000" algn="tl">
                <a:srgbClr val="000000">
                  <a:alpha val="43137"/>
                </a:srgbClr>
              </a:outerShdw>
            </a:effectLst>
            <a:latin typeface="微軟正黑體" pitchFamily="34" charset="-120"/>
            <a:ea typeface="微軟正黑體" pitchFamily="34" charset="-120"/>
          </a:endParaRPr>
        </a:p>
      </dgm:t>
    </dgm:pt>
    <dgm:pt modelId="{F73467D3-DEAB-9743-AFB8-0CCC374953F5}" type="parTrans" cxnId="{EFD25AE4-8477-B64A-84E8-29F22D5936FA}">
      <dgm:prSet/>
      <dgm:spPr/>
      <dgm:t>
        <a:bodyPr/>
        <a:lstStyle/>
        <a:p>
          <a:endParaRPr lang="en-US" b="1">
            <a:effectLst>
              <a:outerShdw blurRad="38100" dist="38100" dir="2700000" algn="tl">
                <a:srgbClr val="000000">
                  <a:alpha val="43137"/>
                </a:srgbClr>
              </a:outerShdw>
            </a:effectLst>
            <a:latin typeface="微軟正黑體" pitchFamily="34" charset="-120"/>
            <a:ea typeface="微軟正黑體" pitchFamily="34" charset="-120"/>
          </a:endParaRPr>
        </a:p>
      </dgm:t>
    </dgm:pt>
    <dgm:pt modelId="{D008E001-C53C-A940-A74E-B1625FBD8F90}" type="sibTrans" cxnId="{EFD25AE4-8477-B64A-84E8-29F22D5936FA}">
      <dgm:prSet/>
      <dgm:spPr/>
      <dgm:t>
        <a:bodyPr/>
        <a:lstStyle/>
        <a:p>
          <a:endParaRPr lang="en-US" b="1">
            <a:effectLst>
              <a:outerShdw blurRad="38100" dist="38100" dir="2700000" algn="tl">
                <a:srgbClr val="000000">
                  <a:alpha val="43137"/>
                </a:srgbClr>
              </a:outerShdw>
            </a:effectLst>
            <a:latin typeface="微軟正黑體" pitchFamily="34" charset="-120"/>
            <a:ea typeface="微軟正黑體" pitchFamily="34" charset="-120"/>
          </a:endParaRPr>
        </a:p>
      </dgm:t>
    </dgm:pt>
    <dgm:pt modelId="{86284623-442E-0149-90AF-D682AE219181}">
      <dgm:prSet phldrT="[Text]"/>
      <dgm:spPr/>
      <dgm:t>
        <a:bodyPr/>
        <a:lstStyle/>
        <a:p>
          <a:r>
            <a:rPr lang="en-US" b="1" dirty="0" smtClean="0">
              <a:effectLst>
                <a:outerShdw blurRad="38100" dist="38100" dir="2700000" algn="tl">
                  <a:srgbClr val="000000">
                    <a:alpha val="43137"/>
                  </a:srgbClr>
                </a:outerShdw>
              </a:effectLst>
              <a:latin typeface="微軟正黑體" pitchFamily="34" charset="-120"/>
              <a:ea typeface="微軟正黑體" pitchFamily="34" charset="-120"/>
            </a:rPr>
            <a:t>論點</a:t>
          </a:r>
          <a:endParaRPr lang="en-US" b="1" dirty="0">
            <a:effectLst>
              <a:outerShdw blurRad="38100" dist="38100" dir="2700000" algn="tl">
                <a:srgbClr val="000000">
                  <a:alpha val="43137"/>
                </a:srgbClr>
              </a:outerShdw>
            </a:effectLst>
            <a:latin typeface="微軟正黑體" pitchFamily="34" charset="-120"/>
            <a:ea typeface="微軟正黑體" pitchFamily="34" charset="-120"/>
          </a:endParaRPr>
        </a:p>
      </dgm:t>
    </dgm:pt>
    <dgm:pt modelId="{8ADAE844-B340-A144-9C19-2E80DE887045}" type="parTrans" cxnId="{5DF09EF5-750E-2C47-9D79-2B7027F0E756}">
      <dgm:prSet/>
      <dgm:spPr/>
      <dgm:t>
        <a:bodyPr/>
        <a:lstStyle/>
        <a:p>
          <a:endParaRPr lang="en-US" b="1">
            <a:effectLst>
              <a:outerShdw blurRad="38100" dist="38100" dir="2700000" algn="tl">
                <a:srgbClr val="000000">
                  <a:alpha val="43137"/>
                </a:srgbClr>
              </a:outerShdw>
            </a:effectLst>
            <a:latin typeface="微軟正黑體" pitchFamily="34" charset="-120"/>
            <a:ea typeface="微軟正黑體" pitchFamily="34" charset="-120"/>
          </a:endParaRPr>
        </a:p>
      </dgm:t>
    </dgm:pt>
    <dgm:pt modelId="{FC13E818-A1DB-0F48-A32D-65B1DD2F91A8}" type="sibTrans" cxnId="{5DF09EF5-750E-2C47-9D79-2B7027F0E756}">
      <dgm:prSet/>
      <dgm:spPr/>
      <dgm:t>
        <a:bodyPr/>
        <a:lstStyle/>
        <a:p>
          <a:endParaRPr lang="en-US" b="1">
            <a:effectLst>
              <a:outerShdw blurRad="38100" dist="38100" dir="2700000" algn="tl">
                <a:srgbClr val="000000">
                  <a:alpha val="43137"/>
                </a:srgbClr>
              </a:outerShdw>
            </a:effectLst>
            <a:latin typeface="微軟正黑體" pitchFamily="34" charset="-120"/>
            <a:ea typeface="微軟正黑體" pitchFamily="34" charset="-120"/>
          </a:endParaRPr>
        </a:p>
      </dgm:t>
    </dgm:pt>
    <dgm:pt modelId="{67C83DB0-20B0-0D44-9A0F-72644FA78884}">
      <dgm:prSet phldrT="[Text]"/>
      <dgm:spPr/>
      <dgm:t>
        <a:bodyPr/>
        <a:lstStyle/>
        <a:p>
          <a:r>
            <a:rPr lang="en-US" b="1" dirty="0" err="1" smtClean="0">
              <a:effectLst>
                <a:outerShdw blurRad="38100" dist="38100" dir="2700000" algn="tl">
                  <a:srgbClr val="000000">
                    <a:alpha val="43137"/>
                  </a:srgbClr>
                </a:outerShdw>
              </a:effectLst>
              <a:latin typeface="微軟正黑體" pitchFamily="34" charset="-120"/>
              <a:ea typeface="微軟正黑體" pitchFamily="34" charset="-120"/>
            </a:rPr>
            <a:t>理由/實例</a:t>
          </a:r>
          <a:endParaRPr lang="en-US" b="1" dirty="0">
            <a:effectLst>
              <a:outerShdw blurRad="38100" dist="38100" dir="2700000" algn="tl">
                <a:srgbClr val="000000">
                  <a:alpha val="43137"/>
                </a:srgbClr>
              </a:outerShdw>
            </a:effectLst>
            <a:latin typeface="微軟正黑體" pitchFamily="34" charset="-120"/>
            <a:ea typeface="微軟正黑體" pitchFamily="34" charset="-120"/>
          </a:endParaRPr>
        </a:p>
      </dgm:t>
    </dgm:pt>
    <dgm:pt modelId="{A6FBD306-A6F4-4847-B404-716CDF967D2D}" type="parTrans" cxnId="{E20872FD-1973-8F47-857C-4F10D9BC224D}">
      <dgm:prSet/>
      <dgm:spPr/>
      <dgm:t>
        <a:bodyPr/>
        <a:lstStyle/>
        <a:p>
          <a:endParaRPr lang="en-US" b="1">
            <a:effectLst>
              <a:outerShdw blurRad="38100" dist="38100" dir="2700000" algn="tl">
                <a:srgbClr val="000000">
                  <a:alpha val="43137"/>
                </a:srgbClr>
              </a:outerShdw>
            </a:effectLst>
            <a:latin typeface="微軟正黑體" pitchFamily="34" charset="-120"/>
            <a:ea typeface="微軟正黑體" pitchFamily="34" charset="-120"/>
          </a:endParaRPr>
        </a:p>
      </dgm:t>
    </dgm:pt>
    <dgm:pt modelId="{AF9D05E0-2095-B642-AB3E-F9C283CB2E8C}" type="sibTrans" cxnId="{E20872FD-1973-8F47-857C-4F10D9BC224D}">
      <dgm:prSet/>
      <dgm:spPr/>
      <dgm:t>
        <a:bodyPr/>
        <a:lstStyle/>
        <a:p>
          <a:endParaRPr lang="en-US" b="1">
            <a:effectLst>
              <a:outerShdw blurRad="38100" dist="38100" dir="2700000" algn="tl">
                <a:srgbClr val="000000">
                  <a:alpha val="43137"/>
                </a:srgbClr>
              </a:outerShdw>
            </a:effectLst>
            <a:latin typeface="微軟正黑體" pitchFamily="34" charset="-120"/>
            <a:ea typeface="微軟正黑體" pitchFamily="34" charset="-120"/>
          </a:endParaRPr>
        </a:p>
      </dgm:t>
    </dgm:pt>
    <dgm:pt modelId="{03F7FBD2-087B-7347-8B1E-4944298CC296}">
      <dgm:prSet/>
      <dgm:spPr/>
      <dgm:t>
        <a:bodyPr/>
        <a:lstStyle/>
        <a:p>
          <a:r>
            <a:rPr lang="zh-TW" altLang="en-US" b="1" dirty="0" smtClean="0">
              <a:effectLst>
                <a:outerShdw blurRad="38100" dist="38100" dir="2700000" algn="tl">
                  <a:srgbClr val="000000">
                    <a:alpha val="43137"/>
                  </a:srgbClr>
                </a:outerShdw>
              </a:effectLst>
              <a:latin typeface="微軟正黑體" pitchFamily="34" charset="-120"/>
              <a:ea typeface="微軟正黑體" pitchFamily="34" charset="-120"/>
            </a:rPr>
            <a:t>突來的大風、暴雨</a:t>
          </a:r>
          <a:endParaRPr lang="en-US" b="1" dirty="0">
            <a:effectLst>
              <a:outerShdw blurRad="38100" dist="38100" dir="2700000" algn="tl">
                <a:srgbClr val="000000">
                  <a:alpha val="43137"/>
                </a:srgbClr>
              </a:outerShdw>
            </a:effectLst>
            <a:latin typeface="微軟正黑體" pitchFamily="34" charset="-120"/>
            <a:ea typeface="微軟正黑體" pitchFamily="34" charset="-120"/>
          </a:endParaRPr>
        </a:p>
      </dgm:t>
    </dgm:pt>
    <dgm:pt modelId="{C9EBD689-027A-1E4D-A430-178C6414A263}" type="parTrans" cxnId="{29863400-2BC4-B34D-834D-D9AB8E04213B}">
      <dgm:prSet/>
      <dgm:spPr/>
      <dgm:t>
        <a:bodyPr/>
        <a:lstStyle/>
        <a:p>
          <a:endParaRPr lang="en-US" b="1">
            <a:effectLst>
              <a:outerShdw blurRad="38100" dist="38100" dir="2700000" algn="tl">
                <a:srgbClr val="000000">
                  <a:alpha val="43137"/>
                </a:srgbClr>
              </a:outerShdw>
            </a:effectLst>
            <a:latin typeface="微軟正黑體" pitchFamily="34" charset="-120"/>
            <a:ea typeface="微軟正黑體" pitchFamily="34" charset="-120"/>
          </a:endParaRPr>
        </a:p>
      </dgm:t>
    </dgm:pt>
    <dgm:pt modelId="{EE9D48FF-A5AD-914A-9867-9CA3BCA02EB1}" type="sibTrans" cxnId="{29863400-2BC4-B34D-834D-D9AB8E04213B}">
      <dgm:prSet/>
      <dgm:spPr/>
      <dgm:t>
        <a:bodyPr/>
        <a:lstStyle/>
        <a:p>
          <a:endParaRPr lang="en-US" b="1">
            <a:effectLst>
              <a:outerShdw blurRad="38100" dist="38100" dir="2700000" algn="tl">
                <a:srgbClr val="000000">
                  <a:alpha val="43137"/>
                </a:srgbClr>
              </a:outerShdw>
            </a:effectLst>
            <a:latin typeface="微軟正黑體" pitchFamily="34" charset="-120"/>
            <a:ea typeface="微軟正黑體" pitchFamily="34" charset="-120"/>
          </a:endParaRPr>
        </a:p>
      </dgm:t>
    </dgm:pt>
    <dgm:pt modelId="{1F9C36F4-79D4-2341-A933-186B71C9E292}">
      <dgm:prSet/>
      <dgm:spPr/>
      <dgm:t>
        <a:bodyPr/>
        <a:lstStyle/>
        <a:p>
          <a:r>
            <a:rPr lang="en-US" b="1" dirty="0" smtClean="0">
              <a:effectLst>
                <a:outerShdw blurRad="38100" dist="38100" dir="2700000" algn="tl">
                  <a:srgbClr val="000000">
                    <a:alpha val="43137"/>
                  </a:srgbClr>
                </a:outerShdw>
              </a:effectLst>
              <a:latin typeface="微軟正黑體" pitchFamily="34" charset="-120"/>
              <a:ea typeface="微軟正黑體" pitchFamily="34" charset="-120"/>
            </a:rPr>
            <a:t>？</a:t>
          </a:r>
          <a:endParaRPr lang="en-US" b="1" dirty="0">
            <a:effectLst>
              <a:outerShdw blurRad="38100" dist="38100" dir="2700000" algn="tl">
                <a:srgbClr val="000000">
                  <a:alpha val="43137"/>
                </a:srgbClr>
              </a:outerShdw>
            </a:effectLst>
            <a:latin typeface="微軟正黑體" pitchFamily="34" charset="-120"/>
            <a:ea typeface="微軟正黑體" pitchFamily="34" charset="-120"/>
          </a:endParaRPr>
        </a:p>
      </dgm:t>
    </dgm:pt>
    <dgm:pt modelId="{DF375D6F-4330-F244-9970-F18DBF5AC42A}" type="parTrans" cxnId="{89E54B83-1D9B-4A48-9384-01C675913D3B}">
      <dgm:prSet/>
      <dgm:spPr/>
      <dgm:t>
        <a:bodyPr/>
        <a:lstStyle/>
        <a:p>
          <a:endParaRPr lang="en-US" b="1">
            <a:effectLst>
              <a:outerShdw blurRad="38100" dist="38100" dir="2700000" algn="tl">
                <a:srgbClr val="000000">
                  <a:alpha val="43137"/>
                </a:srgbClr>
              </a:outerShdw>
            </a:effectLst>
            <a:latin typeface="微軟正黑體" pitchFamily="34" charset="-120"/>
            <a:ea typeface="微軟正黑體" pitchFamily="34" charset="-120"/>
          </a:endParaRPr>
        </a:p>
      </dgm:t>
    </dgm:pt>
    <dgm:pt modelId="{1FD30E1F-6238-3D4A-964C-A393DF149D62}" type="sibTrans" cxnId="{89E54B83-1D9B-4A48-9384-01C675913D3B}">
      <dgm:prSet/>
      <dgm:spPr/>
      <dgm:t>
        <a:bodyPr/>
        <a:lstStyle/>
        <a:p>
          <a:endParaRPr lang="en-US" b="1">
            <a:effectLst>
              <a:outerShdw blurRad="38100" dist="38100" dir="2700000" algn="tl">
                <a:srgbClr val="000000">
                  <a:alpha val="43137"/>
                </a:srgbClr>
              </a:outerShdw>
            </a:effectLst>
            <a:latin typeface="微軟正黑體" pitchFamily="34" charset="-120"/>
            <a:ea typeface="微軟正黑體" pitchFamily="34" charset="-120"/>
          </a:endParaRPr>
        </a:p>
      </dgm:t>
    </dgm:pt>
    <dgm:pt modelId="{11F9413A-D7CF-0A40-959E-031357DA4821}" type="pres">
      <dgm:prSet presAssocID="{1549BE4E-1CF1-F745-8151-6550FF6C1AE8}" presName="mainComposite" presStyleCnt="0">
        <dgm:presLayoutVars>
          <dgm:chPref val="1"/>
          <dgm:dir/>
          <dgm:animOne val="branch"/>
          <dgm:animLvl val="lvl"/>
          <dgm:resizeHandles val="exact"/>
        </dgm:presLayoutVars>
      </dgm:prSet>
      <dgm:spPr/>
      <dgm:t>
        <a:bodyPr/>
        <a:lstStyle/>
        <a:p>
          <a:endParaRPr lang="en-US"/>
        </a:p>
      </dgm:t>
    </dgm:pt>
    <dgm:pt modelId="{AB4FF3FE-5C69-4442-96BD-C7F1E948A962}" type="pres">
      <dgm:prSet presAssocID="{1549BE4E-1CF1-F745-8151-6550FF6C1AE8}" presName="hierFlow" presStyleCnt="0"/>
      <dgm:spPr/>
      <dgm:t>
        <a:bodyPr/>
        <a:lstStyle/>
        <a:p>
          <a:endParaRPr lang="zh-TW" altLang="en-US"/>
        </a:p>
      </dgm:t>
    </dgm:pt>
    <dgm:pt modelId="{49B91C4A-9E0C-5940-8BB3-6EDF256C95EA}" type="pres">
      <dgm:prSet presAssocID="{1549BE4E-1CF1-F745-8151-6550FF6C1AE8}" presName="firstBuf" presStyleCnt="0"/>
      <dgm:spPr/>
      <dgm:t>
        <a:bodyPr/>
        <a:lstStyle/>
        <a:p>
          <a:endParaRPr lang="zh-TW" altLang="en-US"/>
        </a:p>
      </dgm:t>
    </dgm:pt>
    <dgm:pt modelId="{CAD50DD3-301A-FE43-9720-FF64F8BC276E}" type="pres">
      <dgm:prSet presAssocID="{1549BE4E-1CF1-F745-8151-6550FF6C1AE8}" presName="hierChild1" presStyleCnt="0">
        <dgm:presLayoutVars>
          <dgm:chPref val="1"/>
          <dgm:animOne val="branch"/>
          <dgm:animLvl val="lvl"/>
        </dgm:presLayoutVars>
      </dgm:prSet>
      <dgm:spPr/>
      <dgm:t>
        <a:bodyPr/>
        <a:lstStyle/>
        <a:p>
          <a:endParaRPr lang="zh-TW" altLang="en-US"/>
        </a:p>
      </dgm:t>
    </dgm:pt>
    <dgm:pt modelId="{D3922E7B-629D-D748-A8ED-DDB75483A056}" type="pres">
      <dgm:prSet presAssocID="{9390EC86-A21C-764B-BEF4-FEC003DFE4FB}" presName="Name14" presStyleCnt="0"/>
      <dgm:spPr/>
      <dgm:t>
        <a:bodyPr/>
        <a:lstStyle/>
        <a:p>
          <a:endParaRPr lang="zh-TW" altLang="en-US"/>
        </a:p>
      </dgm:t>
    </dgm:pt>
    <dgm:pt modelId="{ACF25CF9-D4F0-6644-9563-1AB07EC72B82}" type="pres">
      <dgm:prSet presAssocID="{9390EC86-A21C-764B-BEF4-FEC003DFE4FB}" presName="level1Shape" presStyleLbl="node0" presStyleIdx="0" presStyleCnt="1" custScaleX="117570" custLinFactNeighborY="13803">
        <dgm:presLayoutVars>
          <dgm:chPref val="3"/>
        </dgm:presLayoutVars>
      </dgm:prSet>
      <dgm:spPr/>
      <dgm:t>
        <a:bodyPr/>
        <a:lstStyle/>
        <a:p>
          <a:endParaRPr lang="en-US"/>
        </a:p>
      </dgm:t>
    </dgm:pt>
    <dgm:pt modelId="{06AB8D26-EE93-A846-AD77-50F9387B995E}" type="pres">
      <dgm:prSet presAssocID="{9390EC86-A21C-764B-BEF4-FEC003DFE4FB}" presName="hierChild2" presStyleCnt="0"/>
      <dgm:spPr/>
      <dgm:t>
        <a:bodyPr/>
        <a:lstStyle/>
        <a:p>
          <a:endParaRPr lang="zh-TW" altLang="en-US"/>
        </a:p>
      </dgm:t>
    </dgm:pt>
    <dgm:pt modelId="{670E8E88-E2F2-8F4D-A358-958D5CFD7D53}" type="pres">
      <dgm:prSet presAssocID="{2EFCB279-FDD8-E54A-824D-977D5F713743}" presName="Name19" presStyleLbl="parChTrans1D2" presStyleIdx="0" presStyleCnt="1"/>
      <dgm:spPr/>
      <dgm:t>
        <a:bodyPr/>
        <a:lstStyle/>
        <a:p>
          <a:endParaRPr lang="en-US"/>
        </a:p>
      </dgm:t>
    </dgm:pt>
    <dgm:pt modelId="{38DD4F52-C455-0F4C-B1D2-5AD80ABED057}" type="pres">
      <dgm:prSet presAssocID="{3438801F-EDA5-2549-AF23-803235264E31}" presName="Name21" presStyleCnt="0"/>
      <dgm:spPr/>
      <dgm:t>
        <a:bodyPr/>
        <a:lstStyle/>
        <a:p>
          <a:endParaRPr lang="zh-TW" altLang="en-US"/>
        </a:p>
      </dgm:t>
    </dgm:pt>
    <dgm:pt modelId="{28DA31AB-BD96-8043-A075-C317703BD865}" type="pres">
      <dgm:prSet presAssocID="{3438801F-EDA5-2549-AF23-803235264E31}" presName="level2Shape" presStyleLbl="node2" presStyleIdx="0" presStyleCnt="1" custScaleX="148943" custLinFactNeighborY="3705"/>
      <dgm:spPr/>
      <dgm:t>
        <a:bodyPr/>
        <a:lstStyle/>
        <a:p>
          <a:endParaRPr lang="en-US"/>
        </a:p>
      </dgm:t>
    </dgm:pt>
    <dgm:pt modelId="{4A7EA57C-06E5-004F-B55E-C9FD9F52B4FF}" type="pres">
      <dgm:prSet presAssocID="{3438801F-EDA5-2549-AF23-803235264E31}" presName="hierChild3" presStyleCnt="0"/>
      <dgm:spPr/>
      <dgm:t>
        <a:bodyPr/>
        <a:lstStyle/>
        <a:p>
          <a:endParaRPr lang="zh-TW" altLang="en-US"/>
        </a:p>
      </dgm:t>
    </dgm:pt>
    <dgm:pt modelId="{56E0627C-70F6-8E4D-8F2E-6460832DCDD1}" type="pres">
      <dgm:prSet presAssocID="{20D1B9BD-7E6F-2B40-AE3C-7B273994BE3B}" presName="Name19" presStyleLbl="parChTrans1D3" presStyleIdx="0" presStyleCnt="3"/>
      <dgm:spPr/>
      <dgm:t>
        <a:bodyPr/>
        <a:lstStyle/>
        <a:p>
          <a:endParaRPr lang="en-US"/>
        </a:p>
      </dgm:t>
    </dgm:pt>
    <dgm:pt modelId="{DDBB14AD-44B3-4B4B-9DF7-E94CF4F18E8B}" type="pres">
      <dgm:prSet presAssocID="{8767D7FA-1322-7741-BE58-7CA5D486CBE5}" presName="Name21" presStyleCnt="0"/>
      <dgm:spPr/>
      <dgm:t>
        <a:bodyPr/>
        <a:lstStyle/>
        <a:p>
          <a:endParaRPr lang="zh-TW" altLang="en-US"/>
        </a:p>
      </dgm:t>
    </dgm:pt>
    <dgm:pt modelId="{D8CED27C-E778-DE42-98D7-85531529A85A}" type="pres">
      <dgm:prSet presAssocID="{8767D7FA-1322-7741-BE58-7CA5D486CBE5}" presName="level2Shape" presStyleLbl="node3" presStyleIdx="0" presStyleCnt="3"/>
      <dgm:spPr/>
      <dgm:t>
        <a:bodyPr/>
        <a:lstStyle/>
        <a:p>
          <a:endParaRPr lang="en-US"/>
        </a:p>
      </dgm:t>
    </dgm:pt>
    <dgm:pt modelId="{8A6AC388-E31A-364A-9590-9215973E9BEA}" type="pres">
      <dgm:prSet presAssocID="{8767D7FA-1322-7741-BE58-7CA5D486CBE5}" presName="hierChild3" presStyleCnt="0"/>
      <dgm:spPr/>
      <dgm:t>
        <a:bodyPr/>
        <a:lstStyle/>
        <a:p>
          <a:endParaRPr lang="zh-TW" altLang="en-US"/>
        </a:p>
      </dgm:t>
    </dgm:pt>
    <dgm:pt modelId="{2E0AEF34-66B1-664C-AD19-BFCBB92CB0DB}" type="pres">
      <dgm:prSet presAssocID="{C9EBD689-027A-1E4D-A430-178C6414A263}" presName="Name19" presStyleLbl="parChTrans1D3" presStyleIdx="1" presStyleCnt="3"/>
      <dgm:spPr/>
      <dgm:t>
        <a:bodyPr/>
        <a:lstStyle/>
        <a:p>
          <a:endParaRPr lang="en-US"/>
        </a:p>
      </dgm:t>
    </dgm:pt>
    <dgm:pt modelId="{75725735-1DE6-864A-A7C8-A22004905434}" type="pres">
      <dgm:prSet presAssocID="{03F7FBD2-087B-7347-8B1E-4944298CC296}" presName="Name21" presStyleCnt="0"/>
      <dgm:spPr/>
      <dgm:t>
        <a:bodyPr/>
        <a:lstStyle/>
        <a:p>
          <a:endParaRPr lang="zh-TW" altLang="en-US"/>
        </a:p>
      </dgm:t>
    </dgm:pt>
    <dgm:pt modelId="{6B1F60C2-AC14-6E46-9FA8-F60E3A3A35C5}" type="pres">
      <dgm:prSet presAssocID="{03F7FBD2-087B-7347-8B1E-4944298CC296}" presName="level2Shape" presStyleLbl="node3" presStyleIdx="1" presStyleCnt="3"/>
      <dgm:spPr/>
      <dgm:t>
        <a:bodyPr/>
        <a:lstStyle/>
        <a:p>
          <a:endParaRPr lang="en-US"/>
        </a:p>
      </dgm:t>
    </dgm:pt>
    <dgm:pt modelId="{20C7779E-A98D-C04B-B7BA-CD07E4FBC99E}" type="pres">
      <dgm:prSet presAssocID="{03F7FBD2-087B-7347-8B1E-4944298CC296}" presName="hierChild3" presStyleCnt="0"/>
      <dgm:spPr/>
      <dgm:t>
        <a:bodyPr/>
        <a:lstStyle/>
        <a:p>
          <a:endParaRPr lang="zh-TW" altLang="en-US"/>
        </a:p>
      </dgm:t>
    </dgm:pt>
    <dgm:pt modelId="{CA5CCA04-0860-6141-8B7E-58DAB2DBD43D}" type="pres">
      <dgm:prSet presAssocID="{DF375D6F-4330-F244-9970-F18DBF5AC42A}" presName="Name19" presStyleLbl="parChTrans1D3" presStyleIdx="2" presStyleCnt="3"/>
      <dgm:spPr/>
      <dgm:t>
        <a:bodyPr/>
        <a:lstStyle/>
        <a:p>
          <a:endParaRPr lang="en-US"/>
        </a:p>
      </dgm:t>
    </dgm:pt>
    <dgm:pt modelId="{1F7DDC57-FF16-B242-8509-4C208AA0DF4E}" type="pres">
      <dgm:prSet presAssocID="{1F9C36F4-79D4-2341-A933-186B71C9E292}" presName="Name21" presStyleCnt="0"/>
      <dgm:spPr/>
      <dgm:t>
        <a:bodyPr/>
        <a:lstStyle/>
        <a:p>
          <a:endParaRPr lang="zh-TW" altLang="en-US"/>
        </a:p>
      </dgm:t>
    </dgm:pt>
    <dgm:pt modelId="{126B8161-5620-BC40-A811-F957CDC1EA88}" type="pres">
      <dgm:prSet presAssocID="{1F9C36F4-79D4-2341-A933-186B71C9E292}" presName="level2Shape" presStyleLbl="node3" presStyleIdx="2" presStyleCnt="3"/>
      <dgm:spPr/>
      <dgm:t>
        <a:bodyPr/>
        <a:lstStyle/>
        <a:p>
          <a:endParaRPr lang="en-US"/>
        </a:p>
      </dgm:t>
    </dgm:pt>
    <dgm:pt modelId="{03AFDD39-1299-B044-BD58-C125DD18D625}" type="pres">
      <dgm:prSet presAssocID="{1F9C36F4-79D4-2341-A933-186B71C9E292}" presName="hierChild3" presStyleCnt="0"/>
      <dgm:spPr/>
      <dgm:t>
        <a:bodyPr/>
        <a:lstStyle/>
        <a:p>
          <a:endParaRPr lang="zh-TW" altLang="en-US"/>
        </a:p>
      </dgm:t>
    </dgm:pt>
    <dgm:pt modelId="{1F6788EC-735F-9847-8938-9A8BF8AFB4AD}" type="pres">
      <dgm:prSet presAssocID="{1549BE4E-1CF1-F745-8151-6550FF6C1AE8}" presName="bgShapesFlow" presStyleCnt="0"/>
      <dgm:spPr/>
      <dgm:t>
        <a:bodyPr/>
        <a:lstStyle/>
        <a:p>
          <a:endParaRPr lang="zh-TW" altLang="en-US"/>
        </a:p>
      </dgm:t>
    </dgm:pt>
    <dgm:pt modelId="{99905A5C-CC68-564F-A0A0-4F59AD419A3C}" type="pres">
      <dgm:prSet presAssocID="{B34E1595-3DA6-BD4A-B572-0660C90F2D93}" presName="rectComp" presStyleCnt="0"/>
      <dgm:spPr/>
      <dgm:t>
        <a:bodyPr/>
        <a:lstStyle/>
        <a:p>
          <a:endParaRPr lang="zh-TW" altLang="en-US"/>
        </a:p>
      </dgm:t>
    </dgm:pt>
    <dgm:pt modelId="{9BA23621-F33C-FA4A-AAE2-12566716908A}" type="pres">
      <dgm:prSet presAssocID="{B34E1595-3DA6-BD4A-B572-0660C90F2D93}" presName="bgRect" presStyleLbl="bgShp" presStyleIdx="0" presStyleCnt="3" custLinFactNeighborX="-5556" custLinFactNeighborY="10607"/>
      <dgm:spPr/>
      <dgm:t>
        <a:bodyPr/>
        <a:lstStyle/>
        <a:p>
          <a:endParaRPr lang="en-US"/>
        </a:p>
      </dgm:t>
    </dgm:pt>
    <dgm:pt modelId="{AB382DAA-2543-C049-AC30-1917C471E146}" type="pres">
      <dgm:prSet presAssocID="{B34E1595-3DA6-BD4A-B572-0660C90F2D93}" presName="bgRectTx" presStyleLbl="bgShp" presStyleIdx="0" presStyleCnt="3">
        <dgm:presLayoutVars>
          <dgm:bulletEnabled val="1"/>
        </dgm:presLayoutVars>
      </dgm:prSet>
      <dgm:spPr/>
      <dgm:t>
        <a:bodyPr/>
        <a:lstStyle/>
        <a:p>
          <a:endParaRPr lang="en-US"/>
        </a:p>
      </dgm:t>
    </dgm:pt>
    <dgm:pt modelId="{A73FE6D1-1127-B244-BD40-60D96F3EF695}" type="pres">
      <dgm:prSet presAssocID="{B34E1595-3DA6-BD4A-B572-0660C90F2D93}" presName="spComp" presStyleCnt="0"/>
      <dgm:spPr/>
      <dgm:t>
        <a:bodyPr/>
        <a:lstStyle/>
        <a:p>
          <a:endParaRPr lang="zh-TW" altLang="en-US"/>
        </a:p>
      </dgm:t>
    </dgm:pt>
    <dgm:pt modelId="{C4586EF8-0003-A44B-9D9B-7A17C6E8AE8B}" type="pres">
      <dgm:prSet presAssocID="{B34E1595-3DA6-BD4A-B572-0660C90F2D93}" presName="vSp" presStyleCnt="0"/>
      <dgm:spPr/>
      <dgm:t>
        <a:bodyPr/>
        <a:lstStyle/>
        <a:p>
          <a:endParaRPr lang="zh-TW" altLang="en-US"/>
        </a:p>
      </dgm:t>
    </dgm:pt>
    <dgm:pt modelId="{B636C4F8-D0A8-024D-820B-67978FC1A4EE}" type="pres">
      <dgm:prSet presAssocID="{86284623-442E-0149-90AF-D682AE219181}" presName="rectComp" presStyleCnt="0"/>
      <dgm:spPr/>
      <dgm:t>
        <a:bodyPr/>
        <a:lstStyle/>
        <a:p>
          <a:endParaRPr lang="zh-TW" altLang="en-US"/>
        </a:p>
      </dgm:t>
    </dgm:pt>
    <dgm:pt modelId="{F1BBEDAB-404A-5E4F-BFB7-C0131C97128E}" type="pres">
      <dgm:prSet presAssocID="{86284623-442E-0149-90AF-D682AE219181}" presName="bgRect" presStyleLbl="bgShp" presStyleIdx="1" presStyleCnt="3" custLinFactNeighborY="4314"/>
      <dgm:spPr/>
      <dgm:t>
        <a:bodyPr/>
        <a:lstStyle/>
        <a:p>
          <a:endParaRPr lang="en-US"/>
        </a:p>
      </dgm:t>
    </dgm:pt>
    <dgm:pt modelId="{F374135A-1B36-3347-944D-7B3DF3F7B923}" type="pres">
      <dgm:prSet presAssocID="{86284623-442E-0149-90AF-D682AE219181}" presName="bgRectTx" presStyleLbl="bgShp" presStyleIdx="1" presStyleCnt="3">
        <dgm:presLayoutVars>
          <dgm:bulletEnabled val="1"/>
        </dgm:presLayoutVars>
      </dgm:prSet>
      <dgm:spPr/>
      <dgm:t>
        <a:bodyPr/>
        <a:lstStyle/>
        <a:p>
          <a:endParaRPr lang="en-US"/>
        </a:p>
      </dgm:t>
    </dgm:pt>
    <dgm:pt modelId="{5E6F17D1-961B-C641-AE75-85000D9E1D4F}" type="pres">
      <dgm:prSet presAssocID="{86284623-442E-0149-90AF-D682AE219181}" presName="spComp" presStyleCnt="0"/>
      <dgm:spPr/>
      <dgm:t>
        <a:bodyPr/>
        <a:lstStyle/>
        <a:p>
          <a:endParaRPr lang="zh-TW" altLang="en-US"/>
        </a:p>
      </dgm:t>
    </dgm:pt>
    <dgm:pt modelId="{E3A3CCD3-EF88-5542-83B9-D48B407EF261}" type="pres">
      <dgm:prSet presAssocID="{86284623-442E-0149-90AF-D682AE219181}" presName="vSp" presStyleCnt="0"/>
      <dgm:spPr/>
      <dgm:t>
        <a:bodyPr/>
        <a:lstStyle/>
        <a:p>
          <a:endParaRPr lang="zh-TW" altLang="en-US"/>
        </a:p>
      </dgm:t>
    </dgm:pt>
    <dgm:pt modelId="{0905E69A-B7CB-5942-B7FB-37AF271F34B2}" type="pres">
      <dgm:prSet presAssocID="{67C83DB0-20B0-0D44-9A0F-72644FA78884}" presName="rectComp" presStyleCnt="0"/>
      <dgm:spPr/>
      <dgm:t>
        <a:bodyPr/>
        <a:lstStyle/>
        <a:p>
          <a:endParaRPr lang="zh-TW" altLang="en-US"/>
        </a:p>
      </dgm:t>
    </dgm:pt>
    <dgm:pt modelId="{520D9C66-019D-C347-96CA-95EC9EF085A9}" type="pres">
      <dgm:prSet presAssocID="{67C83DB0-20B0-0D44-9A0F-72644FA78884}" presName="bgRect" presStyleLbl="bgShp" presStyleIdx="2" presStyleCnt="3" custLinFactNeighborX="-5556" custLinFactNeighborY="20184"/>
      <dgm:spPr/>
      <dgm:t>
        <a:bodyPr/>
        <a:lstStyle/>
        <a:p>
          <a:endParaRPr lang="en-US"/>
        </a:p>
      </dgm:t>
    </dgm:pt>
    <dgm:pt modelId="{DD9DA115-78FC-9048-ACE6-E46AA3468AE3}" type="pres">
      <dgm:prSet presAssocID="{67C83DB0-20B0-0D44-9A0F-72644FA78884}" presName="bgRectTx" presStyleLbl="bgShp" presStyleIdx="2" presStyleCnt="3">
        <dgm:presLayoutVars>
          <dgm:bulletEnabled val="1"/>
        </dgm:presLayoutVars>
      </dgm:prSet>
      <dgm:spPr/>
      <dgm:t>
        <a:bodyPr/>
        <a:lstStyle/>
        <a:p>
          <a:endParaRPr lang="en-US"/>
        </a:p>
      </dgm:t>
    </dgm:pt>
  </dgm:ptLst>
  <dgm:cxnLst>
    <dgm:cxn modelId="{5DF09EF5-750E-2C47-9D79-2B7027F0E756}" srcId="{1549BE4E-1CF1-F745-8151-6550FF6C1AE8}" destId="{86284623-442E-0149-90AF-D682AE219181}" srcOrd="2" destOrd="0" parTransId="{8ADAE844-B340-A144-9C19-2E80DE887045}" sibTransId="{FC13E818-A1DB-0F48-A32D-65B1DD2F91A8}"/>
    <dgm:cxn modelId="{63BB2624-8AAE-4957-A298-EB54AAEA1A91}" type="presOf" srcId="{20D1B9BD-7E6F-2B40-AE3C-7B273994BE3B}" destId="{56E0627C-70F6-8E4D-8F2E-6460832DCDD1}" srcOrd="0" destOrd="0" presId="urn:microsoft.com/office/officeart/2005/8/layout/hierarchy6"/>
    <dgm:cxn modelId="{D2815FDD-302A-46E5-84BE-4BADD79F54B1}" type="presOf" srcId="{67C83DB0-20B0-0D44-9A0F-72644FA78884}" destId="{520D9C66-019D-C347-96CA-95EC9EF085A9}" srcOrd="0" destOrd="0" presId="urn:microsoft.com/office/officeart/2005/8/layout/hierarchy6"/>
    <dgm:cxn modelId="{74468B9C-8E63-4D3F-8645-AB69C43D7DEC}" type="presOf" srcId="{1549BE4E-1CF1-F745-8151-6550FF6C1AE8}" destId="{11F9413A-D7CF-0A40-959E-031357DA4821}" srcOrd="0" destOrd="0" presId="urn:microsoft.com/office/officeart/2005/8/layout/hierarchy6"/>
    <dgm:cxn modelId="{E20872FD-1973-8F47-857C-4F10D9BC224D}" srcId="{1549BE4E-1CF1-F745-8151-6550FF6C1AE8}" destId="{67C83DB0-20B0-0D44-9A0F-72644FA78884}" srcOrd="3" destOrd="0" parTransId="{A6FBD306-A6F4-4847-B404-716CDF967D2D}" sibTransId="{AF9D05E0-2095-B642-AB3E-F9C283CB2E8C}"/>
    <dgm:cxn modelId="{2E9A4AA5-315C-224F-AE13-32AAF2F7F12A}" srcId="{3438801F-EDA5-2549-AF23-803235264E31}" destId="{8767D7FA-1322-7741-BE58-7CA5D486CBE5}" srcOrd="0" destOrd="0" parTransId="{20D1B9BD-7E6F-2B40-AE3C-7B273994BE3B}" sibTransId="{04AD7DE5-829D-CC49-B88F-1576C7D94DD5}"/>
    <dgm:cxn modelId="{9845EDED-8834-47AC-99F3-3FBBD815E9B0}" type="presOf" srcId="{B34E1595-3DA6-BD4A-B572-0660C90F2D93}" destId="{AB382DAA-2543-C049-AC30-1917C471E146}" srcOrd="1" destOrd="0" presId="urn:microsoft.com/office/officeart/2005/8/layout/hierarchy6"/>
    <dgm:cxn modelId="{3A11C14D-AA45-470C-92C7-501E235414DF}" type="presOf" srcId="{86284623-442E-0149-90AF-D682AE219181}" destId="{F1BBEDAB-404A-5E4F-BFB7-C0131C97128E}" srcOrd="0" destOrd="0" presId="urn:microsoft.com/office/officeart/2005/8/layout/hierarchy6"/>
    <dgm:cxn modelId="{29863400-2BC4-B34D-834D-D9AB8E04213B}" srcId="{3438801F-EDA5-2549-AF23-803235264E31}" destId="{03F7FBD2-087B-7347-8B1E-4944298CC296}" srcOrd="1" destOrd="0" parTransId="{C9EBD689-027A-1E4D-A430-178C6414A263}" sibTransId="{EE9D48FF-A5AD-914A-9867-9CA3BCA02EB1}"/>
    <dgm:cxn modelId="{89E54B83-1D9B-4A48-9384-01C675913D3B}" srcId="{3438801F-EDA5-2549-AF23-803235264E31}" destId="{1F9C36F4-79D4-2341-A933-186B71C9E292}" srcOrd="2" destOrd="0" parTransId="{DF375D6F-4330-F244-9970-F18DBF5AC42A}" sibTransId="{1FD30E1F-6238-3D4A-964C-A393DF149D62}"/>
    <dgm:cxn modelId="{D20FEB5C-A7EF-4B87-BA27-E71EA3402659}" type="presOf" srcId="{86284623-442E-0149-90AF-D682AE219181}" destId="{F374135A-1B36-3347-944D-7B3DF3F7B923}" srcOrd="1" destOrd="0" presId="urn:microsoft.com/office/officeart/2005/8/layout/hierarchy6"/>
    <dgm:cxn modelId="{E8BAE45D-63D6-4665-B784-4505240EB89D}" type="presOf" srcId="{2EFCB279-FDD8-E54A-824D-977D5F713743}" destId="{670E8E88-E2F2-8F4D-A358-958D5CFD7D53}" srcOrd="0" destOrd="0" presId="urn:microsoft.com/office/officeart/2005/8/layout/hierarchy6"/>
    <dgm:cxn modelId="{8D82B8F5-0171-458A-818E-619CF45A118A}" type="presOf" srcId="{9390EC86-A21C-764B-BEF4-FEC003DFE4FB}" destId="{ACF25CF9-D4F0-6644-9563-1AB07EC72B82}" srcOrd="0" destOrd="0" presId="urn:microsoft.com/office/officeart/2005/8/layout/hierarchy6"/>
    <dgm:cxn modelId="{CEA08731-EA6A-41B1-90C7-3A0F8D37CE60}" type="presOf" srcId="{DF375D6F-4330-F244-9970-F18DBF5AC42A}" destId="{CA5CCA04-0860-6141-8B7E-58DAB2DBD43D}" srcOrd="0" destOrd="0" presId="urn:microsoft.com/office/officeart/2005/8/layout/hierarchy6"/>
    <dgm:cxn modelId="{4EE6A18D-BEF7-4BBF-80B0-A0D84DFB4246}" type="presOf" srcId="{1F9C36F4-79D4-2341-A933-186B71C9E292}" destId="{126B8161-5620-BC40-A811-F957CDC1EA88}" srcOrd="0" destOrd="0" presId="urn:microsoft.com/office/officeart/2005/8/layout/hierarchy6"/>
    <dgm:cxn modelId="{89AA05B9-B7F8-4863-9543-08FF83ACF64B}" type="presOf" srcId="{67C83DB0-20B0-0D44-9A0F-72644FA78884}" destId="{DD9DA115-78FC-9048-ACE6-E46AA3468AE3}" srcOrd="1" destOrd="0" presId="urn:microsoft.com/office/officeart/2005/8/layout/hierarchy6"/>
    <dgm:cxn modelId="{0D38DCA2-B6A6-46E1-868B-34355CF3DDC5}" type="presOf" srcId="{3438801F-EDA5-2549-AF23-803235264E31}" destId="{28DA31AB-BD96-8043-A075-C317703BD865}" srcOrd="0" destOrd="0" presId="urn:microsoft.com/office/officeart/2005/8/layout/hierarchy6"/>
    <dgm:cxn modelId="{7A98BDA5-1D3A-7A42-8B92-A49A0C0BBF15}" srcId="{9390EC86-A21C-764B-BEF4-FEC003DFE4FB}" destId="{3438801F-EDA5-2549-AF23-803235264E31}" srcOrd="0" destOrd="0" parTransId="{2EFCB279-FDD8-E54A-824D-977D5F713743}" sibTransId="{00CA7295-0AC8-4E4A-AA82-55C4D47231F4}"/>
    <dgm:cxn modelId="{EB24BB6F-3957-447F-B4C5-61FCCF4AFF1B}" type="presOf" srcId="{C9EBD689-027A-1E4D-A430-178C6414A263}" destId="{2E0AEF34-66B1-664C-AD19-BFCBB92CB0DB}" srcOrd="0" destOrd="0" presId="urn:microsoft.com/office/officeart/2005/8/layout/hierarchy6"/>
    <dgm:cxn modelId="{455600E0-7624-4F10-8489-CC6C63BBF2F5}" type="presOf" srcId="{03F7FBD2-087B-7347-8B1E-4944298CC296}" destId="{6B1F60C2-AC14-6E46-9FA8-F60E3A3A35C5}" srcOrd="0" destOrd="0" presId="urn:microsoft.com/office/officeart/2005/8/layout/hierarchy6"/>
    <dgm:cxn modelId="{1098963D-61DD-4CF7-9B7E-18929029CDC0}" type="presOf" srcId="{B34E1595-3DA6-BD4A-B572-0660C90F2D93}" destId="{9BA23621-F33C-FA4A-AAE2-12566716908A}" srcOrd="0" destOrd="0" presId="urn:microsoft.com/office/officeart/2005/8/layout/hierarchy6"/>
    <dgm:cxn modelId="{EFD25AE4-8477-B64A-84E8-29F22D5936FA}" srcId="{1549BE4E-1CF1-F745-8151-6550FF6C1AE8}" destId="{B34E1595-3DA6-BD4A-B572-0660C90F2D93}" srcOrd="1" destOrd="0" parTransId="{F73467D3-DEAB-9743-AFB8-0CCC374953F5}" sibTransId="{D008E001-C53C-A940-A74E-B1625FBD8F90}"/>
    <dgm:cxn modelId="{D136AD84-DB00-40FE-B505-41FD86B053F2}" type="presOf" srcId="{8767D7FA-1322-7741-BE58-7CA5D486CBE5}" destId="{D8CED27C-E778-DE42-98D7-85531529A85A}" srcOrd="0" destOrd="0" presId="urn:microsoft.com/office/officeart/2005/8/layout/hierarchy6"/>
    <dgm:cxn modelId="{2EB2ADC0-82E4-044A-A87A-748A71839B3E}" srcId="{1549BE4E-1CF1-F745-8151-6550FF6C1AE8}" destId="{9390EC86-A21C-764B-BEF4-FEC003DFE4FB}" srcOrd="0" destOrd="0" parTransId="{DEDD14C2-7929-1942-9A5A-287B1B5A9011}" sibTransId="{B6066123-0C6B-CF43-A494-9951846F50CF}"/>
    <dgm:cxn modelId="{F0A5632E-823D-486D-A13F-1129F82F769C}" type="presParOf" srcId="{11F9413A-D7CF-0A40-959E-031357DA4821}" destId="{AB4FF3FE-5C69-4442-96BD-C7F1E948A962}" srcOrd="0" destOrd="0" presId="urn:microsoft.com/office/officeart/2005/8/layout/hierarchy6"/>
    <dgm:cxn modelId="{138B3FAD-5471-4DB3-827B-0C507C8F3872}" type="presParOf" srcId="{AB4FF3FE-5C69-4442-96BD-C7F1E948A962}" destId="{49B91C4A-9E0C-5940-8BB3-6EDF256C95EA}" srcOrd="0" destOrd="0" presId="urn:microsoft.com/office/officeart/2005/8/layout/hierarchy6"/>
    <dgm:cxn modelId="{52712288-0F9B-4259-85F9-3E5A210760F0}" type="presParOf" srcId="{AB4FF3FE-5C69-4442-96BD-C7F1E948A962}" destId="{CAD50DD3-301A-FE43-9720-FF64F8BC276E}" srcOrd="1" destOrd="0" presId="urn:microsoft.com/office/officeart/2005/8/layout/hierarchy6"/>
    <dgm:cxn modelId="{8227E3F2-A344-41C3-9055-DE6D629CD55D}" type="presParOf" srcId="{CAD50DD3-301A-FE43-9720-FF64F8BC276E}" destId="{D3922E7B-629D-D748-A8ED-DDB75483A056}" srcOrd="0" destOrd="0" presId="urn:microsoft.com/office/officeart/2005/8/layout/hierarchy6"/>
    <dgm:cxn modelId="{2BDD73B8-2F07-4072-A34D-B0143C263AED}" type="presParOf" srcId="{D3922E7B-629D-D748-A8ED-DDB75483A056}" destId="{ACF25CF9-D4F0-6644-9563-1AB07EC72B82}" srcOrd="0" destOrd="0" presId="urn:microsoft.com/office/officeart/2005/8/layout/hierarchy6"/>
    <dgm:cxn modelId="{92B624D3-E355-4035-9BA0-EFD5D605CFB8}" type="presParOf" srcId="{D3922E7B-629D-D748-A8ED-DDB75483A056}" destId="{06AB8D26-EE93-A846-AD77-50F9387B995E}" srcOrd="1" destOrd="0" presId="urn:microsoft.com/office/officeart/2005/8/layout/hierarchy6"/>
    <dgm:cxn modelId="{1B89FF7B-82BB-4FF2-A580-657720CD4294}" type="presParOf" srcId="{06AB8D26-EE93-A846-AD77-50F9387B995E}" destId="{670E8E88-E2F2-8F4D-A358-958D5CFD7D53}" srcOrd="0" destOrd="0" presId="urn:microsoft.com/office/officeart/2005/8/layout/hierarchy6"/>
    <dgm:cxn modelId="{27EECF87-6AD7-44CC-8559-8AD2D00FF4DC}" type="presParOf" srcId="{06AB8D26-EE93-A846-AD77-50F9387B995E}" destId="{38DD4F52-C455-0F4C-B1D2-5AD80ABED057}" srcOrd="1" destOrd="0" presId="urn:microsoft.com/office/officeart/2005/8/layout/hierarchy6"/>
    <dgm:cxn modelId="{8FBAF9F4-8F95-4FE1-A784-38CE6E09920A}" type="presParOf" srcId="{38DD4F52-C455-0F4C-B1D2-5AD80ABED057}" destId="{28DA31AB-BD96-8043-A075-C317703BD865}" srcOrd="0" destOrd="0" presId="urn:microsoft.com/office/officeart/2005/8/layout/hierarchy6"/>
    <dgm:cxn modelId="{390B5117-5AF6-430E-9FE9-8E51C8371F34}" type="presParOf" srcId="{38DD4F52-C455-0F4C-B1D2-5AD80ABED057}" destId="{4A7EA57C-06E5-004F-B55E-C9FD9F52B4FF}" srcOrd="1" destOrd="0" presId="urn:microsoft.com/office/officeart/2005/8/layout/hierarchy6"/>
    <dgm:cxn modelId="{EF256CBD-35E5-4852-ABEE-08532935D0D9}" type="presParOf" srcId="{4A7EA57C-06E5-004F-B55E-C9FD9F52B4FF}" destId="{56E0627C-70F6-8E4D-8F2E-6460832DCDD1}" srcOrd="0" destOrd="0" presId="urn:microsoft.com/office/officeart/2005/8/layout/hierarchy6"/>
    <dgm:cxn modelId="{DCA16D6E-6743-42FE-A27A-14FDF6EA12DB}" type="presParOf" srcId="{4A7EA57C-06E5-004F-B55E-C9FD9F52B4FF}" destId="{DDBB14AD-44B3-4B4B-9DF7-E94CF4F18E8B}" srcOrd="1" destOrd="0" presId="urn:microsoft.com/office/officeart/2005/8/layout/hierarchy6"/>
    <dgm:cxn modelId="{A937E851-6B4B-4700-9845-215614EE1E9A}" type="presParOf" srcId="{DDBB14AD-44B3-4B4B-9DF7-E94CF4F18E8B}" destId="{D8CED27C-E778-DE42-98D7-85531529A85A}" srcOrd="0" destOrd="0" presId="urn:microsoft.com/office/officeart/2005/8/layout/hierarchy6"/>
    <dgm:cxn modelId="{78AF913F-EAA1-4DBE-B169-954A24000F6E}" type="presParOf" srcId="{DDBB14AD-44B3-4B4B-9DF7-E94CF4F18E8B}" destId="{8A6AC388-E31A-364A-9590-9215973E9BEA}" srcOrd="1" destOrd="0" presId="urn:microsoft.com/office/officeart/2005/8/layout/hierarchy6"/>
    <dgm:cxn modelId="{4AD919C6-BF69-4A33-B721-1F92DA121899}" type="presParOf" srcId="{4A7EA57C-06E5-004F-B55E-C9FD9F52B4FF}" destId="{2E0AEF34-66B1-664C-AD19-BFCBB92CB0DB}" srcOrd="2" destOrd="0" presId="urn:microsoft.com/office/officeart/2005/8/layout/hierarchy6"/>
    <dgm:cxn modelId="{182D67E2-57E4-4E47-A127-C185EE76C300}" type="presParOf" srcId="{4A7EA57C-06E5-004F-B55E-C9FD9F52B4FF}" destId="{75725735-1DE6-864A-A7C8-A22004905434}" srcOrd="3" destOrd="0" presId="urn:microsoft.com/office/officeart/2005/8/layout/hierarchy6"/>
    <dgm:cxn modelId="{4F9B671F-B957-4234-8EAD-D5B2BD23EF9E}" type="presParOf" srcId="{75725735-1DE6-864A-A7C8-A22004905434}" destId="{6B1F60C2-AC14-6E46-9FA8-F60E3A3A35C5}" srcOrd="0" destOrd="0" presId="urn:microsoft.com/office/officeart/2005/8/layout/hierarchy6"/>
    <dgm:cxn modelId="{8FEEFD4F-F7AB-4AF8-8936-2C01D5388AE2}" type="presParOf" srcId="{75725735-1DE6-864A-A7C8-A22004905434}" destId="{20C7779E-A98D-C04B-B7BA-CD07E4FBC99E}" srcOrd="1" destOrd="0" presId="urn:microsoft.com/office/officeart/2005/8/layout/hierarchy6"/>
    <dgm:cxn modelId="{2B5FC7BB-21C9-46A6-BD1D-B5EDA1A857D9}" type="presParOf" srcId="{4A7EA57C-06E5-004F-B55E-C9FD9F52B4FF}" destId="{CA5CCA04-0860-6141-8B7E-58DAB2DBD43D}" srcOrd="4" destOrd="0" presId="urn:microsoft.com/office/officeart/2005/8/layout/hierarchy6"/>
    <dgm:cxn modelId="{B6263E76-0C78-4459-92FE-53D24160670D}" type="presParOf" srcId="{4A7EA57C-06E5-004F-B55E-C9FD9F52B4FF}" destId="{1F7DDC57-FF16-B242-8509-4C208AA0DF4E}" srcOrd="5" destOrd="0" presId="urn:microsoft.com/office/officeart/2005/8/layout/hierarchy6"/>
    <dgm:cxn modelId="{F1CC5FF2-5437-42B2-9178-FFC6B2344086}" type="presParOf" srcId="{1F7DDC57-FF16-B242-8509-4C208AA0DF4E}" destId="{126B8161-5620-BC40-A811-F957CDC1EA88}" srcOrd="0" destOrd="0" presId="urn:microsoft.com/office/officeart/2005/8/layout/hierarchy6"/>
    <dgm:cxn modelId="{D575E3CF-36E4-48DB-BF87-E68E5DDCB7AA}" type="presParOf" srcId="{1F7DDC57-FF16-B242-8509-4C208AA0DF4E}" destId="{03AFDD39-1299-B044-BD58-C125DD18D625}" srcOrd="1" destOrd="0" presId="urn:microsoft.com/office/officeart/2005/8/layout/hierarchy6"/>
    <dgm:cxn modelId="{1C420627-F688-4698-BA96-17FB6D3C9140}" type="presParOf" srcId="{11F9413A-D7CF-0A40-959E-031357DA4821}" destId="{1F6788EC-735F-9847-8938-9A8BF8AFB4AD}" srcOrd="1" destOrd="0" presId="urn:microsoft.com/office/officeart/2005/8/layout/hierarchy6"/>
    <dgm:cxn modelId="{06974792-9E9D-4867-87A1-2D4D2A091B1A}" type="presParOf" srcId="{1F6788EC-735F-9847-8938-9A8BF8AFB4AD}" destId="{99905A5C-CC68-564F-A0A0-4F59AD419A3C}" srcOrd="0" destOrd="0" presId="urn:microsoft.com/office/officeart/2005/8/layout/hierarchy6"/>
    <dgm:cxn modelId="{32C4F136-71EA-4E8E-9A79-8AA2DD6A0AFC}" type="presParOf" srcId="{99905A5C-CC68-564F-A0A0-4F59AD419A3C}" destId="{9BA23621-F33C-FA4A-AAE2-12566716908A}" srcOrd="0" destOrd="0" presId="urn:microsoft.com/office/officeart/2005/8/layout/hierarchy6"/>
    <dgm:cxn modelId="{DEFB70A3-CB10-48EB-A121-8F08FC7FFB62}" type="presParOf" srcId="{99905A5C-CC68-564F-A0A0-4F59AD419A3C}" destId="{AB382DAA-2543-C049-AC30-1917C471E146}" srcOrd="1" destOrd="0" presId="urn:microsoft.com/office/officeart/2005/8/layout/hierarchy6"/>
    <dgm:cxn modelId="{2C5C030A-27F7-4638-86C0-D1534C3BD149}" type="presParOf" srcId="{1F6788EC-735F-9847-8938-9A8BF8AFB4AD}" destId="{A73FE6D1-1127-B244-BD40-60D96F3EF695}" srcOrd="1" destOrd="0" presId="urn:microsoft.com/office/officeart/2005/8/layout/hierarchy6"/>
    <dgm:cxn modelId="{02A2A6FF-4C7D-40E6-B0EF-8C02C6844E39}" type="presParOf" srcId="{A73FE6D1-1127-B244-BD40-60D96F3EF695}" destId="{C4586EF8-0003-A44B-9D9B-7A17C6E8AE8B}" srcOrd="0" destOrd="0" presId="urn:microsoft.com/office/officeart/2005/8/layout/hierarchy6"/>
    <dgm:cxn modelId="{FFDD4945-F58D-417B-879E-090E61FDC370}" type="presParOf" srcId="{1F6788EC-735F-9847-8938-9A8BF8AFB4AD}" destId="{B636C4F8-D0A8-024D-820B-67978FC1A4EE}" srcOrd="2" destOrd="0" presId="urn:microsoft.com/office/officeart/2005/8/layout/hierarchy6"/>
    <dgm:cxn modelId="{4AE10415-B05B-4F83-A77A-47F9B85CB602}" type="presParOf" srcId="{B636C4F8-D0A8-024D-820B-67978FC1A4EE}" destId="{F1BBEDAB-404A-5E4F-BFB7-C0131C97128E}" srcOrd="0" destOrd="0" presId="urn:microsoft.com/office/officeart/2005/8/layout/hierarchy6"/>
    <dgm:cxn modelId="{3F864E81-F63C-4D8B-B538-794E768B86B0}" type="presParOf" srcId="{B636C4F8-D0A8-024D-820B-67978FC1A4EE}" destId="{F374135A-1B36-3347-944D-7B3DF3F7B923}" srcOrd="1" destOrd="0" presId="urn:microsoft.com/office/officeart/2005/8/layout/hierarchy6"/>
    <dgm:cxn modelId="{D88488A8-7F94-4C9A-9D38-065459C412F5}" type="presParOf" srcId="{1F6788EC-735F-9847-8938-9A8BF8AFB4AD}" destId="{5E6F17D1-961B-C641-AE75-85000D9E1D4F}" srcOrd="3" destOrd="0" presId="urn:microsoft.com/office/officeart/2005/8/layout/hierarchy6"/>
    <dgm:cxn modelId="{9F1D34EE-2FC3-4934-9507-A70836736DB9}" type="presParOf" srcId="{5E6F17D1-961B-C641-AE75-85000D9E1D4F}" destId="{E3A3CCD3-EF88-5542-83B9-D48B407EF261}" srcOrd="0" destOrd="0" presId="urn:microsoft.com/office/officeart/2005/8/layout/hierarchy6"/>
    <dgm:cxn modelId="{21117B90-FB0E-4687-902D-0DA1CEDBA10F}" type="presParOf" srcId="{1F6788EC-735F-9847-8938-9A8BF8AFB4AD}" destId="{0905E69A-B7CB-5942-B7FB-37AF271F34B2}" srcOrd="4" destOrd="0" presId="urn:microsoft.com/office/officeart/2005/8/layout/hierarchy6"/>
    <dgm:cxn modelId="{9EA9AB66-5328-408C-A0F7-8E2CFBF0E9EA}" type="presParOf" srcId="{0905E69A-B7CB-5942-B7FB-37AF271F34B2}" destId="{520D9C66-019D-C347-96CA-95EC9EF085A9}" srcOrd="0" destOrd="0" presId="urn:microsoft.com/office/officeart/2005/8/layout/hierarchy6"/>
    <dgm:cxn modelId="{4FC38044-C820-4400-8CA0-6C1ED9C90463}" type="presParOf" srcId="{0905E69A-B7CB-5942-B7FB-37AF271F34B2}" destId="{DD9DA115-78FC-9048-ACE6-E46AA3468AE3}" srcOrd="1" destOrd="0" presId="urn:microsoft.com/office/officeart/2005/8/layout/hierarchy6"/>
  </dgm:cxnLst>
  <dgm:bg/>
  <dgm:whole/>
</dgm:dataModel>
</file>

<file path=ppt/diagrams/data4.xml><?xml version="1.0" encoding="utf-8"?>
<dgm:dataModel xmlns:dgm="http://schemas.openxmlformats.org/drawingml/2006/diagram" xmlns:a="http://schemas.openxmlformats.org/drawingml/2006/main">
  <dgm:ptLst>
    <dgm:pt modelId="{1549BE4E-1CF1-F745-8151-6550FF6C1AE8}" type="doc">
      <dgm:prSet loTypeId="urn:microsoft.com/office/officeart/2005/8/layout/hierarchy6" loCatId="hierarchy" qsTypeId="urn:microsoft.com/office/officeart/2005/8/quickstyle/simple3" qsCatId="simple" csTypeId="urn:microsoft.com/office/officeart/2005/8/colors/colorful1#4" csCatId="colorful" phldr="1"/>
      <dgm:spPr/>
      <dgm:t>
        <a:bodyPr/>
        <a:lstStyle/>
        <a:p>
          <a:endParaRPr lang="en-US"/>
        </a:p>
      </dgm:t>
    </dgm:pt>
    <dgm:pt modelId="{9390EC86-A21C-764B-BEF4-FEC003DFE4FB}">
      <dgm:prSet phldrT="[Text]" custT="1"/>
      <dgm:spPr/>
      <dgm:t>
        <a:bodyPr/>
        <a:lstStyle/>
        <a:p>
          <a:r>
            <a:rPr lang="zh-TW" altLang="en-US" sz="2000" b="1" dirty="0" smtClean="0">
              <a:effectLst>
                <a:outerShdw blurRad="38100" dist="38100" dir="2700000" algn="tl">
                  <a:srgbClr val="000000">
                    <a:alpha val="43137"/>
                  </a:srgbClr>
                </a:outerShdw>
              </a:effectLst>
              <a:latin typeface="微軟正黑體" pitchFamily="34" charset="-120"/>
              <a:ea typeface="微軟正黑體" pitchFamily="34" charset="-120"/>
            </a:rPr>
            <a:t>山怎麼會是一座學校？</a:t>
          </a:r>
          <a:r>
            <a:rPr lang="en-US" sz="2000" b="1" dirty="0" smtClean="0">
              <a:effectLst>
                <a:outerShdw blurRad="38100" dist="38100" dir="2700000" algn="tl">
                  <a:srgbClr val="000000">
                    <a:alpha val="43137"/>
                  </a:srgbClr>
                </a:outerShdw>
              </a:effectLst>
              <a:latin typeface="微軟正黑體" pitchFamily="34" charset="-120"/>
              <a:ea typeface="微軟正黑體" pitchFamily="34" charset="-120"/>
            </a:rPr>
            <a:t>    </a:t>
          </a:r>
          <a:endParaRPr lang="en-US" sz="2000" b="1" dirty="0">
            <a:effectLst>
              <a:outerShdw blurRad="38100" dist="38100" dir="2700000" algn="tl">
                <a:srgbClr val="000000">
                  <a:alpha val="43137"/>
                </a:srgbClr>
              </a:outerShdw>
            </a:effectLst>
            <a:latin typeface="微軟正黑體" pitchFamily="34" charset="-120"/>
            <a:ea typeface="微軟正黑體" pitchFamily="34" charset="-120"/>
          </a:endParaRPr>
        </a:p>
      </dgm:t>
    </dgm:pt>
    <dgm:pt modelId="{DEDD14C2-7929-1942-9A5A-287B1B5A9011}" type="parTrans" cxnId="{2EB2ADC0-82E4-044A-A87A-748A71839B3E}">
      <dgm:prSet/>
      <dgm:spPr/>
      <dgm:t>
        <a:bodyPr/>
        <a:lstStyle/>
        <a:p>
          <a:endParaRPr lang="en-US" b="1">
            <a:effectLst>
              <a:outerShdw blurRad="38100" dist="38100" dir="2700000" algn="tl">
                <a:srgbClr val="000000">
                  <a:alpha val="43137"/>
                </a:srgbClr>
              </a:outerShdw>
            </a:effectLst>
            <a:latin typeface="微軟正黑體" pitchFamily="34" charset="-120"/>
            <a:ea typeface="微軟正黑體" pitchFamily="34" charset="-120"/>
          </a:endParaRPr>
        </a:p>
      </dgm:t>
    </dgm:pt>
    <dgm:pt modelId="{B6066123-0C6B-CF43-A494-9951846F50CF}" type="sibTrans" cxnId="{2EB2ADC0-82E4-044A-A87A-748A71839B3E}">
      <dgm:prSet/>
      <dgm:spPr/>
      <dgm:t>
        <a:bodyPr/>
        <a:lstStyle/>
        <a:p>
          <a:endParaRPr lang="en-US" b="1">
            <a:effectLst>
              <a:outerShdw blurRad="38100" dist="38100" dir="2700000" algn="tl">
                <a:srgbClr val="000000">
                  <a:alpha val="43137"/>
                </a:srgbClr>
              </a:outerShdw>
            </a:effectLst>
            <a:latin typeface="微軟正黑體" pitchFamily="34" charset="-120"/>
            <a:ea typeface="微軟正黑體" pitchFamily="34" charset="-120"/>
          </a:endParaRPr>
        </a:p>
      </dgm:t>
    </dgm:pt>
    <dgm:pt modelId="{3438801F-EDA5-2549-AF23-803235264E31}">
      <dgm:prSet phldrT="[Text]" custT="1"/>
      <dgm:spPr/>
      <dgm:t>
        <a:bodyPr/>
        <a:lstStyle/>
        <a:p>
          <a:r>
            <a:rPr lang="zh-TW" altLang="en-US" sz="2000" b="1" dirty="0" smtClean="0">
              <a:effectLst>
                <a:outerShdw blurRad="38100" dist="38100" dir="2700000" algn="tl">
                  <a:srgbClr val="000000">
                    <a:alpha val="43137"/>
                  </a:srgbClr>
                </a:outerShdw>
              </a:effectLst>
              <a:latin typeface="微軟正黑體" pitchFamily="34" charset="-120"/>
              <a:ea typeface="微軟正黑體" pitchFamily="34" charset="-120"/>
            </a:rPr>
            <a:t>山是一座學校</a:t>
          </a:r>
          <a:r>
            <a:rPr lang="en-US" sz="2000" b="1" dirty="0" smtClean="0">
              <a:effectLst>
                <a:outerShdw blurRad="38100" dist="38100" dir="2700000" algn="tl">
                  <a:srgbClr val="000000">
                    <a:alpha val="43137"/>
                  </a:srgbClr>
                </a:outerShdw>
              </a:effectLst>
              <a:latin typeface="微軟正黑體" pitchFamily="34" charset="-120"/>
              <a:ea typeface="微軟正黑體" pitchFamily="34" charset="-120"/>
            </a:rPr>
            <a:t> </a:t>
          </a:r>
          <a:endParaRPr lang="en-US" sz="2000" b="1" dirty="0">
            <a:effectLst>
              <a:outerShdw blurRad="38100" dist="38100" dir="2700000" algn="tl">
                <a:srgbClr val="000000">
                  <a:alpha val="43137"/>
                </a:srgbClr>
              </a:outerShdw>
            </a:effectLst>
            <a:latin typeface="微軟正黑體" pitchFamily="34" charset="-120"/>
            <a:ea typeface="微軟正黑體" pitchFamily="34" charset="-120"/>
          </a:endParaRPr>
        </a:p>
      </dgm:t>
    </dgm:pt>
    <dgm:pt modelId="{2EFCB279-FDD8-E54A-824D-977D5F713743}" type="parTrans" cxnId="{7A98BDA5-1D3A-7A42-8B92-A49A0C0BBF15}">
      <dgm:prSet/>
      <dgm:spPr/>
      <dgm:t>
        <a:bodyPr/>
        <a:lstStyle/>
        <a:p>
          <a:endParaRPr lang="en-US" b="1">
            <a:effectLst>
              <a:outerShdw blurRad="38100" dist="38100" dir="2700000" algn="tl">
                <a:srgbClr val="000000">
                  <a:alpha val="43137"/>
                </a:srgbClr>
              </a:outerShdw>
            </a:effectLst>
            <a:latin typeface="微軟正黑體" pitchFamily="34" charset="-120"/>
            <a:ea typeface="微軟正黑體" pitchFamily="34" charset="-120"/>
          </a:endParaRPr>
        </a:p>
      </dgm:t>
    </dgm:pt>
    <dgm:pt modelId="{00CA7295-0AC8-4E4A-AA82-55C4D47231F4}" type="sibTrans" cxnId="{7A98BDA5-1D3A-7A42-8B92-A49A0C0BBF15}">
      <dgm:prSet/>
      <dgm:spPr/>
      <dgm:t>
        <a:bodyPr/>
        <a:lstStyle/>
        <a:p>
          <a:endParaRPr lang="en-US" b="1">
            <a:effectLst>
              <a:outerShdw blurRad="38100" dist="38100" dir="2700000" algn="tl">
                <a:srgbClr val="000000">
                  <a:alpha val="43137"/>
                </a:srgbClr>
              </a:outerShdw>
            </a:effectLst>
            <a:latin typeface="微軟正黑體" pitchFamily="34" charset="-120"/>
            <a:ea typeface="微軟正黑體" pitchFamily="34" charset="-120"/>
          </a:endParaRPr>
        </a:p>
      </dgm:t>
    </dgm:pt>
    <dgm:pt modelId="{8767D7FA-1322-7741-BE58-7CA5D486CBE5}">
      <dgm:prSet phldrT="[Text]" custT="1"/>
      <dgm:spPr/>
      <dgm:t>
        <a:bodyPr/>
        <a:lstStyle/>
        <a:p>
          <a:r>
            <a:rPr lang="zh-TW" altLang="en-US" sz="1800" b="1" dirty="0" smtClean="0">
              <a:effectLst>
                <a:outerShdw blurRad="38100" dist="38100" dir="2700000" algn="tl">
                  <a:srgbClr val="000000">
                    <a:alpha val="43137"/>
                  </a:srgbClr>
                </a:outerShdw>
              </a:effectLst>
              <a:latin typeface="微軟正黑體" pitchFamily="34" charset="-120"/>
              <a:ea typeface="微軟正黑體" pitchFamily="34" charset="-120"/>
            </a:rPr>
            <a:t>操場是廣闊的草原</a:t>
          </a:r>
          <a:endParaRPr lang="en-US" sz="1800" b="1" dirty="0">
            <a:effectLst>
              <a:outerShdw blurRad="38100" dist="38100" dir="2700000" algn="tl">
                <a:srgbClr val="000000">
                  <a:alpha val="43137"/>
                </a:srgbClr>
              </a:outerShdw>
            </a:effectLst>
            <a:latin typeface="微軟正黑體" pitchFamily="34" charset="-120"/>
            <a:ea typeface="微軟正黑體" pitchFamily="34" charset="-120"/>
          </a:endParaRPr>
        </a:p>
      </dgm:t>
    </dgm:pt>
    <dgm:pt modelId="{20D1B9BD-7E6F-2B40-AE3C-7B273994BE3B}" type="parTrans" cxnId="{2E9A4AA5-315C-224F-AE13-32AAF2F7F12A}">
      <dgm:prSet/>
      <dgm:spPr/>
      <dgm:t>
        <a:bodyPr/>
        <a:lstStyle/>
        <a:p>
          <a:endParaRPr lang="en-US" b="1">
            <a:effectLst>
              <a:outerShdw blurRad="38100" dist="38100" dir="2700000" algn="tl">
                <a:srgbClr val="000000">
                  <a:alpha val="43137"/>
                </a:srgbClr>
              </a:outerShdw>
            </a:effectLst>
            <a:latin typeface="微軟正黑體" pitchFamily="34" charset="-120"/>
            <a:ea typeface="微軟正黑體" pitchFamily="34" charset="-120"/>
          </a:endParaRPr>
        </a:p>
      </dgm:t>
    </dgm:pt>
    <dgm:pt modelId="{04AD7DE5-829D-CC49-B88F-1576C7D94DD5}" type="sibTrans" cxnId="{2E9A4AA5-315C-224F-AE13-32AAF2F7F12A}">
      <dgm:prSet/>
      <dgm:spPr/>
      <dgm:t>
        <a:bodyPr/>
        <a:lstStyle/>
        <a:p>
          <a:endParaRPr lang="en-US" b="1">
            <a:effectLst>
              <a:outerShdw blurRad="38100" dist="38100" dir="2700000" algn="tl">
                <a:srgbClr val="000000">
                  <a:alpha val="43137"/>
                </a:srgbClr>
              </a:outerShdw>
            </a:effectLst>
            <a:latin typeface="微軟正黑體" pitchFamily="34" charset="-120"/>
            <a:ea typeface="微軟正黑體" pitchFamily="34" charset="-120"/>
          </a:endParaRPr>
        </a:p>
      </dgm:t>
    </dgm:pt>
    <dgm:pt modelId="{B34E1595-3DA6-BD4A-B572-0660C90F2D93}">
      <dgm:prSet phldrT="[Text]"/>
      <dgm:spPr/>
      <dgm:t>
        <a:bodyPr/>
        <a:lstStyle/>
        <a:p>
          <a:r>
            <a:rPr lang="en-US" b="1" dirty="0" smtClean="0">
              <a:effectLst>
                <a:outerShdw blurRad="38100" dist="38100" dir="2700000" algn="tl">
                  <a:srgbClr val="000000">
                    <a:alpha val="43137"/>
                  </a:srgbClr>
                </a:outerShdw>
              </a:effectLst>
              <a:latin typeface="微軟正黑體" pitchFamily="34" charset="-120"/>
              <a:ea typeface="微軟正黑體" pitchFamily="34" charset="-120"/>
            </a:rPr>
            <a:t>主題</a:t>
          </a:r>
          <a:endParaRPr lang="en-US" b="1" dirty="0">
            <a:effectLst>
              <a:outerShdw blurRad="38100" dist="38100" dir="2700000" algn="tl">
                <a:srgbClr val="000000">
                  <a:alpha val="43137"/>
                </a:srgbClr>
              </a:outerShdw>
            </a:effectLst>
            <a:latin typeface="微軟正黑體" pitchFamily="34" charset="-120"/>
            <a:ea typeface="微軟正黑體" pitchFamily="34" charset="-120"/>
          </a:endParaRPr>
        </a:p>
      </dgm:t>
    </dgm:pt>
    <dgm:pt modelId="{F73467D3-DEAB-9743-AFB8-0CCC374953F5}" type="parTrans" cxnId="{EFD25AE4-8477-B64A-84E8-29F22D5936FA}">
      <dgm:prSet/>
      <dgm:spPr/>
      <dgm:t>
        <a:bodyPr/>
        <a:lstStyle/>
        <a:p>
          <a:endParaRPr lang="en-US" b="1">
            <a:effectLst>
              <a:outerShdw blurRad="38100" dist="38100" dir="2700000" algn="tl">
                <a:srgbClr val="000000">
                  <a:alpha val="43137"/>
                </a:srgbClr>
              </a:outerShdw>
            </a:effectLst>
            <a:latin typeface="微軟正黑體" pitchFamily="34" charset="-120"/>
            <a:ea typeface="微軟正黑體" pitchFamily="34" charset="-120"/>
          </a:endParaRPr>
        </a:p>
      </dgm:t>
    </dgm:pt>
    <dgm:pt modelId="{D008E001-C53C-A940-A74E-B1625FBD8F90}" type="sibTrans" cxnId="{EFD25AE4-8477-B64A-84E8-29F22D5936FA}">
      <dgm:prSet/>
      <dgm:spPr/>
      <dgm:t>
        <a:bodyPr/>
        <a:lstStyle/>
        <a:p>
          <a:endParaRPr lang="en-US" b="1">
            <a:effectLst>
              <a:outerShdw blurRad="38100" dist="38100" dir="2700000" algn="tl">
                <a:srgbClr val="000000">
                  <a:alpha val="43137"/>
                </a:srgbClr>
              </a:outerShdw>
            </a:effectLst>
            <a:latin typeface="微軟正黑體" pitchFamily="34" charset="-120"/>
            <a:ea typeface="微軟正黑體" pitchFamily="34" charset="-120"/>
          </a:endParaRPr>
        </a:p>
      </dgm:t>
    </dgm:pt>
    <dgm:pt modelId="{86284623-442E-0149-90AF-D682AE219181}">
      <dgm:prSet phldrT="[Text]"/>
      <dgm:spPr/>
      <dgm:t>
        <a:bodyPr/>
        <a:lstStyle/>
        <a:p>
          <a:r>
            <a:rPr lang="en-US" b="1" dirty="0" smtClean="0">
              <a:effectLst>
                <a:outerShdw blurRad="38100" dist="38100" dir="2700000" algn="tl">
                  <a:srgbClr val="000000">
                    <a:alpha val="43137"/>
                  </a:srgbClr>
                </a:outerShdw>
              </a:effectLst>
              <a:latin typeface="微軟正黑體" pitchFamily="34" charset="-120"/>
              <a:ea typeface="微軟正黑體" pitchFamily="34" charset="-120"/>
            </a:rPr>
            <a:t>論點</a:t>
          </a:r>
          <a:endParaRPr lang="en-US" b="1" dirty="0">
            <a:effectLst>
              <a:outerShdw blurRad="38100" dist="38100" dir="2700000" algn="tl">
                <a:srgbClr val="000000">
                  <a:alpha val="43137"/>
                </a:srgbClr>
              </a:outerShdw>
            </a:effectLst>
            <a:latin typeface="微軟正黑體" pitchFamily="34" charset="-120"/>
            <a:ea typeface="微軟正黑體" pitchFamily="34" charset="-120"/>
          </a:endParaRPr>
        </a:p>
      </dgm:t>
    </dgm:pt>
    <dgm:pt modelId="{8ADAE844-B340-A144-9C19-2E80DE887045}" type="parTrans" cxnId="{5DF09EF5-750E-2C47-9D79-2B7027F0E756}">
      <dgm:prSet/>
      <dgm:spPr/>
      <dgm:t>
        <a:bodyPr/>
        <a:lstStyle/>
        <a:p>
          <a:endParaRPr lang="en-US" b="1">
            <a:effectLst>
              <a:outerShdw blurRad="38100" dist="38100" dir="2700000" algn="tl">
                <a:srgbClr val="000000">
                  <a:alpha val="43137"/>
                </a:srgbClr>
              </a:outerShdw>
            </a:effectLst>
            <a:latin typeface="微軟正黑體" pitchFamily="34" charset="-120"/>
            <a:ea typeface="微軟正黑體" pitchFamily="34" charset="-120"/>
          </a:endParaRPr>
        </a:p>
      </dgm:t>
    </dgm:pt>
    <dgm:pt modelId="{FC13E818-A1DB-0F48-A32D-65B1DD2F91A8}" type="sibTrans" cxnId="{5DF09EF5-750E-2C47-9D79-2B7027F0E756}">
      <dgm:prSet/>
      <dgm:spPr/>
      <dgm:t>
        <a:bodyPr/>
        <a:lstStyle/>
        <a:p>
          <a:endParaRPr lang="en-US" b="1">
            <a:effectLst>
              <a:outerShdw blurRad="38100" dist="38100" dir="2700000" algn="tl">
                <a:srgbClr val="000000">
                  <a:alpha val="43137"/>
                </a:srgbClr>
              </a:outerShdw>
            </a:effectLst>
            <a:latin typeface="微軟正黑體" pitchFamily="34" charset="-120"/>
            <a:ea typeface="微軟正黑體" pitchFamily="34" charset="-120"/>
          </a:endParaRPr>
        </a:p>
      </dgm:t>
    </dgm:pt>
    <dgm:pt modelId="{67C83DB0-20B0-0D44-9A0F-72644FA78884}">
      <dgm:prSet phldrT="[Text]"/>
      <dgm:spPr/>
      <dgm:t>
        <a:bodyPr/>
        <a:lstStyle/>
        <a:p>
          <a:r>
            <a:rPr lang="en-US" b="1" dirty="0" err="1" smtClean="0">
              <a:effectLst>
                <a:outerShdw blurRad="38100" dist="38100" dir="2700000" algn="tl">
                  <a:srgbClr val="000000">
                    <a:alpha val="43137"/>
                  </a:srgbClr>
                </a:outerShdw>
              </a:effectLst>
              <a:latin typeface="微軟正黑體" pitchFamily="34" charset="-120"/>
              <a:ea typeface="微軟正黑體" pitchFamily="34" charset="-120"/>
            </a:rPr>
            <a:t>理由/實例</a:t>
          </a:r>
          <a:endParaRPr lang="en-US" b="1" dirty="0">
            <a:effectLst>
              <a:outerShdw blurRad="38100" dist="38100" dir="2700000" algn="tl">
                <a:srgbClr val="000000">
                  <a:alpha val="43137"/>
                </a:srgbClr>
              </a:outerShdw>
            </a:effectLst>
            <a:latin typeface="微軟正黑體" pitchFamily="34" charset="-120"/>
            <a:ea typeface="微軟正黑體" pitchFamily="34" charset="-120"/>
          </a:endParaRPr>
        </a:p>
      </dgm:t>
    </dgm:pt>
    <dgm:pt modelId="{A6FBD306-A6F4-4847-B404-716CDF967D2D}" type="parTrans" cxnId="{E20872FD-1973-8F47-857C-4F10D9BC224D}">
      <dgm:prSet/>
      <dgm:spPr/>
      <dgm:t>
        <a:bodyPr/>
        <a:lstStyle/>
        <a:p>
          <a:endParaRPr lang="en-US" b="1">
            <a:effectLst>
              <a:outerShdw blurRad="38100" dist="38100" dir="2700000" algn="tl">
                <a:srgbClr val="000000">
                  <a:alpha val="43137"/>
                </a:srgbClr>
              </a:outerShdw>
            </a:effectLst>
            <a:latin typeface="微軟正黑體" pitchFamily="34" charset="-120"/>
            <a:ea typeface="微軟正黑體" pitchFamily="34" charset="-120"/>
          </a:endParaRPr>
        </a:p>
      </dgm:t>
    </dgm:pt>
    <dgm:pt modelId="{AF9D05E0-2095-B642-AB3E-F9C283CB2E8C}" type="sibTrans" cxnId="{E20872FD-1973-8F47-857C-4F10D9BC224D}">
      <dgm:prSet/>
      <dgm:spPr/>
      <dgm:t>
        <a:bodyPr/>
        <a:lstStyle/>
        <a:p>
          <a:endParaRPr lang="en-US" b="1">
            <a:effectLst>
              <a:outerShdw blurRad="38100" dist="38100" dir="2700000" algn="tl">
                <a:srgbClr val="000000">
                  <a:alpha val="43137"/>
                </a:srgbClr>
              </a:outerShdw>
            </a:effectLst>
            <a:latin typeface="微軟正黑體" pitchFamily="34" charset="-120"/>
            <a:ea typeface="微軟正黑體" pitchFamily="34" charset="-120"/>
          </a:endParaRPr>
        </a:p>
      </dgm:t>
    </dgm:pt>
    <dgm:pt modelId="{03F7FBD2-087B-7347-8B1E-4944298CC296}">
      <dgm:prSet custT="1"/>
      <dgm:spPr/>
      <dgm:t>
        <a:bodyPr/>
        <a:lstStyle/>
        <a:p>
          <a:r>
            <a:rPr lang="zh-TW" altLang="en-US" sz="1800" b="1" dirty="0" smtClean="0">
              <a:effectLst>
                <a:outerShdw blurRad="38100" dist="38100" dir="2700000" algn="tl">
                  <a:srgbClr val="000000">
                    <a:alpha val="43137"/>
                  </a:srgbClr>
                </a:outerShdw>
              </a:effectLst>
              <a:latin typeface="微軟正黑體" pitchFamily="34" charset="-120"/>
              <a:ea typeface="微軟正黑體" pitchFamily="34" charset="-120"/>
            </a:rPr>
            <a:t>第二座教室是廣闊的天空</a:t>
          </a:r>
          <a:endParaRPr lang="en-US" sz="1800" b="1" dirty="0">
            <a:effectLst>
              <a:outerShdw blurRad="38100" dist="38100" dir="2700000" algn="tl">
                <a:srgbClr val="000000">
                  <a:alpha val="43137"/>
                </a:srgbClr>
              </a:outerShdw>
            </a:effectLst>
            <a:latin typeface="微軟正黑體" pitchFamily="34" charset="-120"/>
            <a:ea typeface="微軟正黑體" pitchFamily="34" charset="-120"/>
          </a:endParaRPr>
        </a:p>
      </dgm:t>
    </dgm:pt>
    <dgm:pt modelId="{C9EBD689-027A-1E4D-A430-178C6414A263}" type="parTrans" cxnId="{29863400-2BC4-B34D-834D-D9AB8E04213B}">
      <dgm:prSet/>
      <dgm:spPr/>
      <dgm:t>
        <a:bodyPr/>
        <a:lstStyle/>
        <a:p>
          <a:endParaRPr lang="en-US" b="1">
            <a:effectLst>
              <a:outerShdw blurRad="38100" dist="38100" dir="2700000" algn="tl">
                <a:srgbClr val="000000">
                  <a:alpha val="43137"/>
                </a:srgbClr>
              </a:outerShdw>
            </a:effectLst>
            <a:latin typeface="微軟正黑體" pitchFamily="34" charset="-120"/>
            <a:ea typeface="微軟正黑體" pitchFamily="34" charset="-120"/>
          </a:endParaRPr>
        </a:p>
      </dgm:t>
    </dgm:pt>
    <dgm:pt modelId="{EE9D48FF-A5AD-914A-9867-9CA3BCA02EB1}" type="sibTrans" cxnId="{29863400-2BC4-B34D-834D-D9AB8E04213B}">
      <dgm:prSet/>
      <dgm:spPr/>
      <dgm:t>
        <a:bodyPr/>
        <a:lstStyle/>
        <a:p>
          <a:endParaRPr lang="en-US" b="1">
            <a:effectLst>
              <a:outerShdw blurRad="38100" dist="38100" dir="2700000" algn="tl">
                <a:srgbClr val="000000">
                  <a:alpha val="43137"/>
                </a:srgbClr>
              </a:outerShdw>
            </a:effectLst>
            <a:latin typeface="微軟正黑體" pitchFamily="34" charset="-120"/>
            <a:ea typeface="微軟正黑體" pitchFamily="34" charset="-120"/>
          </a:endParaRPr>
        </a:p>
      </dgm:t>
    </dgm:pt>
    <dgm:pt modelId="{1F9C36F4-79D4-2341-A933-186B71C9E292}">
      <dgm:prSet/>
      <dgm:spPr/>
      <dgm:t>
        <a:bodyPr/>
        <a:lstStyle/>
        <a:p>
          <a:r>
            <a:rPr lang="en-US" b="1" dirty="0" smtClean="0">
              <a:effectLst>
                <a:outerShdw blurRad="38100" dist="38100" dir="2700000" algn="tl">
                  <a:srgbClr val="000000">
                    <a:alpha val="43137"/>
                  </a:srgbClr>
                </a:outerShdw>
              </a:effectLst>
              <a:latin typeface="微軟正黑體" pitchFamily="34" charset="-120"/>
              <a:ea typeface="微軟正黑體" pitchFamily="34" charset="-120"/>
            </a:rPr>
            <a:t>？</a:t>
          </a:r>
          <a:endParaRPr lang="en-US" b="1" dirty="0">
            <a:effectLst>
              <a:outerShdw blurRad="38100" dist="38100" dir="2700000" algn="tl">
                <a:srgbClr val="000000">
                  <a:alpha val="43137"/>
                </a:srgbClr>
              </a:outerShdw>
            </a:effectLst>
            <a:latin typeface="微軟正黑體" pitchFamily="34" charset="-120"/>
            <a:ea typeface="微軟正黑體" pitchFamily="34" charset="-120"/>
          </a:endParaRPr>
        </a:p>
      </dgm:t>
    </dgm:pt>
    <dgm:pt modelId="{DF375D6F-4330-F244-9970-F18DBF5AC42A}" type="parTrans" cxnId="{89E54B83-1D9B-4A48-9384-01C675913D3B}">
      <dgm:prSet/>
      <dgm:spPr/>
      <dgm:t>
        <a:bodyPr/>
        <a:lstStyle/>
        <a:p>
          <a:endParaRPr lang="en-US" b="1">
            <a:effectLst>
              <a:outerShdw blurRad="38100" dist="38100" dir="2700000" algn="tl">
                <a:srgbClr val="000000">
                  <a:alpha val="43137"/>
                </a:srgbClr>
              </a:outerShdw>
            </a:effectLst>
            <a:latin typeface="微軟正黑體" pitchFamily="34" charset="-120"/>
            <a:ea typeface="微軟正黑體" pitchFamily="34" charset="-120"/>
          </a:endParaRPr>
        </a:p>
      </dgm:t>
    </dgm:pt>
    <dgm:pt modelId="{1FD30E1F-6238-3D4A-964C-A393DF149D62}" type="sibTrans" cxnId="{89E54B83-1D9B-4A48-9384-01C675913D3B}">
      <dgm:prSet/>
      <dgm:spPr/>
      <dgm:t>
        <a:bodyPr/>
        <a:lstStyle/>
        <a:p>
          <a:endParaRPr lang="en-US" b="1">
            <a:effectLst>
              <a:outerShdw blurRad="38100" dist="38100" dir="2700000" algn="tl">
                <a:srgbClr val="000000">
                  <a:alpha val="43137"/>
                </a:srgbClr>
              </a:outerShdw>
            </a:effectLst>
            <a:latin typeface="微軟正黑體" pitchFamily="34" charset="-120"/>
            <a:ea typeface="微軟正黑體" pitchFamily="34" charset="-120"/>
          </a:endParaRPr>
        </a:p>
      </dgm:t>
    </dgm:pt>
    <dgm:pt modelId="{11F9413A-D7CF-0A40-959E-031357DA4821}" type="pres">
      <dgm:prSet presAssocID="{1549BE4E-1CF1-F745-8151-6550FF6C1AE8}" presName="mainComposite" presStyleCnt="0">
        <dgm:presLayoutVars>
          <dgm:chPref val="1"/>
          <dgm:dir/>
          <dgm:animOne val="branch"/>
          <dgm:animLvl val="lvl"/>
          <dgm:resizeHandles val="exact"/>
        </dgm:presLayoutVars>
      </dgm:prSet>
      <dgm:spPr/>
      <dgm:t>
        <a:bodyPr/>
        <a:lstStyle/>
        <a:p>
          <a:endParaRPr lang="en-US"/>
        </a:p>
      </dgm:t>
    </dgm:pt>
    <dgm:pt modelId="{AB4FF3FE-5C69-4442-96BD-C7F1E948A962}" type="pres">
      <dgm:prSet presAssocID="{1549BE4E-1CF1-F745-8151-6550FF6C1AE8}" presName="hierFlow" presStyleCnt="0"/>
      <dgm:spPr/>
      <dgm:t>
        <a:bodyPr/>
        <a:lstStyle/>
        <a:p>
          <a:endParaRPr lang="zh-TW" altLang="en-US"/>
        </a:p>
      </dgm:t>
    </dgm:pt>
    <dgm:pt modelId="{49B91C4A-9E0C-5940-8BB3-6EDF256C95EA}" type="pres">
      <dgm:prSet presAssocID="{1549BE4E-1CF1-F745-8151-6550FF6C1AE8}" presName="firstBuf" presStyleCnt="0"/>
      <dgm:spPr/>
      <dgm:t>
        <a:bodyPr/>
        <a:lstStyle/>
        <a:p>
          <a:endParaRPr lang="zh-TW" altLang="en-US"/>
        </a:p>
      </dgm:t>
    </dgm:pt>
    <dgm:pt modelId="{CAD50DD3-301A-FE43-9720-FF64F8BC276E}" type="pres">
      <dgm:prSet presAssocID="{1549BE4E-1CF1-F745-8151-6550FF6C1AE8}" presName="hierChild1" presStyleCnt="0">
        <dgm:presLayoutVars>
          <dgm:chPref val="1"/>
          <dgm:animOne val="branch"/>
          <dgm:animLvl val="lvl"/>
        </dgm:presLayoutVars>
      </dgm:prSet>
      <dgm:spPr/>
      <dgm:t>
        <a:bodyPr/>
        <a:lstStyle/>
        <a:p>
          <a:endParaRPr lang="zh-TW" altLang="en-US"/>
        </a:p>
      </dgm:t>
    </dgm:pt>
    <dgm:pt modelId="{D3922E7B-629D-D748-A8ED-DDB75483A056}" type="pres">
      <dgm:prSet presAssocID="{9390EC86-A21C-764B-BEF4-FEC003DFE4FB}" presName="Name14" presStyleCnt="0"/>
      <dgm:spPr/>
      <dgm:t>
        <a:bodyPr/>
        <a:lstStyle/>
        <a:p>
          <a:endParaRPr lang="zh-TW" altLang="en-US"/>
        </a:p>
      </dgm:t>
    </dgm:pt>
    <dgm:pt modelId="{ACF25CF9-D4F0-6644-9563-1AB07EC72B82}" type="pres">
      <dgm:prSet presAssocID="{9390EC86-A21C-764B-BEF4-FEC003DFE4FB}" presName="level1Shape" presStyleLbl="node0" presStyleIdx="0" presStyleCnt="1" custScaleX="117570" custLinFactNeighborY="13803">
        <dgm:presLayoutVars>
          <dgm:chPref val="3"/>
        </dgm:presLayoutVars>
      </dgm:prSet>
      <dgm:spPr/>
      <dgm:t>
        <a:bodyPr/>
        <a:lstStyle/>
        <a:p>
          <a:endParaRPr lang="en-US"/>
        </a:p>
      </dgm:t>
    </dgm:pt>
    <dgm:pt modelId="{06AB8D26-EE93-A846-AD77-50F9387B995E}" type="pres">
      <dgm:prSet presAssocID="{9390EC86-A21C-764B-BEF4-FEC003DFE4FB}" presName="hierChild2" presStyleCnt="0"/>
      <dgm:spPr/>
      <dgm:t>
        <a:bodyPr/>
        <a:lstStyle/>
        <a:p>
          <a:endParaRPr lang="zh-TW" altLang="en-US"/>
        </a:p>
      </dgm:t>
    </dgm:pt>
    <dgm:pt modelId="{670E8E88-E2F2-8F4D-A358-958D5CFD7D53}" type="pres">
      <dgm:prSet presAssocID="{2EFCB279-FDD8-E54A-824D-977D5F713743}" presName="Name19" presStyleLbl="parChTrans1D2" presStyleIdx="0" presStyleCnt="1"/>
      <dgm:spPr/>
      <dgm:t>
        <a:bodyPr/>
        <a:lstStyle/>
        <a:p>
          <a:endParaRPr lang="en-US"/>
        </a:p>
      </dgm:t>
    </dgm:pt>
    <dgm:pt modelId="{38DD4F52-C455-0F4C-B1D2-5AD80ABED057}" type="pres">
      <dgm:prSet presAssocID="{3438801F-EDA5-2549-AF23-803235264E31}" presName="Name21" presStyleCnt="0"/>
      <dgm:spPr/>
      <dgm:t>
        <a:bodyPr/>
        <a:lstStyle/>
        <a:p>
          <a:endParaRPr lang="zh-TW" altLang="en-US"/>
        </a:p>
      </dgm:t>
    </dgm:pt>
    <dgm:pt modelId="{28DA31AB-BD96-8043-A075-C317703BD865}" type="pres">
      <dgm:prSet presAssocID="{3438801F-EDA5-2549-AF23-803235264E31}" presName="level2Shape" presStyleLbl="node2" presStyleIdx="0" presStyleCnt="1" custScaleX="148943" custLinFactNeighborY="3705"/>
      <dgm:spPr/>
      <dgm:t>
        <a:bodyPr/>
        <a:lstStyle/>
        <a:p>
          <a:endParaRPr lang="en-US"/>
        </a:p>
      </dgm:t>
    </dgm:pt>
    <dgm:pt modelId="{4A7EA57C-06E5-004F-B55E-C9FD9F52B4FF}" type="pres">
      <dgm:prSet presAssocID="{3438801F-EDA5-2549-AF23-803235264E31}" presName="hierChild3" presStyleCnt="0"/>
      <dgm:spPr/>
      <dgm:t>
        <a:bodyPr/>
        <a:lstStyle/>
        <a:p>
          <a:endParaRPr lang="zh-TW" altLang="en-US"/>
        </a:p>
      </dgm:t>
    </dgm:pt>
    <dgm:pt modelId="{56E0627C-70F6-8E4D-8F2E-6460832DCDD1}" type="pres">
      <dgm:prSet presAssocID="{20D1B9BD-7E6F-2B40-AE3C-7B273994BE3B}" presName="Name19" presStyleLbl="parChTrans1D3" presStyleIdx="0" presStyleCnt="3"/>
      <dgm:spPr/>
      <dgm:t>
        <a:bodyPr/>
        <a:lstStyle/>
        <a:p>
          <a:endParaRPr lang="en-US"/>
        </a:p>
      </dgm:t>
    </dgm:pt>
    <dgm:pt modelId="{DDBB14AD-44B3-4B4B-9DF7-E94CF4F18E8B}" type="pres">
      <dgm:prSet presAssocID="{8767D7FA-1322-7741-BE58-7CA5D486CBE5}" presName="Name21" presStyleCnt="0"/>
      <dgm:spPr/>
      <dgm:t>
        <a:bodyPr/>
        <a:lstStyle/>
        <a:p>
          <a:endParaRPr lang="zh-TW" altLang="en-US"/>
        </a:p>
      </dgm:t>
    </dgm:pt>
    <dgm:pt modelId="{D8CED27C-E778-DE42-98D7-85531529A85A}" type="pres">
      <dgm:prSet presAssocID="{8767D7FA-1322-7741-BE58-7CA5D486CBE5}" presName="level2Shape" presStyleLbl="node3" presStyleIdx="0" presStyleCnt="3" custScaleX="110533"/>
      <dgm:spPr/>
      <dgm:t>
        <a:bodyPr/>
        <a:lstStyle/>
        <a:p>
          <a:endParaRPr lang="en-US"/>
        </a:p>
      </dgm:t>
    </dgm:pt>
    <dgm:pt modelId="{8A6AC388-E31A-364A-9590-9215973E9BEA}" type="pres">
      <dgm:prSet presAssocID="{8767D7FA-1322-7741-BE58-7CA5D486CBE5}" presName="hierChild3" presStyleCnt="0"/>
      <dgm:spPr/>
      <dgm:t>
        <a:bodyPr/>
        <a:lstStyle/>
        <a:p>
          <a:endParaRPr lang="zh-TW" altLang="en-US"/>
        </a:p>
      </dgm:t>
    </dgm:pt>
    <dgm:pt modelId="{2E0AEF34-66B1-664C-AD19-BFCBB92CB0DB}" type="pres">
      <dgm:prSet presAssocID="{C9EBD689-027A-1E4D-A430-178C6414A263}" presName="Name19" presStyleLbl="parChTrans1D3" presStyleIdx="1" presStyleCnt="3"/>
      <dgm:spPr/>
      <dgm:t>
        <a:bodyPr/>
        <a:lstStyle/>
        <a:p>
          <a:endParaRPr lang="en-US"/>
        </a:p>
      </dgm:t>
    </dgm:pt>
    <dgm:pt modelId="{75725735-1DE6-864A-A7C8-A22004905434}" type="pres">
      <dgm:prSet presAssocID="{03F7FBD2-087B-7347-8B1E-4944298CC296}" presName="Name21" presStyleCnt="0"/>
      <dgm:spPr/>
      <dgm:t>
        <a:bodyPr/>
        <a:lstStyle/>
        <a:p>
          <a:endParaRPr lang="zh-TW" altLang="en-US"/>
        </a:p>
      </dgm:t>
    </dgm:pt>
    <dgm:pt modelId="{6B1F60C2-AC14-6E46-9FA8-F60E3A3A35C5}" type="pres">
      <dgm:prSet presAssocID="{03F7FBD2-087B-7347-8B1E-4944298CC296}" presName="level2Shape" presStyleLbl="node3" presStyleIdx="1" presStyleCnt="3" custScaleX="126996"/>
      <dgm:spPr/>
      <dgm:t>
        <a:bodyPr/>
        <a:lstStyle/>
        <a:p>
          <a:endParaRPr lang="en-US"/>
        </a:p>
      </dgm:t>
    </dgm:pt>
    <dgm:pt modelId="{20C7779E-A98D-C04B-B7BA-CD07E4FBC99E}" type="pres">
      <dgm:prSet presAssocID="{03F7FBD2-087B-7347-8B1E-4944298CC296}" presName="hierChild3" presStyleCnt="0"/>
      <dgm:spPr/>
      <dgm:t>
        <a:bodyPr/>
        <a:lstStyle/>
        <a:p>
          <a:endParaRPr lang="zh-TW" altLang="en-US"/>
        </a:p>
      </dgm:t>
    </dgm:pt>
    <dgm:pt modelId="{CA5CCA04-0860-6141-8B7E-58DAB2DBD43D}" type="pres">
      <dgm:prSet presAssocID="{DF375D6F-4330-F244-9970-F18DBF5AC42A}" presName="Name19" presStyleLbl="parChTrans1D3" presStyleIdx="2" presStyleCnt="3"/>
      <dgm:spPr/>
      <dgm:t>
        <a:bodyPr/>
        <a:lstStyle/>
        <a:p>
          <a:endParaRPr lang="en-US"/>
        </a:p>
      </dgm:t>
    </dgm:pt>
    <dgm:pt modelId="{1F7DDC57-FF16-B242-8509-4C208AA0DF4E}" type="pres">
      <dgm:prSet presAssocID="{1F9C36F4-79D4-2341-A933-186B71C9E292}" presName="Name21" presStyleCnt="0"/>
      <dgm:spPr/>
      <dgm:t>
        <a:bodyPr/>
        <a:lstStyle/>
        <a:p>
          <a:endParaRPr lang="zh-TW" altLang="en-US"/>
        </a:p>
      </dgm:t>
    </dgm:pt>
    <dgm:pt modelId="{126B8161-5620-BC40-A811-F957CDC1EA88}" type="pres">
      <dgm:prSet presAssocID="{1F9C36F4-79D4-2341-A933-186B71C9E292}" presName="level2Shape" presStyleLbl="node3" presStyleIdx="2" presStyleCnt="3"/>
      <dgm:spPr/>
      <dgm:t>
        <a:bodyPr/>
        <a:lstStyle/>
        <a:p>
          <a:endParaRPr lang="en-US"/>
        </a:p>
      </dgm:t>
    </dgm:pt>
    <dgm:pt modelId="{03AFDD39-1299-B044-BD58-C125DD18D625}" type="pres">
      <dgm:prSet presAssocID="{1F9C36F4-79D4-2341-A933-186B71C9E292}" presName="hierChild3" presStyleCnt="0"/>
      <dgm:spPr/>
      <dgm:t>
        <a:bodyPr/>
        <a:lstStyle/>
        <a:p>
          <a:endParaRPr lang="zh-TW" altLang="en-US"/>
        </a:p>
      </dgm:t>
    </dgm:pt>
    <dgm:pt modelId="{1F6788EC-735F-9847-8938-9A8BF8AFB4AD}" type="pres">
      <dgm:prSet presAssocID="{1549BE4E-1CF1-F745-8151-6550FF6C1AE8}" presName="bgShapesFlow" presStyleCnt="0"/>
      <dgm:spPr/>
      <dgm:t>
        <a:bodyPr/>
        <a:lstStyle/>
        <a:p>
          <a:endParaRPr lang="zh-TW" altLang="en-US"/>
        </a:p>
      </dgm:t>
    </dgm:pt>
    <dgm:pt modelId="{99905A5C-CC68-564F-A0A0-4F59AD419A3C}" type="pres">
      <dgm:prSet presAssocID="{B34E1595-3DA6-BD4A-B572-0660C90F2D93}" presName="rectComp" presStyleCnt="0"/>
      <dgm:spPr/>
      <dgm:t>
        <a:bodyPr/>
        <a:lstStyle/>
        <a:p>
          <a:endParaRPr lang="zh-TW" altLang="en-US"/>
        </a:p>
      </dgm:t>
    </dgm:pt>
    <dgm:pt modelId="{9BA23621-F33C-FA4A-AAE2-12566716908A}" type="pres">
      <dgm:prSet presAssocID="{B34E1595-3DA6-BD4A-B572-0660C90F2D93}" presName="bgRect" presStyleLbl="bgShp" presStyleIdx="0" presStyleCnt="3" custLinFactNeighborX="-5556" custLinFactNeighborY="10607"/>
      <dgm:spPr/>
      <dgm:t>
        <a:bodyPr/>
        <a:lstStyle/>
        <a:p>
          <a:endParaRPr lang="en-US"/>
        </a:p>
      </dgm:t>
    </dgm:pt>
    <dgm:pt modelId="{AB382DAA-2543-C049-AC30-1917C471E146}" type="pres">
      <dgm:prSet presAssocID="{B34E1595-3DA6-BD4A-B572-0660C90F2D93}" presName="bgRectTx" presStyleLbl="bgShp" presStyleIdx="0" presStyleCnt="3">
        <dgm:presLayoutVars>
          <dgm:bulletEnabled val="1"/>
        </dgm:presLayoutVars>
      </dgm:prSet>
      <dgm:spPr/>
      <dgm:t>
        <a:bodyPr/>
        <a:lstStyle/>
        <a:p>
          <a:endParaRPr lang="en-US"/>
        </a:p>
      </dgm:t>
    </dgm:pt>
    <dgm:pt modelId="{A73FE6D1-1127-B244-BD40-60D96F3EF695}" type="pres">
      <dgm:prSet presAssocID="{B34E1595-3DA6-BD4A-B572-0660C90F2D93}" presName="spComp" presStyleCnt="0"/>
      <dgm:spPr/>
      <dgm:t>
        <a:bodyPr/>
        <a:lstStyle/>
        <a:p>
          <a:endParaRPr lang="zh-TW" altLang="en-US"/>
        </a:p>
      </dgm:t>
    </dgm:pt>
    <dgm:pt modelId="{C4586EF8-0003-A44B-9D9B-7A17C6E8AE8B}" type="pres">
      <dgm:prSet presAssocID="{B34E1595-3DA6-BD4A-B572-0660C90F2D93}" presName="vSp" presStyleCnt="0"/>
      <dgm:spPr/>
      <dgm:t>
        <a:bodyPr/>
        <a:lstStyle/>
        <a:p>
          <a:endParaRPr lang="zh-TW" altLang="en-US"/>
        </a:p>
      </dgm:t>
    </dgm:pt>
    <dgm:pt modelId="{B636C4F8-D0A8-024D-820B-67978FC1A4EE}" type="pres">
      <dgm:prSet presAssocID="{86284623-442E-0149-90AF-D682AE219181}" presName="rectComp" presStyleCnt="0"/>
      <dgm:spPr/>
      <dgm:t>
        <a:bodyPr/>
        <a:lstStyle/>
        <a:p>
          <a:endParaRPr lang="zh-TW" altLang="en-US"/>
        </a:p>
      </dgm:t>
    </dgm:pt>
    <dgm:pt modelId="{F1BBEDAB-404A-5E4F-BFB7-C0131C97128E}" type="pres">
      <dgm:prSet presAssocID="{86284623-442E-0149-90AF-D682AE219181}" presName="bgRect" presStyleLbl="bgShp" presStyleIdx="1" presStyleCnt="3" custLinFactNeighborY="4314"/>
      <dgm:spPr/>
      <dgm:t>
        <a:bodyPr/>
        <a:lstStyle/>
        <a:p>
          <a:endParaRPr lang="en-US"/>
        </a:p>
      </dgm:t>
    </dgm:pt>
    <dgm:pt modelId="{F374135A-1B36-3347-944D-7B3DF3F7B923}" type="pres">
      <dgm:prSet presAssocID="{86284623-442E-0149-90AF-D682AE219181}" presName="bgRectTx" presStyleLbl="bgShp" presStyleIdx="1" presStyleCnt="3">
        <dgm:presLayoutVars>
          <dgm:bulletEnabled val="1"/>
        </dgm:presLayoutVars>
      </dgm:prSet>
      <dgm:spPr/>
      <dgm:t>
        <a:bodyPr/>
        <a:lstStyle/>
        <a:p>
          <a:endParaRPr lang="en-US"/>
        </a:p>
      </dgm:t>
    </dgm:pt>
    <dgm:pt modelId="{5E6F17D1-961B-C641-AE75-85000D9E1D4F}" type="pres">
      <dgm:prSet presAssocID="{86284623-442E-0149-90AF-D682AE219181}" presName="spComp" presStyleCnt="0"/>
      <dgm:spPr/>
      <dgm:t>
        <a:bodyPr/>
        <a:lstStyle/>
        <a:p>
          <a:endParaRPr lang="zh-TW" altLang="en-US"/>
        </a:p>
      </dgm:t>
    </dgm:pt>
    <dgm:pt modelId="{E3A3CCD3-EF88-5542-83B9-D48B407EF261}" type="pres">
      <dgm:prSet presAssocID="{86284623-442E-0149-90AF-D682AE219181}" presName="vSp" presStyleCnt="0"/>
      <dgm:spPr/>
      <dgm:t>
        <a:bodyPr/>
        <a:lstStyle/>
        <a:p>
          <a:endParaRPr lang="zh-TW" altLang="en-US"/>
        </a:p>
      </dgm:t>
    </dgm:pt>
    <dgm:pt modelId="{0905E69A-B7CB-5942-B7FB-37AF271F34B2}" type="pres">
      <dgm:prSet presAssocID="{67C83DB0-20B0-0D44-9A0F-72644FA78884}" presName="rectComp" presStyleCnt="0"/>
      <dgm:spPr/>
      <dgm:t>
        <a:bodyPr/>
        <a:lstStyle/>
        <a:p>
          <a:endParaRPr lang="zh-TW" altLang="en-US"/>
        </a:p>
      </dgm:t>
    </dgm:pt>
    <dgm:pt modelId="{520D9C66-019D-C347-96CA-95EC9EF085A9}" type="pres">
      <dgm:prSet presAssocID="{67C83DB0-20B0-0D44-9A0F-72644FA78884}" presName="bgRect" presStyleLbl="bgShp" presStyleIdx="2" presStyleCnt="3" custLinFactNeighborX="-5556" custLinFactNeighborY="20184"/>
      <dgm:spPr/>
      <dgm:t>
        <a:bodyPr/>
        <a:lstStyle/>
        <a:p>
          <a:endParaRPr lang="en-US"/>
        </a:p>
      </dgm:t>
    </dgm:pt>
    <dgm:pt modelId="{DD9DA115-78FC-9048-ACE6-E46AA3468AE3}" type="pres">
      <dgm:prSet presAssocID="{67C83DB0-20B0-0D44-9A0F-72644FA78884}" presName="bgRectTx" presStyleLbl="bgShp" presStyleIdx="2" presStyleCnt="3">
        <dgm:presLayoutVars>
          <dgm:bulletEnabled val="1"/>
        </dgm:presLayoutVars>
      </dgm:prSet>
      <dgm:spPr/>
      <dgm:t>
        <a:bodyPr/>
        <a:lstStyle/>
        <a:p>
          <a:endParaRPr lang="en-US"/>
        </a:p>
      </dgm:t>
    </dgm:pt>
  </dgm:ptLst>
  <dgm:cxnLst>
    <dgm:cxn modelId="{5DF09EF5-750E-2C47-9D79-2B7027F0E756}" srcId="{1549BE4E-1CF1-F745-8151-6550FF6C1AE8}" destId="{86284623-442E-0149-90AF-D682AE219181}" srcOrd="2" destOrd="0" parTransId="{8ADAE844-B340-A144-9C19-2E80DE887045}" sibTransId="{FC13E818-A1DB-0F48-A32D-65B1DD2F91A8}"/>
    <dgm:cxn modelId="{98974094-0493-485D-943E-FED6016424A2}" type="presOf" srcId="{DF375D6F-4330-F244-9970-F18DBF5AC42A}" destId="{CA5CCA04-0860-6141-8B7E-58DAB2DBD43D}" srcOrd="0" destOrd="0" presId="urn:microsoft.com/office/officeart/2005/8/layout/hierarchy6"/>
    <dgm:cxn modelId="{578C6EB6-0235-428C-99E5-18BB0F8AFE05}" type="presOf" srcId="{20D1B9BD-7E6F-2B40-AE3C-7B273994BE3B}" destId="{56E0627C-70F6-8E4D-8F2E-6460832DCDD1}" srcOrd="0" destOrd="0" presId="urn:microsoft.com/office/officeart/2005/8/layout/hierarchy6"/>
    <dgm:cxn modelId="{2E9A4AA5-315C-224F-AE13-32AAF2F7F12A}" srcId="{3438801F-EDA5-2549-AF23-803235264E31}" destId="{8767D7FA-1322-7741-BE58-7CA5D486CBE5}" srcOrd="0" destOrd="0" parTransId="{20D1B9BD-7E6F-2B40-AE3C-7B273994BE3B}" sibTransId="{04AD7DE5-829D-CC49-B88F-1576C7D94DD5}"/>
    <dgm:cxn modelId="{E20872FD-1973-8F47-857C-4F10D9BC224D}" srcId="{1549BE4E-1CF1-F745-8151-6550FF6C1AE8}" destId="{67C83DB0-20B0-0D44-9A0F-72644FA78884}" srcOrd="3" destOrd="0" parTransId="{A6FBD306-A6F4-4847-B404-716CDF967D2D}" sibTransId="{AF9D05E0-2095-B642-AB3E-F9C283CB2E8C}"/>
    <dgm:cxn modelId="{954B67D3-3C8F-48CD-8EF9-A0107519BF7D}" type="presOf" srcId="{03F7FBD2-087B-7347-8B1E-4944298CC296}" destId="{6B1F60C2-AC14-6E46-9FA8-F60E3A3A35C5}" srcOrd="0" destOrd="0" presId="urn:microsoft.com/office/officeart/2005/8/layout/hierarchy6"/>
    <dgm:cxn modelId="{6A5D161F-2C83-4BAE-9466-AF3A5869F0B1}" type="presOf" srcId="{67C83DB0-20B0-0D44-9A0F-72644FA78884}" destId="{520D9C66-019D-C347-96CA-95EC9EF085A9}" srcOrd="0" destOrd="0" presId="urn:microsoft.com/office/officeart/2005/8/layout/hierarchy6"/>
    <dgm:cxn modelId="{5CA07819-D78E-4BBD-A961-AB77FAF1A7A3}" type="presOf" srcId="{9390EC86-A21C-764B-BEF4-FEC003DFE4FB}" destId="{ACF25CF9-D4F0-6644-9563-1AB07EC72B82}" srcOrd="0" destOrd="0" presId="urn:microsoft.com/office/officeart/2005/8/layout/hierarchy6"/>
    <dgm:cxn modelId="{29863400-2BC4-B34D-834D-D9AB8E04213B}" srcId="{3438801F-EDA5-2549-AF23-803235264E31}" destId="{03F7FBD2-087B-7347-8B1E-4944298CC296}" srcOrd="1" destOrd="0" parTransId="{C9EBD689-027A-1E4D-A430-178C6414A263}" sibTransId="{EE9D48FF-A5AD-914A-9867-9CA3BCA02EB1}"/>
    <dgm:cxn modelId="{89E54B83-1D9B-4A48-9384-01C675913D3B}" srcId="{3438801F-EDA5-2549-AF23-803235264E31}" destId="{1F9C36F4-79D4-2341-A933-186B71C9E292}" srcOrd="2" destOrd="0" parTransId="{DF375D6F-4330-F244-9970-F18DBF5AC42A}" sibTransId="{1FD30E1F-6238-3D4A-964C-A393DF149D62}"/>
    <dgm:cxn modelId="{B3E69D2D-1E51-4120-AF65-389B4A6A30DA}" type="presOf" srcId="{2EFCB279-FDD8-E54A-824D-977D5F713743}" destId="{670E8E88-E2F2-8F4D-A358-958D5CFD7D53}" srcOrd="0" destOrd="0" presId="urn:microsoft.com/office/officeart/2005/8/layout/hierarchy6"/>
    <dgm:cxn modelId="{1794918C-E4CE-475C-9DCD-1AB4B74F8044}" type="presOf" srcId="{1F9C36F4-79D4-2341-A933-186B71C9E292}" destId="{126B8161-5620-BC40-A811-F957CDC1EA88}" srcOrd="0" destOrd="0" presId="urn:microsoft.com/office/officeart/2005/8/layout/hierarchy6"/>
    <dgm:cxn modelId="{E7CC9BEA-75B7-4396-B8E6-880D5687932A}" type="presOf" srcId="{67C83DB0-20B0-0D44-9A0F-72644FA78884}" destId="{DD9DA115-78FC-9048-ACE6-E46AA3468AE3}" srcOrd="1" destOrd="0" presId="urn:microsoft.com/office/officeart/2005/8/layout/hierarchy6"/>
    <dgm:cxn modelId="{8CC2EAB0-86EA-4DCE-810C-0B70A8184583}" type="presOf" srcId="{C9EBD689-027A-1E4D-A430-178C6414A263}" destId="{2E0AEF34-66B1-664C-AD19-BFCBB92CB0DB}" srcOrd="0" destOrd="0" presId="urn:microsoft.com/office/officeart/2005/8/layout/hierarchy6"/>
    <dgm:cxn modelId="{361CC6D8-9926-4C7E-B4CE-D1910F2102D5}" type="presOf" srcId="{86284623-442E-0149-90AF-D682AE219181}" destId="{F1BBEDAB-404A-5E4F-BFB7-C0131C97128E}" srcOrd="0" destOrd="0" presId="urn:microsoft.com/office/officeart/2005/8/layout/hierarchy6"/>
    <dgm:cxn modelId="{0EA48218-3567-4A13-94C7-C16E145649A4}" type="presOf" srcId="{1549BE4E-1CF1-F745-8151-6550FF6C1AE8}" destId="{11F9413A-D7CF-0A40-959E-031357DA4821}" srcOrd="0" destOrd="0" presId="urn:microsoft.com/office/officeart/2005/8/layout/hierarchy6"/>
    <dgm:cxn modelId="{989A858C-A7F5-4944-A1EA-6B4A02F6171E}" type="presOf" srcId="{B34E1595-3DA6-BD4A-B572-0660C90F2D93}" destId="{AB382DAA-2543-C049-AC30-1917C471E146}" srcOrd="1" destOrd="0" presId="urn:microsoft.com/office/officeart/2005/8/layout/hierarchy6"/>
    <dgm:cxn modelId="{5C07B550-6356-485B-A7D8-FF16A53984EC}" type="presOf" srcId="{8767D7FA-1322-7741-BE58-7CA5D486CBE5}" destId="{D8CED27C-E778-DE42-98D7-85531529A85A}" srcOrd="0" destOrd="0" presId="urn:microsoft.com/office/officeart/2005/8/layout/hierarchy6"/>
    <dgm:cxn modelId="{7A98BDA5-1D3A-7A42-8B92-A49A0C0BBF15}" srcId="{9390EC86-A21C-764B-BEF4-FEC003DFE4FB}" destId="{3438801F-EDA5-2549-AF23-803235264E31}" srcOrd="0" destOrd="0" parTransId="{2EFCB279-FDD8-E54A-824D-977D5F713743}" sibTransId="{00CA7295-0AC8-4E4A-AA82-55C4D47231F4}"/>
    <dgm:cxn modelId="{6A203E3A-D29F-4188-8613-F03A03B8DD53}" type="presOf" srcId="{86284623-442E-0149-90AF-D682AE219181}" destId="{F374135A-1B36-3347-944D-7B3DF3F7B923}" srcOrd="1" destOrd="0" presId="urn:microsoft.com/office/officeart/2005/8/layout/hierarchy6"/>
    <dgm:cxn modelId="{EFD25AE4-8477-B64A-84E8-29F22D5936FA}" srcId="{1549BE4E-1CF1-F745-8151-6550FF6C1AE8}" destId="{B34E1595-3DA6-BD4A-B572-0660C90F2D93}" srcOrd="1" destOrd="0" parTransId="{F73467D3-DEAB-9743-AFB8-0CCC374953F5}" sibTransId="{D008E001-C53C-A940-A74E-B1625FBD8F90}"/>
    <dgm:cxn modelId="{D8850851-BD92-470A-89A9-17A7241715F5}" type="presOf" srcId="{3438801F-EDA5-2549-AF23-803235264E31}" destId="{28DA31AB-BD96-8043-A075-C317703BD865}" srcOrd="0" destOrd="0" presId="urn:microsoft.com/office/officeart/2005/8/layout/hierarchy6"/>
    <dgm:cxn modelId="{D3C2B631-7E59-489A-BBFD-F8265CFDE361}" type="presOf" srcId="{B34E1595-3DA6-BD4A-B572-0660C90F2D93}" destId="{9BA23621-F33C-FA4A-AAE2-12566716908A}" srcOrd="0" destOrd="0" presId="urn:microsoft.com/office/officeart/2005/8/layout/hierarchy6"/>
    <dgm:cxn modelId="{2EB2ADC0-82E4-044A-A87A-748A71839B3E}" srcId="{1549BE4E-1CF1-F745-8151-6550FF6C1AE8}" destId="{9390EC86-A21C-764B-BEF4-FEC003DFE4FB}" srcOrd="0" destOrd="0" parTransId="{DEDD14C2-7929-1942-9A5A-287B1B5A9011}" sibTransId="{B6066123-0C6B-CF43-A494-9951846F50CF}"/>
    <dgm:cxn modelId="{522145CA-3114-420F-ABDF-1F4682834635}" type="presParOf" srcId="{11F9413A-D7CF-0A40-959E-031357DA4821}" destId="{AB4FF3FE-5C69-4442-96BD-C7F1E948A962}" srcOrd="0" destOrd="0" presId="urn:microsoft.com/office/officeart/2005/8/layout/hierarchy6"/>
    <dgm:cxn modelId="{804502C6-1217-41F8-B69E-E68276456DA0}" type="presParOf" srcId="{AB4FF3FE-5C69-4442-96BD-C7F1E948A962}" destId="{49B91C4A-9E0C-5940-8BB3-6EDF256C95EA}" srcOrd="0" destOrd="0" presId="urn:microsoft.com/office/officeart/2005/8/layout/hierarchy6"/>
    <dgm:cxn modelId="{A7B900BE-B8A0-47B4-99EE-AE1D3FEA1BC6}" type="presParOf" srcId="{AB4FF3FE-5C69-4442-96BD-C7F1E948A962}" destId="{CAD50DD3-301A-FE43-9720-FF64F8BC276E}" srcOrd="1" destOrd="0" presId="urn:microsoft.com/office/officeart/2005/8/layout/hierarchy6"/>
    <dgm:cxn modelId="{0538511D-262C-44AE-ADEB-045FBFBCFF95}" type="presParOf" srcId="{CAD50DD3-301A-FE43-9720-FF64F8BC276E}" destId="{D3922E7B-629D-D748-A8ED-DDB75483A056}" srcOrd="0" destOrd="0" presId="urn:microsoft.com/office/officeart/2005/8/layout/hierarchy6"/>
    <dgm:cxn modelId="{8A264705-C674-4F55-BE64-C05FC65AD81F}" type="presParOf" srcId="{D3922E7B-629D-D748-A8ED-DDB75483A056}" destId="{ACF25CF9-D4F0-6644-9563-1AB07EC72B82}" srcOrd="0" destOrd="0" presId="urn:microsoft.com/office/officeart/2005/8/layout/hierarchy6"/>
    <dgm:cxn modelId="{8807EC74-350F-40FE-80B4-9DD7D740160E}" type="presParOf" srcId="{D3922E7B-629D-D748-A8ED-DDB75483A056}" destId="{06AB8D26-EE93-A846-AD77-50F9387B995E}" srcOrd="1" destOrd="0" presId="urn:microsoft.com/office/officeart/2005/8/layout/hierarchy6"/>
    <dgm:cxn modelId="{34F83C8E-4E57-42E8-AED7-843DD15104F4}" type="presParOf" srcId="{06AB8D26-EE93-A846-AD77-50F9387B995E}" destId="{670E8E88-E2F2-8F4D-A358-958D5CFD7D53}" srcOrd="0" destOrd="0" presId="urn:microsoft.com/office/officeart/2005/8/layout/hierarchy6"/>
    <dgm:cxn modelId="{C5D02F0A-E634-4B67-B0B6-DCEF73585419}" type="presParOf" srcId="{06AB8D26-EE93-A846-AD77-50F9387B995E}" destId="{38DD4F52-C455-0F4C-B1D2-5AD80ABED057}" srcOrd="1" destOrd="0" presId="urn:microsoft.com/office/officeart/2005/8/layout/hierarchy6"/>
    <dgm:cxn modelId="{D5EFCC58-F80A-49B8-A3C4-D1233054B3B9}" type="presParOf" srcId="{38DD4F52-C455-0F4C-B1D2-5AD80ABED057}" destId="{28DA31AB-BD96-8043-A075-C317703BD865}" srcOrd="0" destOrd="0" presId="urn:microsoft.com/office/officeart/2005/8/layout/hierarchy6"/>
    <dgm:cxn modelId="{EE9CE166-62D6-40B8-A420-462358102C98}" type="presParOf" srcId="{38DD4F52-C455-0F4C-B1D2-5AD80ABED057}" destId="{4A7EA57C-06E5-004F-B55E-C9FD9F52B4FF}" srcOrd="1" destOrd="0" presId="urn:microsoft.com/office/officeart/2005/8/layout/hierarchy6"/>
    <dgm:cxn modelId="{D91DBF19-CC5A-4EF7-9650-68A599B5BBF3}" type="presParOf" srcId="{4A7EA57C-06E5-004F-B55E-C9FD9F52B4FF}" destId="{56E0627C-70F6-8E4D-8F2E-6460832DCDD1}" srcOrd="0" destOrd="0" presId="urn:microsoft.com/office/officeart/2005/8/layout/hierarchy6"/>
    <dgm:cxn modelId="{42402B37-D07C-4AD4-B99D-DE0AC9E7FF2E}" type="presParOf" srcId="{4A7EA57C-06E5-004F-B55E-C9FD9F52B4FF}" destId="{DDBB14AD-44B3-4B4B-9DF7-E94CF4F18E8B}" srcOrd="1" destOrd="0" presId="urn:microsoft.com/office/officeart/2005/8/layout/hierarchy6"/>
    <dgm:cxn modelId="{6D84C84F-B9C8-44AB-8AB8-313CD21508F4}" type="presParOf" srcId="{DDBB14AD-44B3-4B4B-9DF7-E94CF4F18E8B}" destId="{D8CED27C-E778-DE42-98D7-85531529A85A}" srcOrd="0" destOrd="0" presId="urn:microsoft.com/office/officeart/2005/8/layout/hierarchy6"/>
    <dgm:cxn modelId="{D1F81759-5604-4013-BC5D-CB5C5BF43C35}" type="presParOf" srcId="{DDBB14AD-44B3-4B4B-9DF7-E94CF4F18E8B}" destId="{8A6AC388-E31A-364A-9590-9215973E9BEA}" srcOrd="1" destOrd="0" presId="urn:microsoft.com/office/officeart/2005/8/layout/hierarchy6"/>
    <dgm:cxn modelId="{22C3B564-9526-44FC-B2C1-58B5671CDBA2}" type="presParOf" srcId="{4A7EA57C-06E5-004F-B55E-C9FD9F52B4FF}" destId="{2E0AEF34-66B1-664C-AD19-BFCBB92CB0DB}" srcOrd="2" destOrd="0" presId="urn:microsoft.com/office/officeart/2005/8/layout/hierarchy6"/>
    <dgm:cxn modelId="{6B92155C-EE56-4C70-9ECA-CA9C691BD1D0}" type="presParOf" srcId="{4A7EA57C-06E5-004F-B55E-C9FD9F52B4FF}" destId="{75725735-1DE6-864A-A7C8-A22004905434}" srcOrd="3" destOrd="0" presId="urn:microsoft.com/office/officeart/2005/8/layout/hierarchy6"/>
    <dgm:cxn modelId="{BBB93856-9F88-4E03-AB2C-B16983A0479C}" type="presParOf" srcId="{75725735-1DE6-864A-A7C8-A22004905434}" destId="{6B1F60C2-AC14-6E46-9FA8-F60E3A3A35C5}" srcOrd="0" destOrd="0" presId="urn:microsoft.com/office/officeart/2005/8/layout/hierarchy6"/>
    <dgm:cxn modelId="{889D30FA-8F39-421E-8D1A-0CFD202DBAF2}" type="presParOf" srcId="{75725735-1DE6-864A-A7C8-A22004905434}" destId="{20C7779E-A98D-C04B-B7BA-CD07E4FBC99E}" srcOrd="1" destOrd="0" presId="urn:microsoft.com/office/officeart/2005/8/layout/hierarchy6"/>
    <dgm:cxn modelId="{430A0A6E-2E3D-4C72-848B-9FA6462EF70E}" type="presParOf" srcId="{4A7EA57C-06E5-004F-B55E-C9FD9F52B4FF}" destId="{CA5CCA04-0860-6141-8B7E-58DAB2DBD43D}" srcOrd="4" destOrd="0" presId="urn:microsoft.com/office/officeart/2005/8/layout/hierarchy6"/>
    <dgm:cxn modelId="{879AF5F4-D554-44C4-A5F7-085500E0A17A}" type="presParOf" srcId="{4A7EA57C-06E5-004F-B55E-C9FD9F52B4FF}" destId="{1F7DDC57-FF16-B242-8509-4C208AA0DF4E}" srcOrd="5" destOrd="0" presId="urn:microsoft.com/office/officeart/2005/8/layout/hierarchy6"/>
    <dgm:cxn modelId="{835D9788-E6A7-477A-9EDF-1195245E1284}" type="presParOf" srcId="{1F7DDC57-FF16-B242-8509-4C208AA0DF4E}" destId="{126B8161-5620-BC40-A811-F957CDC1EA88}" srcOrd="0" destOrd="0" presId="urn:microsoft.com/office/officeart/2005/8/layout/hierarchy6"/>
    <dgm:cxn modelId="{12530330-C681-415A-8614-ECFAEED38E64}" type="presParOf" srcId="{1F7DDC57-FF16-B242-8509-4C208AA0DF4E}" destId="{03AFDD39-1299-B044-BD58-C125DD18D625}" srcOrd="1" destOrd="0" presId="urn:microsoft.com/office/officeart/2005/8/layout/hierarchy6"/>
    <dgm:cxn modelId="{EEDBFE6A-12C3-4632-B57E-6EB12DEC8059}" type="presParOf" srcId="{11F9413A-D7CF-0A40-959E-031357DA4821}" destId="{1F6788EC-735F-9847-8938-9A8BF8AFB4AD}" srcOrd="1" destOrd="0" presId="urn:microsoft.com/office/officeart/2005/8/layout/hierarchy6"/>
    <dgm:cxn modelId="{4479D6FB-DDB5-45AA-8BCA-3660A52595D8}" type="presParOf" srcId="{1F6788EC-735F-9847-8938-9A8BF8AFB4AD}" destId="{99905A5C-CC68-564F-A0A0-4F59AD419A3C}" srcOrd="0" destOrd="0" presId="urn:microsoft.com/office/officeart/2005/8/layout/hierarchy6"/>
    <dgm:cxn modelId="{6BDFA9D0-CE9F-49E2-8488-CB0D709B4A8C}" type="presParOf" srcId="{99905A5C-CC68-564F-A0A0-4F59AD419A3C}" destId="{9BA23621-F33C-FA4A-AAE2-12566716908A}" srcOrd="0" destOrd="0" presId="urn:microsoft.com/office/officeart/2005/8/layout/hierarchy6"/>
    <dgm:cxn modelId="{78455E1B-4453-48C1-B8DC-DC2A0743CED2}" type="presParOf" srcId="{99905A5C-CC68-564F-A0A0-4F59AD419A3C}" destId="{AB382DAA-2543-C049-AC30-1917C471E146}" srcOrd="1" destOrd="0" presId="urn:microsoft.com/office/officeart/2005/8/layout/hierarchy6"/>
    <dgm:cxn modelId="{06A14C5C-E835-4CFA-8146-11D836FC37E6}" type="presParOf" srcId="{1F6788EC-735F-9847-8938-9A8BF8AFB4AD}" destId="{A73FE6D1-1127-B244-BD40-60D96F3EF695}" srcOrd="1" destOrd="0" presId="urn:microsoft.com/office/officeart/2005/8/layout/hierarchy6"/>
    <dgm:cxn modelId="{FBDC5876-EC71-4D2B-8DC2-F6AB28BA7BE6}" type="presParOf" srcId="{A73FE6D1-1127-B244-BD40-60D96F3EF695}" destId="{C4586EF8-0003-A44B-9D9B-7A17C6E8AE8B}" srcOrd="0" destOrd="0" presId="urn:microsoft.com/office/officeart/2005/8/layout/hierarchy6"/>
    <dgm:cxn modelId="{213D2F7A-BA29-4520-8047-59147F8F3194}" type="presParOf" srcId="{1F6788EC-735F-9847-8938-9A8BF8AFB4AD}" destId="{B636C4F8-D0A8-024D-820B-67978FC1A4EE}" srcOrd="2" destOrd="0" presId="urn:microsoft.com/office/officeart/2005/8/layout/hierarchy6"/>
    <dgm:cxn modelId="{64F6A316-8726-4336-ADB8-500B0EDD1BB8}" type="presParOf" srcId="{B636C4F8-D0A8-024D-820B-67978FC1A4EE}" destId="{F1BBEDAB-404A-5E4F-BFB7-C0131C97128E}" srcOrd="0" destOrd="0" presId="urn:microsoft.com/office/officeart/2005/8/layout/hierarchy6"/>
    <dgm:cxn modelId="{3050E29A-58BA-4DE2-A646-CD7D6E78A363}" type="presParOf" srcId="{B636C4F8-D0A8-024D-820B-67978FC1A4EE}" destId="{F374135A-1B36-3347-944D-7B3DF3F7B923}" srcOrd="1" destOrd="0" presId="urn:microsoft.com/office/officeart/2005/8/layout/hierarchy6"/>
    <dgm:cxn modelId="{A6AA071E-C883-4D7C-877D-4716A904B696}" type="presParOf" srcId="{1F6788EC-735F-9847-8938-9A8BF8AFB4AD}" destId="{5E6F17D1-961B-C641-AE75-85000D9E1D4F}" srcOrd="3" destOrd="0" presId="urn:microsoft.com/office/officeart/2005/8/layout/hierarchy6"/>
    <dgm:cxn modelId="{D3CCE175-6F01-4B4E-99A8-16F669387410}" type="presParOf" srcId="{5E6F17D1-961B-C641-AE75-85000D9E1D4F}" destId="{E3A3CCD3-EF88-5542-83B9-D48B407EF261}" srcOrd="0" destOrd="0" presId="urn:microsoft.com/office/officeart/2005/8/layout/hierarchy6"/>
    <dgm:cxn modelId="{BA82F029-FB06-4452-BAEF-438EAD908962}" type="presParOf" srcId="{1F6788EC-735F-9847-8938-9A8BF8AFB4AD}" destId="{0905E69A-B7CB-5942-B7FB-37AF271F34B2}" srcOrd="4" destOrd="0" presId="urn:microsoft.com/office/officeart/2005/8/layout/hierarchy6"/>
    <dgm:cxn modelId="{5A3E82D3-E110-41CD-9618-E897A32B877F}" type="presParOf" srcId="{0905E69A-B7CB-5942-B7FB-37AF271F34B2}" destId="{520D9C66-019D-C347-96CA-95EC9EF085A9}" srcOrd="0" destOrd="0" presId="urn:microsoft.com/office/officeart/2005/8/layout/hierarchy6"/>
    <dgm:cxn modelId="{09F82804-D1D7-4157-9305-88E4E98EA08C}" type="presParOf" srcId="{0905E69A-B7CB-5942-B7FB-37AF271F34B2}" destId="{DD9DA115-78FC-9048-ACE6-E46AA3468AE3}" srcOrd="1" destOrd="0" presId="urn:microsoft.com/office/officeart/2005/8/layout/hierarchy6"/>
  </dgm:cxnLst>
  <dgm:bg/>
  <dgm:whole/>
</dgm:dataModel>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kumimoji="0" sz="1200">
                <a:latin typeface="+mn-lt"/>
                <a:ea typeface="+mn-ea"/>
              </a:defRPr>
            </a:lvl1pPr>
          </a:lstStyle>
          <a:p>
            <a:pPr>
              <a:defRPr/>
            </a:pPr>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kumimoji="0" sz="1200">
                <a:latin typeface="+mn-lt"/>
                <a:ea typeface="+mn-ea"/>
              </a:defRPr>
            </a:lvl1pPr>
          </a:lstStyle>
          <a:p>
            <a:pPr>
              <a:defRPr/>
            </a:pPr>
            <a:fld id="{8A926B28-E40A-4445-804E-B4DA5B0275B0}" type="datetimeFigureOut">
              <a:rPr lang="zh-TW" altLang="en-US"/>
              <a:pPr>
                <a:defRPr/>
              </a:pPr>
              <a:t>2014/3/9</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TW" altLang="en-US" noProof="0"/>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endParaRPr lang="zh-TW" altLang="en-US" noProof="0"/>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kumimoji="0" sz="1200">
                <a:latin typeface="+mn-lt"/>
                <a:ea typeface="+mn-ea"/>
              </a:defRPr>
            </a:lvl1pPr>
          </a:lstStyle>
          <a:p>
            <a:pPr>
              <a:defRPr/>
            </a:pPr>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kumimoji="0" sz="1200">
                <a:latin typeface="+mn-lt"/>
                <a:ea typeface="+mn-ea"/>
              </a:defRPr>
            </a:lvl1pPr>
          </a:lstStyle>
          <a:p>
            <a:pPr>
              <a:defRPr/>
            </a:pPr>
            <a:fld id="{D89421BD-5B5C-496B-B557-BF96153AFC21}"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1" name="Rectangle 2"/>
          <p:cNvSpPr>
            <a:spLocks noGrp="1" noRot="1" noChangeAspect="1" noTextEdit="1"/>
          </p:cNvSpPr>
          <p:nvPr>
            <p:ph type="sldImg"/>
          </p:nvPr>
        </p:nvSpPr>
        <p:spPr bwMode="auto">
          <a:noFill/>
          <a:ln>
            <a:solidFill>
              <a:srgbClr val="000000"/>
            </a:solidFill>
            <a:miter lim="800000"/>
            <a:headEnd/>
            <a:tailEnd/>
          </a:ln>
        </p:spPr>
      </p:sp>
      <p:sp>
        <p:nvSpPr>
          <p:cNvPr id="322562"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zh-TW"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TextEdit="1"/>
          </p:cNvSpPr>
          <p:nvPr>
            <p:ph type="sldImg"/>
          </p:nvPr>
        </p:nvSpPr>
        <p:spPr bwMode="auto">
          <a:noFill/>
          <a:ln>
            <a:solidFill>
              <a:srgbClr val="000000"/>
            </a:solidFill>
            <a:miter lim="800000"/>
            <a:headEnd/>
            <a:tailEnd/>
          </a:ln>
        </p:spPr>
      </p:sp>
      <p:sp>
        <p:nvSpPr>
          <p:cNvPr id="66563"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zh-TW"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TextEdit="1"/>
          </p:cNvSpPr>
          <p:nvPr>
            <p:ph type="sldImg"/>
          </p:nvPr>
        </p:nvSpPr>
        <p:spPr bwMode="auto">
          <a:noFill/>
          <a:ln>
            <a:solidFill>
              <a:srgbClr val="000000"/>
            </a:solidFill>
            <a:miter lim="800000"/>
            <a:headEnd/>
            <a:tailEnd/>
          </a:ln>
        </p:spPr>
      </p:sp>
      <p:sp>
        <p:nvSpPr>
          <p:cNvPr id="67587"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zh-TW"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TextEdit="1"/>
          </p:cNvSpPr>
          <p:nvPr>
            <p:ph type="sldImg"/>
          </p:nvPr>
        </p:nvSpPr>
        <p:spPr bwMode="auto">
          <a:noFill/>
          <a:ln>
            <a:solidFill>
              <a:srgbClr val="000000"/>
            </a:solidFill>
            <a:miter lim="800000"/>
            <a:headEnd/>
            <a:tailEnd/>
          </a:ln>
        </p:spPr>
      </p:sp>
      <p:sp>
        <p:nvSpPr>
          <p:cNvPr id="67587"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zh-TW"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TextEdit="1"/>
          </p:cNvSpPr>
          <p:nvPr>
            <p:ph type="sldImg"/>
          </p:nvPr>
        </p:nvSpPr>
        <p:spPr bwMode="auto">
          <a:noFill/>
          <a:ln>
            <a:solidFill>
              <a:srgbClr val="000000"/>
            </a:solidFill>
            <a:miter lim="800000"/>
            <a:headEnd/>
            <a:tailEnd/>
          </a:ln>
        </p:spPr>
      </p:sp>
      <p:sp>
        <p:nvSpPr>
          <p:cNvPr id="67587"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zh-TW"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69635"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smtClean="0">
              <a:latin typeface="Arial" pitchFamily="34" charset="0"/>
            </a:endParaRPr>
          </a:p>
        </p:txBody>
      </p:sp>
      <p:sp>
        <p:nvSpPr>
          <p:cNvPr id="75779" name="投影片編號版面配置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4443B1C-F593-41FF-BC28-ECFFA6594157}" type="slidenum">
              <a:rPr lang="zh-TW" altLang="en-US">
                <a:solidFill>
                  <a:srgbClr val="000000"/>
                </a:solidFill>
                <a:ea typeface="MS PGothic" pitchFamily="34" charset="-128"/>
              </a:rPr>
              <a:pPr fontAlgn="base">
                <a:spcBef>
                  <a:spcPct val="0"/>
                </a:spcBef>
                <a:spcAft>
                  <a:spcPct val="0"/>
                </a:spcAft>
                <a:defRPr/>
              </a:pPr>
              <a:t>21</a:t>
            </a:fld>
            <a:endParaRPr lang="en-US" altLang="zh-TW">
              <a:solidFill>
                <a:srgbClr val="000000"/>
              </a:solidFill>
              <a:ea typeface="MS PGothic" pitchFamily="3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TextEdit="1"/>
          </p:cNvSpPr>
          <p:nvPr>
            <p:ph type="sldImg"/>
          </p:nvPr>
        </p:nvSpPr>
        <p:spPr bwMode="auto">
          <a:noFill/>
          <a:ln>
            <a:solidFill>
              <a:srgbClr val="000000"/>
            </a:solidFill>
            <a:miter lim="800000"/>
            <a:headEnd/>
            <a:tailEnd/>
          </a:ln>
        </p:spPr>
      </p:sp>
      <p:sp>
        <p:nvSpPr>
          <p:cNvPr id="67587"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zh-TW"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69635"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smtClean="0">
              <a:latin typeface="Arial" pitchFamily="34" charset="0"/>
            </a:endParaRPr>
          </a:p>
        </p:txBody>
      </p:sp>
      <p:sp>
        <p:nvSpPr>
          <p:cNvPr id="75779" name="投影片編號版面配置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4443B1C-F593-41FF-BC28-ECFFA6594157}" type="slidenum">
              <a:rPr lang="zh-TW" altLang="en-US">
                <a:solidFill>
                  <a:srgbClr val="000000"/>
                </a:solidFill>
                <a:ea typeface="MS PGothic" pitchFamily="34" charset="-128"/>
              </a:rPr>
              <a:pPr fontAlgn="base">
                <a:spcBef>
                  <a:spcPct val="0"/>
                </a:spcBef>
                <a:spcAft>
                  <a:spcPct val="0"/>
                </a:spcAft>
                <a:defRPr/>
              </a:pPr>
              <a:t>23</a:t>
            </a:fld>
            <a:endParaRPr lang="en-US" altLang="zh-TW">
              <a:solidFill>
                <a:srgbClr val="000000"/>
              </a:solidFill>
              <a:ea typeface="MS PGothic"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69635"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smtClean="0">
              <a:latin typeface="Arial" pitchFamily="34" charset="0"/>
            </a:endParaRPr>
          </a:p>
        </p:txBody>
      </p:sp>
      <p:sp>
        <p:nvSpPr>
          <p:cNvPr id="75779" name="投影片編號版面配置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4443B1C-F593-41FF-BC28-ECFFA6594157}" type="slidenum">
              <a:rPr lang="zh-TW" altLang="en-US">
                <a:solidFill>
                  <a:srgbClr val="000000"/>
                </a:solidFill>
                <a:ea typeface="MS PGothic" pitchFamily="34" charset="-128"/>
              </a:rPr>
              <a:pPr fontAlgn="base">
                <a:spcBef>
                  <a:spcPct val="0"/>
                </a:spcBef>
                <a:spcAft>
                  <a:spcPct val="0"/>
                </a:spcAft>
                <a:defRPr/>
              </a:pPr>
              <a:t>24</a:t>
            </a:fld>
            <a:endParaRPr lang="en-US" altLang="zh-TW">
              <a:solidFill>
                <a:srgbClr val="000000"/>
              </a:solidFill>
              <a:ea typeface="MS PGothic"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TextEdit="1"/>
          </p:cNvSpPr>
          <p:nvPr>
            <p:ph type="sldImg"/>
          </p:nvPr>
        </p:nvSpPr>
        <p:spPr bwMode="auto">
          <a:noFill/>
          <a:ln>
            <a:solidFill>
              <a:srgbClr val="000000"/>
            </a:solidFill>
            <a:miter lim="800000"/>
            <a:headEnd/>
            <a:tailEnd/>
          </a:ln>
        </p:spPr>
      </p:sp>
      <p:sp>
        <p:nvSpPr>
          <p:cNvPr id="70659"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zh-TW"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TextEdit="1"/>
          </p:cNvSpPr>
          <p:nvPr>
            <p:ph type="sldImg"/>
          </p:nvPr>
        </p:nvSpPr>
        <p:spPr bwMode="auto">
          <a:noFill/>
          <a:ln>
            <a:solidFill>
              <a:srgbClr val="000000"/>
            </a:solidFill>
            <a:miter lim="800000"/>
            <a:headEnd/>
            <a:tailEnd/>
          </a:ln>
        </p:spPr>
      </p:sp>
      <p:sp>
        <p:nvSpPr>
          <p:cNvPr id="71683"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zh-TW"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1" name="Rectangle 2"/>
          <p:cNvSpPr>
            <a:spLocks noGrp="1" noRot="1" noChangeAspect="1" noTextEdit="1"/>
          </p:cNvSpPr>
          <p:nvPr>
            <p:ph type="sldImg"/>
          </p:nvPr>
        </p:nvSpPr>
        <p:spPr bwMode="auto">
          <a:noFill/>
          <a:ln>
            <a:solidFill>
              <a:srgbClr val="000000"/>
            </a:solidFill>
            <a:miter lim="800000"/>
            <a:headEnd/>
            <a:tailEnd/>
          </a:ln>
        </p:spPr>
      </p:sp>
      <p:sp>
        <p:nvSpPr>
          <p:cNvPr id="322562"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zh-TW"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TextEdit="1"/>
          </p:cNvSpPr>
          <p:nvPr>
            <p:ph type="sldImg"/>
          </p:nvPr>
        </p:nvSpPr>
        <p:spPr bwMode="auto">
          <a:noFill/>
          <a:ln>
            <a:solidFill>
              <a:srgbClr val="000000"/>
            </a:solidFill>
            <a:miter lim="800000"/>
            <a:headEnd/>
            <a:tailEnd/>
          </a:ln>
        </p:spPr>
      </p:sp>
      <p:sp>
        <p:nvSpPr>
          <p:cNvPr id="72707"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zh-TW"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TextEdit="1"/>
          </p:cNvSpPr>
          <p:nvPr>
            <p:ph type="sldImg"/>
          </p:nvPr>
        </p:nvSpPr>
        <p:spPr bwMode="auto">
          <a:noFill/>
          <a:ln>
            <a:solidFill>
              <a:srgbClr val="000000"/>
            </a:solidFill>
            <a:miter lim="800000"/>
            <a:headEnd/>
            <a:tailEnd/>
          </a:ln>
        </p:spPr>
      </p:sp>
      <p:sp>
        <p:nvSpPr>
          <p:cNvPr id="71683"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zh-TW"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TextEdit="1"/>
          </p:cNvSpPr>
          <p:nvPr>
            <p:ph type="sldImg"/>
          </p:nvPr>
        </p:nvSpPr>
        <p:spPr bwMode="auto">
          <a:noFill/>
          <a:ln>
            <a:solidFill>
              <a:srgbClr val="000000"/>
            </a:solidFill>
            <a:miter lim="800000"/>
            <a:headEnd/>
            <a:tailEnd/>
          </a:ln>
        </p:spPr>
      </p:sp>
      <p:sp>
        <p:nvSpPr>
          <p:cNvPr id="72707"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zh-TW"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TextEdit="1"/>
          </p:cNvSpPr>
          <p:nvPr>
            <p:ph type="sldImg"/>
          </p:nvPr>
        </p:nvSpPr>
        <p:spPr bwMode="auto">
          <a:noFill/>
          <a:ln>
            <a:solidFill>
              <a:srgbClr val="000000"/>
            </a:solidFill>
            <a:miter lim="800000"/>
            <a:headEnd/>
            <a:tailEnd/>
          </a:ln>
        </p:spPr>
      </p:sp>
      <p:sp>
        <p:nvSpPr>
          <p:cNvPr id="73731"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zh-TW"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A6E6DE91-AADF-440B-8230-C94A6D7CD97B}" type="slidenum">
              <a:rPr lang="ja-JP" altLang="en-US" smtClean="0"/>
              <a:pPr/>
              <a:t>33</a:t>
            </a:fld>
            <a:endParaRPr lang="en-US" altLang="ja-JP"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ja-JP" alt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F3445273-F04E-4C37-AA15-F755338FA4D0}" type="slidenum">
              <a:rPr lang="ja-JP" altLang="en-US" sz="1200"/>
              <a:pPr algn="r"/>
              <a:t>34</a:t>
            </a:fld>
            <a:endParaRPr lang="en-US" altLang="ja-JP" sz="120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ja-JP" alt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TextEdit="1"/>
          </p:cNvSpPr>
          <p:nvPr>
            <p:ph type="sldImg"/>
          </p:nvPr>
        </p:nvSpPr>
        <p:spPr bwMode="auto">
          <a:noFill/>
          <a:ln>
            <a:solidFill>
              <a:srgbClr val="000000"/>
            </a:solidFill>
            <a:miter lim="800000"/>
            <a:headEnd/>
            <a:tailEnd/>
          </a:ln>
        </p:spPr>
      </p:sp>
      <p:sp>
        <p:nvSpPr>
          <p:cNvPr id="75779"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zh-TW" alt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8D56007F-45E0-4B41-A3B1-A983ED859F2B}" type="slidenum">
              <a:rPr lang="en-US" altLang="zh-TW" smtClean="0">
                <a:ea typeface="新細明體" pitchFamily="18" charset="-120"/>
              </a:rPr>
              <a:pPr/>
              <a:t>36</a:t>
            </a:fld>
            <a:endParaRPr lang="en-US" altLang="zh-TW" smtClean="0">
              <a:ea typeface="新細明體" pitchFamily="18" charset="-120"/>
            </a:endParaRPr>
          </a:p>
        </p:txBody>
      </p:sp>
      <p:sp>
        <p:nvSpPr>
          <p:cNvPr id="11366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366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zh-TW"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5E3E8476-E71C-4114-91A5-FDA412FD2E78}" type="slidenum">
              <a:rPr lang="en-US" altLang="zh-TW" smtClean="0">
                <a:ea typeface="新細明體" pitchFamily="18" charset="-120"/>
              </a:rPr>
              <a:pPr/>
              <a:t>38</a:t>
            </a:fld>
            <a:endParaRPr lang="en-US" altLang="zh-TW" smtClean="0">
              <a:ea typeface="新細明體" pitchFamily="18" charset="-120"/>
            </a:endParaRPr>
          </a:p>
        </p:txBody>
      </p:sp>
      <p:sp>
        <p:nvSpPr>
          <p:cNvPr id="11469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469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zh-TW"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784A8B7F-3FA4-4DA5-B440-6633B84542DD}" type="slidenum">
              <a:rPr lang="en-US" altLang="zh-TW" smtClean="0">
                <a:ea typeface="新細明體" pitchFamily="18" charset="-120"/>
              </a:rPr>
              <a:pPr/>
              <a:t>40</a:t>
            </a:fld>
            <a:endParaRPr lang="en-US" altLang="zh-TW" smtClean="0">
              <a:ea typeface="新細明體" pitchFamily="18" charset="-120"/>
            </a:endParaRPr>
          </a:p>
        </p:txBody>
      </p:sp>
      <p:sp>
        <p:nvSpPr>
          <p:cNvPr id="1157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571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zh-TW"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TextEdit="1"/>
          </p:cNvSpPr>
          <p:nvPr>
            <p:ph type="sldImg"/>
          </p:nvPr>
        </p:nvSpPr>
        <p:spPr bwMode="auto">
          <a:noFill/>
          <a:ln>
            <a:solidFill>
              <a:srgbClr val="000000"/>
            </a:solidFill>
            <a:miter lim="800000"/>
            <a:headEnd/>
            <a:tailEnd/>
          </a:ln>
        </p:spPr>
      </p:sp>
      <p:sp>
        <p:nvSpPr>
          <p:cNvPr id="63491"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zh-TW" alt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TextEdit="1"/>
          </p:cNvSpPr>
          <p:nvPr>
            <p:ph type="sldImg"/>
          </p:nvPr>
        </p:nvSpPr>
        <p:spPr bwMode="auto">
          <a:noFill/>
          <a:ln>
            <a:solidFill>
              <a:srgbClr val="000000"/>
            </a:solidFill>
            <a:miter lim="800000"/>
            <a:headEnd/>
            <a:tailEnd/>
          </a:ln>
        </p:spPr>
      </p:sp>
      <p:sp>
        <p:nvSpPr>
          <p:cNvPr id="74755"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zh-TW" alt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TextEdit="1"/>
          </p:cNvSpPr>
          <p:nvPr>
            <p:ph type="sldImg"/>
          </p:nvPr>
        </p:nvSpPr>
        <p:spPr bwMode="auto">
          <a:noFill/>
          <a:ln>
            <a:solidFill>
              <a:srgbClr val="000000"/>
            </a:solidFill>
            <a:miter lim="800000"/>
            <a:headEnd/>
            <a:tailEnd/>
          </a:ln>
        </p:spPr>
      </p:sp>
      <p:sp>
        <p:nvSpPr>
          <p:cNvPr id="74755"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zh-TW" alt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TextEdit="1"/>
          </p:cNvSpPr>
          <p:nvPr>
            <p:ph type="sldImg"/>
          </p:nvPr>
        </p:nvSpPr>
        <p:spPr bwMode="auto">
          <a:noFill/>
          <a:ln>
            <a:solidFill>
              <a:srgbClr val="000000"/>
            </a:solidFill>
            <a:miter lim="800000"/>
            <a:headEnd/>
            <a:tailEnd/>
          </a:ln>
        </p:spPr>
      </p:sp>
      <p:sp>
        <p:nvSpPr>
          <p:cNvPr id="76803"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zh-TW" alt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782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zh-TW" altLang="en-US" smtClean="0">
                <a:latin typeface="Arial" pitchFamily="34" charset="0"/>
              </a:rPr>
              <a:t>圖片為課文外補充</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TextEdit="1"/>
          </p:cNvSpPr>
          <p:nvPr>
            <p:ph type="sldImg"/>
          </p:nvPr>
        </p:nvSpPr>
        <p:spPr bwMode="auto">
          <a:noFill/>
          <a:ln>
            <a:solidFill>
              <a:srgbClr val="000000"/>
            </a:solidFill>
            <a:miter lim="800000"/>
            <a:headEnd/>
            <a:tailEnd/>
          </a:ln>
        </p:spPr>
      </p:sp>
      <p:sp>
        <p:nvSpPr>
          <p:cNvPr id="78851"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zh-TW" alt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TextEdit="1"/>
          </p:cNvSpPr>
          <p:nvPr>
            <p:ph type="sldImg"/>
          </p:nvPr>
        </p:nvSpPr>
        <p:spPr bwMode="auto">
          <a:noFill/>
          <a:ln>
            <a:solidFill>
              <a:srgbClr val="000000"/>
            </a:solidFill>
            <a:miter lim="800000"/>
            <a:headEnd/>
            <a:tailEnd/>
          </a:ln>
        </p:spPr>
      </p:sp>
      <p:sp>
        <p:nvSpPr>
          <p:cNvPr id="79875"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zh-TW" alt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TextEdit="1"/>
          </p:cNvSpPr>
          <p:nvPr>
            <p:ph type="sldImg"/>
          </p:nvPr>
        </p:nvSpPr>
        <p:spPr bwMode="auto">
          <a:noFill/>
          <a:ln>
            <a:solidFill>
              <a:srgbClr val="000000"/>
            </a:solidFill>
            <a:miter lim="800000"/>
            <a:headEnd/>
            <a:tailEnd/>
          </a:ln>
        </p:spPr>
      </p:sp>
      <p:sp>
        <p:nvSpPr>
          <p:cNvPr id="80899"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zh-TW" alt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TextEdit="1"/>
          </p:cNvSpPr>
          <p:nvPr>
            <p:ph type="sldImg"/>
          </p:nvPr>
        </p:nvSpPr>
        <p:spPr bwMode="auto">
          <a:noFill/>
          <a:ln>
            <a:solidFill>
              <a:srgbClr val="000000"/>
            </a:solidFill>
            <a:miter lim="800000"/>
            <a:headEnd/>
            <a:tailEnd/>
          </a:ln>
        </p:spPr>
      </p:sp>
      <p:sp>
        <p:nvSpPr>
          <p:cNvPr id="81923"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zh-TW" alt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TextEdit="1"/>
          </p:cNvSpPr>
          <p:nvPr>
            <p:ph type="sldImg"/>
          </p:nvPr>
        </p:nvSpPr>
        <p:spPr bwMode="auto">
          <a:noFill/>
          <a:ln>
            <a:solidFill>
              <a:srgbClr val="000000"/>
            </a:solidFill>
            <a:miter lim="800000"/>
            <a:headEnd/>
            <a:tailEnd/>
          </a:ln>
        </p:spPr>
      </p:sp>
      <p:sp>
        <p:nvSpPr>
          <p:cNvPr id="81923"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zh-TW" alt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TextEdit="1"/>
          </p:cNvSpPr>
          <p:nvPr>
            <p:ph type="sldImg"/>
          </p:nvPr>
        </p:nvSpPr>
        <p:spPr bwMode="auto">
          <a:noFill/>
          <a:ln>
            <a:solidFill>
              <a:srgbClr val="000000"/>
            </a:solidFill>
            <a:miter lim="800000"/>
            <a:headEnd/>
            <a:tailEnd/>
          </a:ln>
        </p:spPr>
      </p:sp>
      <p:sp>
        <p:nvSpPr>
          <p:cNvPr id="83971"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zh-TW"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TextEdit="1"/>
          </p:cNvSpPr>
          <p:nvPr>
            <p:ph type="sldImg"/>
          </p:nvPr>
        </p:nvSpPr>
        <p:spPr bwMode="auto">
          <a:noFill/>
          <a:ln>
            <a:solidFill>
              <a:srgbClr val="000000"/>
            </a:solidFill>
            <a:miter lim="800000"/>
            <a:headEnd/>
            <a:tailEnd/>
          </a:ln>
        </p:spPr>
      </p:sp>
      <p:sp>
        <p:nvSpPr>
          <p:cNvPr id="64515"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zh-TW" alt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1" name="Rectangle 2"/>
          <p:cNvSpPr>
            <a:spLocks noGrp="1" noRot="1" noChangeAspect="1" noTextEdit="1"/>
          </p:cNvSpPr>
          <p:nvPr>
            <p:ph type="sldImg"/>
          </p:nvPr>
        </p:nvSpPr>
        <p:spPr bwMode="auto">
          <a:noFill/>
          <a:ln>
            <a:solidFill>
              <a:srgbClr val="000000"/>
            </a:solidFill>
            <a:miter lim="800000"/>
            <a:headEnd/>
            <a:tailEnd/>
          </a:ln>
        </p:spPr>
      </p:sp>
      <p:sp>
        <p:nvSpPr>
          <p:cNvPr id="322562"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zh-TW" alt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miter lim="800000"/>
            <a:headEnd/>
            <a:tailEnd/>
          </a:ln>
        </p:spPr>
        <p:txBody>
          <a:bodyPr/>
          <a:lstStyle/>
          <a:p>
            <a:pPr defTabSz="933450"/>
            <a:fld id="{AD7B3403-A8EE-4FBE-B5D9-301B65BDC2E9}" type="slidenum">
              <a:rPr lang="en-US" altLang="zh-TW">
                <a:latin typeface="Arial" pitchFamily="34" charset="0"/>
              </a:rPr>
              <a:pPr defTabSz="933450"/>
              <a:t>69</a:t>
            </a:fld>
            <a:endParaRPr lang="en-US" altLang="zh-TW">
              <a:latin typeface="Arial" pitchFamily="34" charset="0"/>
            </a:endParaRPr>
          </a:p>
        </p:txBody>
      </p:sp>
      <p:sp>
        <p:nvSpPr>
          <p:cNvPr id="8909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9092" name="Rectangle 3"/>
          <p:cNvSpPr>
            <a:spLocks noGrp="1" noChangeArrowheads="1"/>
          </p:cNvSpPr>
          <p:nvPr>
            <p:ph type="body" idx="1"/>
          </p:nvPr>
        </p:nvSpPr>
        <p:spPr>
          <a:noFill/>
        </p:spPr>
        <p:txBody>
          <a:bodyPr/>
          <a:lstStyle/>
          <a:p>
            <a:pPr eaLnBrk="1" hangingPunct="1">
              <a:spcBef>
                <a:spcPct val="0"/>
              </a:spcBef>
            </a:pPr>
            <a:endParaRPr lang="zh-TW" altLang="zh-TW" smtClean="0">
              <a:latin typeface="Arial"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miter lim="800000"/>
            <a:headEnd/>
            <a:tailEnd/>
          </a:ln>
        </p:spPr>
        <p:txBody>
          <a:bodyPr/>
          <a:lstStyle/>
          <a:p>
            <a:pPr defTabSz="933450"/>
            <a:fld id="{5BF5D815-F957-464F-9C54-6BA7EAAE6A75}" type="slidenum">
              <a:rPr lang="en-US" altLang="zh-TW">
                <a:latin typeface="Arial" pitchFamily="34" charset="0"/>
              </a:rPr>
              <a:pPr defTabSz="933450"/>
              <a:t>70</a:t>
            </a:fld>
            <a:endParaRPr lang="en-US" altLang="zh-TW">
              <a:latin typeface="Arial" pitchFamily="34" charset="0"/>
            </a:endParaRPr>
          </a:p>
        </p:txBody>
      </p:sp>
      <p:sp>
        <p:nvSpPr>
          <p:cNvPr id="8806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8068" name="Rectangle 3"/>
          <p:cNvSpPr>
            <a:spLocks noGrp="1" noChangeArrowheads="1"/>
          </p:cNvSpPr>
          <p:nvPr>
            <p:ph type="body" idx="1"/>
          </p:nvPr>
        </p:nvSpPr>
        <p:spPr>
          <a:noFill/>
        </p:spPr>
        <p:txBody>
          <a:bodyPr/>
          <a:lstStyle/>
          <a:p>
            <a:pPr eaLnBrk="1" hangingPunct="1">
              <a:spcBef>
                <a:spcPct val="0"/>
              </a:spcBef>
            </a:pPr>
            <a:endParaRPr lang="zh-TW" altLang="zh-TW" smtClean="0">
              <a:latin typeface="Arial"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miter lim="800000"/>
            <a:headEnd/>
            <a:tailEnd/>
          </a:ln>
        </p:spPr>
        <p:txBody>
          <a:bodyPr/>
          <a:lstStyle/>
          <a:p>
            <a:pPr defTabSz="933450"/>
            <a:fld id="{5BF5D815-F957-464F-9C54-6BA7EAAE6A75}" type="slidenum">
              <a:rPr lang="en-US" altLang="zh-TW">
                <a:latin typeface="Arial" pitchFamily="34" charset="0"/>
              </a:rPr>
              <a:pPr defTabSz="933450"/>
              <a:t>71</a:t>
            </a:fld>
            <a:endParaRPr lang="en-US" altLang="zh-TW">
              <a:latin typeface="Arial" pitchFamily="34" charset="0"/>
            </a:endParaRPr>
          </a:p>
        </p:txBody>
      </p:sp>
      <p:sp>
        <p:nvSpPr>
          <p:cNvPr id="8806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8068" name="Rectangle 3"/>
          <p:cNvSpPr>
            <a:spLocks noGrp="1" noChangeArrowheads="1"/>
          </p:cNvSpPr>
          <p:nvPr>
            <p:ph type="body" idx="1"/>
          </p:nvPr>
        </p:nvSpPr>
        <p:spPr>
          <a:noFill/>
        </p:spPr>
        <p:txBody>
          <a:bodyPr/>
          <a:lstStyle/>
          <a:p>
            <a:pPr eaLnBrk="1" hangingPunct="1">
              <a:spcBef>
                <a:spcPct val="0"/>
              </a:spcBef>
            </a:pPr>
            <a:endParaRPr lang="zh-TW" altLang="zh-TW" smtClean="0">
              <a:latin typeface="Arial" pitchFamily="34"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miter lim="800000"/>
            <a:headEnd/>
            <a:tailEnd/>
          </a:ln>
        </p:spPr>
        <p:txBody>
          <a:bodyPr/>
          <a:lstStyle/>
          <a:p>
            <a:pPr defTabSz="933450"/>
            <a:fld id="{5BF5D815-F957-464F-9C54-6BA7EAAE6A75}" type="slidenum">
              <a:rPr lang="en-US" altLang="zh-TW">
                <a:latin typeface="Arial" pitchFamily="34" charset="0"/>
              </a:rPr>
              <a:pPr defTabSz="933450"/>
              <a:t>72</a:t>
            </a:fld>
            <a:endParaRPr lang="en-US" altLang="zh-TW">
              <a:latin typeface="Arial" pitchFamily="34" charset="0"/>
            </a:endParaRPr>
          </a:p>
        </p:txBody>
      </p:sp>
      <p:sp>
        <p:nvSpPr>
          <p:cNvPr id="8806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8068" name="Rectangle 3"/>
          <p:cNvSpPr>
            <a:spLocks noGrp="1" noChangeArrowheads="1"/>
          </p:cNvSpPr>
          <p:nvPr>
            <p:ph type="body" idx="1"/>
          </p:nvPr>
        </p:nvSpPr>
        <p:spPr>
          <a:noFill/>
        </p:spPr>
        <p:txBody>
          <a:bodyPr/>
          <a:lstStyle/>
          <a:p>
            <a:pPr eaLnBrk="1" hangingPunct="1">
              <a:spcBef>
                <a:spcPct val="0"/>
              </a:spcBef>
            </a:pPr>
            <a:endParaRPr lang="zh-TW" altLang="zh-TW" smtClean="0">
              <a:latin typeface="Arial" pitchFamily="34"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miter lim="800000"/>
            <a:headEnd/>
            <a:tailEnd/>
          </a:ln>
        </p:spPr>
        <p:txBody>
          <a:bodyPr/>
          <a:lstStyle/>
          <a:p>
            <a:pPr defTabSz="933450"/>
            <a:fld id="{5BF5D815-F957-464F-9C54-6BA7EAAE6A75}" type="slidenum">
              <a:rPr lang="en-US" altLang="zh-TW">
                <a:latin typeface="Arial" pitchFamily="34" charset="0"/>
              </a:rPr>
              <a:pPr defTabSz="933450"/>
              <a:t>73</a:t>
            </a:fld>
            <a:endParaRPr lang="en-US" altLang="zh-TW">
              <a:latin typeface="Arial" pitchFamily="34" charset="0"/>
            </a:endParaRPr>
          </a:p>
        </p:txBody>
      </p:sp>
      <p:sp>
        <p:nvSpPr>
          <p:cNvPr id="8806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8068" name="Rectangle 3"/>
          <p:cNvSpPr>
            <a:spLocks noGrp="1" noChangeArrowheads="1"/>
          </p:cNvSpPr>
          <p:nvPr>
            <p:ph type="body" idx="1"/>
          </p:nvPr>
        </p:nvSpPr>
        <p:spPr>
          <a:noFill/>
        </p:spPr>
        <p:txBody>
          <a:bodyPr/>
          <a:lstStyle/>
          <a:p>
            <a:pPr eaLnBrk="1" hangingPunct="1">
              <a:spcBef>
                <a:spcPct val="0"/>
              </a:spcBef>
            </a:pPr>
            <a:endParaRPr lang="zh-TW" altLang="zh-TW" smtClean="0">
              <a:latin typeface="Arial" pitchFamily="34"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miter lim="800000"/>
            <a:headEnd/>
            <a:tailEnd/>
          </a:ln>
        </p:spPr>
        <p:txBody>
          <a:bodyPr/>
          <a:lstStyle/>
          <a:p>
            <a:pPr defTabSz="933450"/>
            <a:fld id="{9AB5CF90-CC33-43B8-85A0-E1903F17EACE}" type="slidenum">
              <a:rPr lang="en-US" altLang="zh-TW">
                <a:latin typeface="Arial" pitchFamily="34" charset="0"/>
              </a:rPr>
              <a:pPr defTabSz="933450"/>
              <a:t>74</a:t>
            </a:fld>
            <a:endParaRPr lang="en-US" altLang="zh-TW">
              <a:latin typeface="Arial" pitchFamily="34" charset="0"/>
            </a:endParaRPr>
          </a:p>
        </p:txBody>
      </p:sp>
      <p:sp>
        <p:nvSpPr>
          <p:cNvPr id="7680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6804" name="Rectangle 3"/>
          <p:cNvSpPr>
            <a:spLocks noGrp="1" noChangeArrowheads="1"/>
          </p:cNvSpPr>
          <p:nvPr>
            <p:ph type="body" idx="1"/>
          </p:nvPr>
        </p:nvSpPr>
        <p:spPr>
          <a:noFill/>
        </p:spPr>
        <p:txBody>
          <a:bodyPr/>
          <a:lstStyle/>
          <a:p>
            <a:pPr eaLnBrk="1" hangingPunct="1">
              <a:spcBef>
                <a:spcPct val="0"/>
              </a:spcBef>
            </a:pPr>
            <a:endParaRPr lang="zh-TW" altLang="zh-TW" smtClean="0">
              <a:latin typeface="Arial" pitchFamily="34"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miter lim="800000"/>
            <a:headEnd/>
            <a:tailEnd/>
          </a:ln>
        </p:spPr>
        <p:txBody>
          <a:bodyPr/>
          <a:lstStyle/>
          <a:p>
            <a:pPr defTabSz="933450"/>
            <a:fld id="{6DBCD8C1-9731-4C06-8D54-A84A089E92E6}" type="slidenum">
              <a:rPr lang="en-US" altLang="zh-TW">
                <a:latin typeface="Arial" pitchFamily="34" charset="0"/>
              </a:rPr>
              <a:pPr defTabSz="933450"/>
              <a:t>75</a:t>
            </a:fld>
            <a:endParaRPr lang="en-US" altLang="zh-TW">
              <a:latin typeface="Arial" pitchFamily="34" charset="0"/>
            </a:endParaRPr>
          </a:p>
        </p:txBody>
      </p:sp>
      <p:sp>
        <p:nvSpPr>
          <p:cNvPr id="7885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8852" name="Rectangle 3"/>
          <p:cNvSpPr>
            <a:spLocks noGrp="1" noChangeArrowheads="1"/>
          </p:cNvSpPr>
          <p:nvPr>
            <p:ph type="body" idx="1"/>
          </p:nvPr>
        </p:nvSpPr>
        <p:spPr>
          <a:noFill/>
        </p:spPr>
        <p:txBody>
          <a:bodyPr/>
          <a:lstStyle/>
          <a:p>
            <a:pPr eaLnBrk="1" hangingPunct="1">
              <a:spcBef>
                <a:spcPct val="0"/>
              </a:spcBef>
            </a:pPr>
            <a:endParaRPr lang="zh-TW" altLang="zh-TW" smtClean="0">
              <a:latin typeface="Arial" pitchFamily="34"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miter lim="800000"/>
            <a:headEnd/>
            <a:tailEnd/>
          </a:ln>
        </p:spPr>
        <p:txBody>
          <a:bodyPr/>
          <a:lstStyle/>
          <a:p>
            <a:pPr defTabSz="933450"/>
            <a:fld id="{35249E09-81C3-45C0-A2F4-2EE46C0E39F4}" type="slidenum">
              <a:rPr lang="en-US" altLang="zh-TW">
                <a:latin typeface="Arial" pitchFamily="34" charset="0"/>
              </a:rPr>
              <a:pPr defTabSz="933450"/>
              <a:t>76</a:t>
            </a:fld>
            <a:endParaRPr lang="en-US" altLang="zh-TW">
              <a:latin typeface="Arial" pitchFamily="34" charset="0"/>
            </a:endParaRPr>
          </a:p>
        </p:txBody>
      </p:sp>
      <p:sp>
        <p:nvSpPr>
          <p:cNvPr id="7987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9876" name="Rectangle 3"/>
          <p:cNvSpPr>
            <a:spLocks noGrp="1" noChangeArrowheads="1"/>
          </p:cNvSpPr>
          <p:nvPr>
            <p:ph type="body" idx="1"/>
          </p:nvPr>
        </p:nvSpPr>
        <p:spPr>
          <a:noFill/>
        </p:spPr>
        <p:txBody>
          <a:bodyPr/>
          <a:lstStyle/>
          <a:p>
            <a:pPr eaLnBrk="1" hangingPunct="1">
              <a:spcBef>
                <a:spcPct val="0"/>
              </a:spcBef>
            </a:pPr>
            <a:endParaRPr lang="zh-TW" altLang="zh-TW" smtClean="0">
              <a:latin typeface="Arial" pitchFamily="34"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txBox="1">
            <a:spLocks noGrp="1" noChangeArrowheads="1"/>
          </p:cNvSpPr>
          <p:nvPr/>
        </p:nvSpPr>
        <p:spPr bwMode="auto">
          <a:xfrm>
            <a:off x="3883696" y="8685706"/>
            <a:ext cx="2972705" cy="456835"/>
          </a:xfrm>
          <a:prstGeom prst="rect">
            <a:avLst/>
          </a:prstGeom>
          <a:noFill/>
          <a:ln w="9525">
            <a:noFill/>
            <a:miter lim="800000"/>
            <a:headEnd/>
            <a:tailEnd/>
          </a:ln>
        </p:spPr>
        <p:txBody>
          <a:bodyPr lIns="92272" tIns="46136" rIns="92272" bIns="46136" anchor="b"/>
          <a:lstStyle/>
          <a:p>
            <a:pPr algn="r" defTabSz="933450"/>
            <a:fld id="{7805F60B-54D8-45A2-919C-75C13B2F6099}" type="slidenum">
              <a:rPr lang="en-US" altLang="zh-TW" sz="1200">
                <a:latin typeface="Arial" pitchFamily="34" charset="0"/>
              </a:rPr>
              <a:pPr algn="r" defTabSz="933450"/>
              <a:t>77</a:t>
            </a:fld>
            <a:endParaRPr lang="en-US" altLang="zh-TW" sz="1200">
              <a:latin typeface="Arial" pitchFamily="34" charset="0"/>
            </a:endParaRPr>
          </a:p>
        </p:txBody>
      </p:sp>
      <p:sp>
        <p:nvSpPr>
          <p:cNvPr id="808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0900" name="Rectangle 3"/>
          <p:cNvSpPr>
            <a:spLocks noGrp="1" noChangeArrowheads="1"/>
          </p:cNvSpPr>
          <p:nvPr>
            <p:ph type="body" idx="1"/>
          </p:nvPr>
        </p:nvSpPr>
        <p:spPr>
          <a:noFill/>
        </p:spPr>
        <p:txBody>
          <a:bodyPr/>
          <a:lstStyle/>
          <a:p>
            <a:pPr eaLnBrk="1" hangingPunct="1">
              <a:spcBef>
                <a:spcPct val="0"/>
              </a:spcBef>
            </a:pPr>
            <a:endParaRPr lang="zh-TW" altLang="zh-TW"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TextEdit="1"/>
          </p:cNvSpPr>
          <p:nvPr>
            <p:ph type="sldImg"/>
          </p:nvPr>
        </p:nvSpPr>
        <p:spPr bwMode="auto">
          <a:noFill/>
          <a:ln>
            <a:solidFill>
              <a:srgbClr val="000000"/>
            </a:solidFill>
            <a:miter lim="800000"/>
            <a:headEnd/>
            <a:tailEnd/>
          </a:ln>
        </p:spPr>
      </p:sp>
      <p:sp>
        <p:nvSpPr>
          <p:cNvPr id="64515"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zh-TW" alt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ln>
            <a:miter lim="800000"/>
            <a:headEnd/>
            <a:tailEnd/>
          </a:ln>
        </p:spPr>
        <p:txBody>
          <a:bodyPr/>
          <a:lstStyle/>
          <a:p>
            <a:fld id="{6CBEEC74-ACC0-4E85-A90B-6366E770912E}" type="slidenum">
              <a:rPr lang="en-US" altLang="zh-TW"/>
              <a:pPr/>
              <a:t>78</a:t>
            </a:fld>
            <a:endParaRPr lang="en-US" altLang="zh-TW"/>
          </a:p>
        </p:txBody>
      </p:sp>
      <p:sp>
        <p:nvSpPr>
          <p:cNvPr id="9318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3188" name="Rectangle 3"/>
          <p:cNvSpPr>
            <a:spLocks noGrp="1" noChangeArrowheads="1"/>
          </p:cNvSpPr>
          <p:nvPr>
            <p:ph type="body" idx="1"/>
          </p:nvPr>
        </p:nvSpPr>
        <p:spPr>
          <a:noFill/>
        </p:spPr>
        <p:txBody>
          <a:bodyPr/>
          <a:lstStyle/>
          <a:p>
            <a:pPr eaLnBrk="1" hangingPunct="1"/>
            <a:endParaRPr lang="zh-TW" altLang="zh-TW"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ln>
            <a:miter lim="800000"/>
            <a:headEnd/>
            <a:tailEnd/>
          </a:ln>
        </p:spPr>
        <p:txBody>
          <a:bodyPr/>
          <a:lstStyle/>
          <a:p>
            <a:fld id="{6CBEEC74-ACC0-4E85-A90B-6366E770912E}" type="slidenum">
              <a:rPr lang="en-US" altLang="zh-TW"/>
              <a:pPr/>
              <a:t>79</a:t>
            </a:fld>
            <a:endParaRPr lang="en-US" altLang="zh-TW"/>
          </a:p>
        </p:txBody>
      </p:sp>
      <p:sp>
        <p:nvSpPr>
          <p:cNvPr id="9318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3188" name="Rectangle 3"/>
          <p:cNvSpPr>
            <a:spLocks noGrp="1" noChangeArrowheads="1"/>
          </p:cNvSpPr>
          <p:nvPr>
            <p:ph type="body" idx="1"/>
          </p:nvPr>
        </p:nvSpPr>
        <p:spPr>
          <a:noFill/>
        </p:spPr>
        <p:txBody>
          <a:bodyPr/>
          <a:lstStyle/>
          <a:p>
            <a:pPr eaLnBrk="1" hangingPunct="1"/>
            <a:endParaRPr lang="zh-TW" altLang="zh-TW"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1" name="Rectangle 2"/>
          <p:cNvSpPr>
            <a:spLocks noGrp="1" noRot="1" noChangeAspect="1" noTextEdit="1"/>
          </p:cNvSpPr>
          <p:nvPr>
            <p:ph type="sldImg"/>
          </p:nvPr>
        </p:nvSpPr>
        <p:spPr bwMode="auto">
          <a:noFill/>
          <a:ln>
            <a:solidFill>
              <a:srgbClr val="000000"/>
            </a:solidFill>
            <a:miter lim="800000"/>
            <a:headEnd/>
            <a:tailEnd/>
          </a:ln>
        </p:spPr>
      </p:sp>
      <p:sp>
        <p:nvSpPr>
          <p:cNvPr id="322562"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zh-TW" alt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ln>
            <a:miter lim="800000"/>
            <a:headEnd/>
            <a:tailEnd/>
          </a:ln>
        </p:spPr>
        <p:txBody>
          <a:bodyPr/>
          <a:lstStyle/>
          <a:p>
            <a:fld id="{6CBEEC74-ACC0-4E85-A90B-6366E770912E}" type="slidenum">
              <a:rPr lang="en-US" altLang="zh-TW"/>
              <a:pPr/>
              <a:t>81</a:t>
            </a:fld>
            <a:endParaRPr lang="en-US" altLang="zh-TW"/>
          </a:p>
        </p:txBody>
      </p:sp>
      <p:sp>
        <p:nvSpPr>
          <p:cNvPr id="9318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3188" name="Rectangle 3"/>
          <p:cNvSpPr>
            <a:spLocks noGrp="1" noChangeArrowheads="1"/>
          </p:cNvSpPr>
          <p:nvPr>
            <p:ph type="body" idx="1"/>
          </p:nvPr>
        </p:nvSpPr>
        <p:spPr>
          <a:noFill/>
        </p:spPr>
        <p:txBody>
          <a:bodyPr/>
          <a:lstStyle/>
          <a:p>
            <a:pPr eaLnBrk="1" hangingPunct="1"/>
            <a:endParaRPr lang="zh-TW" altLang="zh-TW"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ln>
            <a:miter lim="800000"/>
            <a:headEnd/>
            <a:tailEnd/>
          </a:ln>
        </p:spPr>
        <p:txBody>
          <a:bodyPr/>
          <a:lstStyle/>
          <a:p>
            <a:fld id="{6CBEEC74-ACC0-4E85-A90B-6366E770912E}" type="slidenum">
              <a:rPr lang="en-US" altLang="zh-TW"/>
              <a:pPr/>
              <a:t>82</a:t>
            </a:fld>
            <a:endParaRPr lang="en-US" altLang="zh-TW"/>
          </a:p>
        </p:txBody>
      </p:sp>
      <p:sp>
        <p:nvSpPr>
          <p:cNvPr id="9318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3188" name="Rectangle 3"/>
          <p:cNvSpPr>
            <a:spLocks noGrp="1" noChangeArrowheads="1"/>
          </p:cNvSpPr>
          <p:nvPr>
            <p:ph type="body" idx="1"/>
          </p:nvPr>
        </p:nvSpPr>
        <p:spPr>
          <a:noFill/>
        </p:spPr>
        <p:txBody>
          <a:bodyPr/>
          <a:lstStyle/>
          <a:p>
            <a:pPr eaLnBrk="1" hangingPunct="1"/>
            <a:endParaRPr lang="zh-TW" altLang="zh-TW"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1" name="Rectangle 2"/>
          <p:cNvSpPr>
            <a:spLocks noGrp="1" noRot="1" noChangeAspect="1" noTextEdit="1"/>
          </p:cNvSpPr>
          <p:nvPr>
            <p:ph type="sldImg"/>
          </p:nvPr>
        </p:nvSpPr>
        <p:spPr bwMode="auto">
          <a:noFill/>
          <a:ln>
            <a:solidFill>
              <a:srgbClr val="000000"/>
            </a:solidFill>
            <a:miter lim="800000"/>
            <a:headEnd/>
            <a:tailEnd/>
          </a:ln>
        </p:spPr>
      </p:sp>
      <p:sp>
        <p:nvSpPr>
          <p:cNvPr id="322562"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zh-TW" altLang="en-US"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txBox="1">
            <a:spLocks noGrp="1" noChangeArrowheads="1"/>
          </p:cNvSpPr>
          <p:nvPr/>
        </p:nvSpPr>
        <p:spPr bwMode="auto">
          <a:xfrm>
            <a:off x="3883696" y="8685706"/>
            <a:ext cx="2972705" cy="456835"/>
          </a:xfrm>
          <a:prstGeom prst="rect">
            <a:avLst/>
          </a:prstGeom>
          <a:noFill/>
          <a:ln w="9525">
            <a:noFill/>
            <a:miter lim="800000"/>
            <a:headEnd/>
            <a:tailEnd/>
          </a:ln>
        </p:spPr>
        <p:txBody>
          <a:bodyPr lIns="92272" tIns="46136" rIns="92272" bIns="46136" anchor="b"/>
          <a:lstStyle/>
          <a:p>
            <a:pPr algn="r" defTabSz="922338"/>
            <a:fld id="{3085C567-C7F5-4490-B572-02034AF56CFD}" type="slidenum">
              <a:rPr lang="en-US" altLang="zh-TW" sz="1200"/>
              <a:pPr algn="r" defTabSz="922338"/>
              <a:t>84</a:t>
            </a:fld>
            <a:endParaRPr lang="en-US" altLang="zh-TW" sz="1200"/>
          </a:p>
        </p:txBody>
      </p:sp>
      <p:sp>
        <p:nvSpPr>
          <p:cNvPr id="10137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1380" name="Rectangle 3"/>
          <p:cNvSpPr>
            <a:spLocks noGrp="1" noChangeArrowheads="1"/>
          </p:cNvSpPr>
          <p:nvPr>
            <p:ph type="body" idx="1"/>
          </p:nvPr>
        </p:nvSpPr>
        <p:spPr>
          <a:noFill/>
        </p:spPr>
        <p:txBody>
          <a:bodyPr/>
          <a:lstStyle/>
          <a:p>
            <a:pPr eaLnBrk="1" hangingPunct="1"/>
            <a:endParaRPr lang="zh-TW" altLang="zh-TW"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1" name="Rectangle 2"/>
          <p:cNvSpPr>
            <a:spLocks noGrp="1" noRot="1" noChangeAspect="1" noTextEdit="1"/>
          </p:cNvSpPr>
          <p:nvPr>
            <p:ph type="sldImg"/>
          </p:nvPr>
        </p:nvSpPr>
        <p:spPr bwMode="auto">
          <a:noFill/>
          <a:ln>
            <a:solidFill>
              <a:srgbClr val="000000"/>
            </a:solidFill>
            <a:miter lim="800000"/>
            <a:headEnd/>
            <a:tailEnd/>
          </a:ln>
        </p:spPr>
      </p:sp>
      <p:sp>
        <p:nvSpPr>
          <p:cNvPr id="322562"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zh-TW" altLang="en-US"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102403" name="備忘稿版面配置區 2"/>
          <p:cNvSpPr>
            <a:spLocks noGrp="1"/>
          </p:cNvSpPr>
          <p:nvPr>
            <p:ph type="body" idx="1"/>
          </p:nvPr>
        </p:nvSpPr>
        <p:spPr>
          <a:noFill/>
        </p:spPr>
        <p:txBody>
          <a:bodyPr/>
          <a:lstStyle/>
          <a:p>
            <a:pPr>
              <a:spcBef>
                <a:spcPct val="0"/>
              </a:spcBef>
            </a:pPr>
            <a:endParaRPr lang="zh-TW" altLang="en-US" smtClean="0"/>
          </a:p>
        </p:txBody>
      </p:sp>
      <p:sp>
        <p:nvSpPr>
          <p:cNvPr id="102404" name="投影片編號版面配置區 3"/>
          <p:cNvSpPr txBox="1">
            <a:spLocks noGrp="1"/>
          </p:cNvSpPr>
          <p:nvPr/>
        </p:nvSpPr>
        <p:spPr bwMode="auto">
          <a:xfrm>
            <a:off x="3883696" y="8685706"/>
            <a:ext cx="2972705" cy="456835"/>
          </a:xfrm>
          <a:prstGeom prst="rect">
            <a:avLst/>
          </a:prstGeom>
          <a:noFill/>
          <a:ln w="9525">
            <a:noFill/>
            <a:miter lim="800000"/>
            <a:headEnd/>
            <a:tailEnd/>
          </a:ln>
        </p:spPr>
        <p:txBody>
          <a:bodyPr lIns="92272" tIns="46136" rIns="92272" bIns="46136" anchor="b"/>
          <a:lstStyle/>
          <a:p>
            <a:pPr algn="r" defTabSz="922338"/>
            <a:fld id="{3D2C2B78-12B3-48E2-BA00-25A13818174A}" type="slidenum">
              <a:rPr kumimoji="0" lang="zh-TW" altLang="en-US" sz="1200"/>
              <a:pPr algn="r" defTabSz="922338"/>
              <a:t>86</a:t>
            </a:fld>
            <a:endParaRPr kumimoji="0" lang="en-US" altLang="zh-TW" sz="120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miter lim="800000"/>
            <a:headEnd/>
            <a:tailEnd/>
          </a:ln>
        </p:spPr>
        <p:txBody>
          <a:bodyPr/>
          <a:lstStyle/>
          <a:p>
            <a:pPr defTabSz="933450"/>
            <a:fld id="{AD7B3403-A8EE-4FBE-B5D9-301B65BDC2E9}" type="slidenum">
              <a:rPr lang="en-US" altLang="zh-TW">
                <a:latin typeface="Arial" pitchFamily="34" charset="0"/>
              </a:rPr>
              <a:pPr defTabSz="933450"/>
              <a:t>88</a:t>
            </a:fld>
            <a:endParaRPr lang="en-US" altLang="zh-TW">
              <a:latin typeface="Arial" pitchFamily="34" charset="0"/>
            </a:endParaRPr>
          </a:p>
        </p:txBody>
      </p:sp>
      <p:sp>
        <p:nvSpPr>
          <p:cNvPr id="8909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9092" name="Rectangle 3"/>
          <p:cNvSpPr>
            <a:spLocks noGrp="1" noChangeArrowheads="1"/>
          </p:cNvSpPr>
          <p:nvPr>
            <p:ph type="body" idx="1"/>
          </p:nvPr>
        </p:nvSpPr>
        <p:spPr>
          <a:noFill/>
        </p:spPr>
        <p:txBody>
          <a:bodyPr/>
          <a:lstStyle/>
          <a:p>
            <a:pPr eaLnBrk="1" hangingPunct="1">
              <a:spcBef>
                <a:spcPct val="0"/>
              </a:spcBef>
            </a:pPr>
            <a:endParaRPr lang="zh-TW" altLang="zh-TW"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TextEdit="1"/>
          </p:cNvSpPr>
          <p:nvPr>
            <p:ph type="sldImg"/>
          </p:nvPr>
        </p:nvSpPr>
        <p:spPr bwMode="auto">
          <a:noFill/>
          <a:ln>
            <a:solidFill>
              <a:srgbClr val="000000"/>
            </a:solidFill>
            <a:miter lim="800000"/>
            <a:headEnd/>
            <a:tailEnd/>
          </a:ln>
        </p:spPr>
      </p:sp>
      <p:sp>
        <p:nvSpPr>
          <p:cNvPr id="64515"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zh-TW"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TextEdit="1"/>
          </p:cNvSpPr>
          <p:nvPr>
            <p:ph type="sldImg"/>
          </p:nvPr>
        </p:nvSpPr>
        <p:spPr bwMode="auto">
          <a:noFill/>
          <a:ln>
            <a:solidFill>
              <a:srgbClr val="000000"/>
            </a:solidFill>
            <a:miter lim="800000"/>
            <a:headEnd/>
            <a:tailEnd/>
          </a:ln>
        </p:spPr>
      </p:sp>
      <p:sp>
        <p:nvSpPr>
          <p:cNvPr id="64515"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zh-TW"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TextEdit="1"/>
          </p:cNvSpPr>
          <p:nvPr>
            <p:ph type="sldImg"/>
          </p:nvPr>
        </p:nvSpPr>
        <p:spPr bwMode="auto">
          <a:noFill/>
          <a:ln>
            <a:solidFill>
              <a:srgbClr val="000000"/>
            </a:solidFill>
            <a:miter lim="800000"/>
            <a:headEnd/>
            <a:tailEnd/>
          </a:ln>
        </p:spPr>
      </p:sp>
      <p:sp>
        <p:nvSpPr>
          <p:cNvPr id="65539"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zh-TW"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TextEdit="1"/>
          </p:cNvSpPr>
          <p:nvPr>
            <p:ph type="sldImg"/>
          </p:nvPr>
        </p:nvSpPr>
        <p:spPr bwMode="auto">
          <a:noFill/>
          <a:ln>
            <a:solidFill>
              <a:srgbClr val="000000"/>
            </a:solidFill>
            <a:miter lim="800000"/>
            <a:headEnd/>
            <a:tailEnd/>
          </a:ln>
        </p:spPr>
      </p:sp>
      <p:sp>
        <p:nvSpPr>
          <p:cNvPr id="65539"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zh-TW"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14" name="標題 13"/>
          <p:cNvSpPr>
            <a:spLocks noGrp="1"/>
          </p:cNvSpPr>
          <p:nvPr>
            <p:ph type="ctrTitle"/>
          </p:nvPr>
        </p:nvSpPr>
        <p:spPr>
          <a:xfrm>
            <a:off x="1432560" y="359898"/>
            <a:ext cx="7406640" cy="1472184"/>
          </a:xfrm>
        </p:spPr>
        <p:txBody>
          <a:bodyPr anchor="b"/>
          <a:lstStyle>
            <a:lvl1pPr algn="l">
              <a:defRPr/>
            </a:lvl1pPr>
            <a:extLst/>
          </a:lstStyle>
          <a:p>
            <a:r>
              <a:rPr kumimoji="0" lang="zh-TW" altLang="en-US" smtClean="0"/>
              <a:t>按一下以編輯母片標題樣式</a:t>
            </a:r>
            <a:endParaRPr kumimoji="0" lang="en-US"/>
          </a:p>
        </p:txBody>
      </p:sp>
      <p:sp>
        <p:nvSpPr>
          <p:cNvPr id="22" name="副標題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TW" altLang="en-US" smtClean="0"/>
              <a:t>按一下以編輯母片副標題樣式</a:t>
            </a:r>
            <a:endParaRPr kumimoji="0" lang="en-US"/>
          </a:p>
        </p:txBody>
      </p:sp>
      <p:sp>
        <p:nvSpPr>
          <p:cNvPr id="7" name="日期版面配置區 6"/>
          <p:cNvSpPr>
            <a:spLocks noGrp="1"/>
          </p:cNvSpPr>
          <p:nvPr>
            <p:ph type="dt" sz="half" idx="10"/>
          </p:nvPr>
        </p:nvSpPr>
        <p:spPr/>
        <p:txBody>
          <a:bodyPr/>
          <a:lstStyle>
            <a:extLst/>
          </a:lstStyle>
          <a:p>
            <a:pPr>
              <a:defRPr/>
            </a:pPr>
            <a:endParaRPr lang="en-US" altLang="zh-TW"/>
          </a:p>
        </p:txBody>
      </p:sp>
      <p:sp>
        <p:nvSpPr>
          <p:cNvPr id="20" name="頁尾版面配置區 19"/>
          <p:cNvSpPr>
            <a:spLocks noGrp="1"/>
          </p:cNvSpPr>
          <p:nvPr>
            <p:ph type="ftr" sz="quarter" idx="11"/>
          </p:nvPr>
        </p:nvSpPr>
        <p:spPr/>
        <p:txBody>
          <a:bodyPr/>
          <a:lstStyle>
            <a:extLst/>
          </a:lstStyle>
          <a:p>
            <a:pPr>
              <a:defRPr/>
            </a:pPr>
            <a:endParaRPr lang="en-US" altLang="zh-TW"/>
          </a:p>
        </p:txBody>
      </p:sp>
      <p:sp>
        <p:nvSpPr>
          <p:cNvPr id="10" name="投影片編號版面配置區 9"/>
          <p:cNvSpPr>
            <a:spLocks noGrp="1"/>
          </p:cNvSpPr>
          <p:nvPr>
            <p:ph type="sldNum" sz="quarter" idx="12"/>
          </p:nvPr>
        </p:nvSpPr>
        <p:spPr/>
        <p:txBody>
          <a:bodyPr/>
          <a:lstStyle>
            <a:extLst/>
          </a:lstStyle>
          <a:p>
            <a:pPr>
              <a:defRPr/>
            </a:pPr>
            <a:fld id="{54B931FC-AA75-494B-A54F-CCAB4899BE73}" type="slidenum">
              <a:rPr lang="en-US" altLang="zh-TW" smtClean="0"/>
              <a:pPr>
                <a:defRPr/>
              </a:pPr>
              <a:t>‹#›</a:t>
            </a:fld>
            <a:endParaRPr lang="en-US" altLang="zh-TW"/>
          </a:p>
        </p:txBody>
      </p:sp>
      <p:sp>
        <p:nvSpPr>
          <p:cNvPr id="8" name="橢圓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橢圓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pPr>
              <a:defRPr/>
            </a:pPr>
            <a:r>
              <a:rPr lang="en-US" altLang="zh-TW" smtClean="0"/>
              <a:t>www.themegallery.com</a:t>
            </a:r>
            <a:endParaRPr lang="en-US" altLang="zh-TW"/>
          </a:p>
        </p:txBody>
      </p:sp>
      <p:sp>
        <p:nvSpPr>
          <p:cNvPr id="5" name="頁尾版面配置區 4"/>
          <p:cNvSpPr>
            <a:spLocks noGrp="1"/>
          </p:cNvSpPr>
          <p:nvPr>
            <p:ph type="ftr" sz="quarter" idx="11"/>
          </p:nvPr>
        </p:nvSpPr>
        <p:spPr/>
        <p:txBody>
          <a:bodyPr/>
          <a:lstStyle>
            <a:extLst/>
          </a:lstStyle>
          <a:p>
            <a:pPr>
              <a:defRPr/>
            </a:pPr>
            <a:r>
              <a:rPr lang="en-US" altLang="zh-TW" smtClean="0"/>
              <a:t>LOGO</a:t>
            </a:r>
            <a:endParaRPr lang="en-US" altLang="zh-TW"/>
          </a:p>
        </p:txBody>
      </p:sp>
      <p:sp>
        <p:nvSpPr>
          <p:cNvPr id="6" name="投影片編號版面配置區 5"/>
          <p:cNvSpPr>
            <a:spLocks noGrp="1"/>
          </p:cNvSpPr>
          <p:nvPr>
            <p:ph type="sldNum" sz="quarter" idx="12"/>
          </p:nvPr>
        </p:nvSpPr>
        <p:spPr/>
        <p:txBody>
          <a:bodyPr/>
          <a:lstStyle>
            <a:extLst/>
          </a:lstStyle>
          <a:p>
            <a:pPr>
              <a:defRPr/>
            </a:pPr>
            <a:fld id="{8E8156D7-BD40-4093-827F-8B3BF0425002}" type="slidenum">
              <a:rPr lang="en-US" altLang="zh-TW" smtClean="0"/>
              <a:pPr>
                <a:defRPr/>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58000" y="274639"/>
            <a:ext cx="1828800" cy="5851525"/>
          </a:xfrm>
        </p:spPr>
        <p:txBody>
          <a:bodyPr vert="eaVert"/>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1143000" y="274640"/>
            <a:ext cx="5562600" cy="5851525"/>
          </a:xfrm>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pPr>
              <a:defRPr/>
            </a:pPr>
            <a:r>
              <a:rPr lang="en-US" altLang="zh-TW" smtClean="0"/>
              <a:t>www.themegallery.com</a:t>
            </a:r>
            <a:endParaRPr lang="en-US" altLang="zh-TW"/>
          </a:p>
        </p:txBody>
      </p:sp>
      <p:sp>
        <p:nvSpPr>
          <p:cNvPr id="5" name="頁尾版面配置區 4"/>
          <p:cNvSpPr>
            <a:spLocks noGrp="1"/>
          </p:cNvSpPr>
          <p:nvPr>
            <p:ph type="ftr" sz="quarter" idx="11"/>
          </p:nvPr>
        </p:nvSpPr>
        <p:spPr/>
        <p:txBody>
          <a:bodyPr/>
          <a:lstStyle>
            <a:extLst/>
          </a:lstStyle>
          <a:p>
            <a:pPr>
              <a:defRPr/>
            </a:pPr>
            <a:r>
              <a:rPr lang="en-US" altLang="zh-TW" smtClean="0"/>
              <a:t>LOGO</a:t>
            </a:r>
            <a:endParaRPr lang="en-US" altLang="zh-TW"/>
          </a:p>
        </p:txBody>
      </p:sp>
      <p:sp>
        <p:nvSpPr>
          <p:cNvPr id="6" name="投影片編號版面配置區 5"/>
          <p:cNvSpPr>
            <a:spLocks noGrp="1"/>
          </p:cNvSpPr>
          <p:nvPr>
            <p:ph type="sldNum" sz="quarter" idx="12"/>
          </p:nvPr>
        </p:nvSpPr>
        <p:spPr/>
        <p:txBody>
          <a:bodyPr/>
          <a:lstStyle>
            <a:extLst/>
          </a:lstStyle>
          <a:p>
            <a:pPr>
              <a:defRPr/>
            </a:pPr>
            <a:fld id="{1F51A7F6-F20C-45BF-969D-0F0BA189E5BC}" type="slidenum">
              <a:rPr lang="en-US" altLang="zh-TW" smtClean="0"/>
              <a:pPr>
                <a:defRPr/>
              </a:pPr>
              <a:t>‹#›</a:t>
            </a:fld>
            <a:endParaRPr lang="en-US" altLang="zh-TW"/>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14" name="標題 13"/>
          <p:cNvSpPr>
            <a:spLocks noGrp="1"/>
          </p:cNvSpPr>
          <p:nvPr>
            <p:ph type="ctrTitle"/>
          </p:nvPr>
        </p:nvSpPr>
        <p:spPr>
          <a:xfrm>
            <a:off x="1432560" y="359898"/>
            <a:ext cx="7406640" cy="1472184"/>
          </a:xfrm>
        </p:spPr>
        <p:txBody>
          <a:bodyPr anchor="b"/>
          <a:lstStyle>
            <a:lvl1pPr algn="l">
              <a:defRPr/>
            </a:lvl1pPr>
            <a:extLst/>
          </a:lstStyle>
          <a:p>
            <a:r>
              <a:rPr kumimoji="0" lang="zh-TW" altLang="en-US" smtClean="0"/>
              <a:t>按一下以編輯母片標題樣式</a:t>
            </a:r>
            <a:endParaRPr kumimoji="0" lang="en-US"/>
          </a:p>
        </p:txBody>
      </p:sp>
      <p:sp>
        <p:nvSpPr>
          <p:cNvPr id="22" name="副標題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TW" altLang="en-US" smtClean="0"/>
              <a:t>按一下以編輯母片副標題樣式</a:t>
            </a:r>
            <a:endParaRPr kumimoji="0" lang="en-US"/>
          </a:p>
        </p:txBody>
      </p:sp>
      <p:sp>
        <p:nvSpPr>
          <p:cNvPr id="7" name="日期版面配置區 6"/>
          <p:cNvSpPr>
            <a:spLocks noGrp="1"/>
          </p:cNvSpPr>
          <p:nvPr>
            <p:ph type="dt" sz="half" idx="10"/>
          </p:nvPr>
        </p:nvSpPr>
        <p:spPr/>
        <p:txBody>
          <a:bodyPr/>
          <a:lstStyle>
            <a:extLst/>
          </a:lstStyle>
          <a:p>
            <a:pPr>
              <a:defRPr/>
            </a:pPr>
            <a:endParaRPr lang="en-US" altLang="zh-TW"/>
          </a:p>
        </p:txBody>
      </p:sp>
      <p:sp>
        <p:nvSpPr>
          <p:cNvPr id="20" name="頁尾版面配置區 19"/>
          <p:cNvSpPr>
            <a:spLocks noGrp="1"/>
          </p:cNvSpPr>
          <p:nvPr>
            <p:ph type="ftr" sz="quarter" idx="11"/>
          </p:nvPr>
        </p:nvSpPr>
        <p:spPr/>
        <p:txBody>
          <a:bodyPr/>
          <a:lstStyle>
            <a:extLst/>
          </a:lstStyle>
          <a:p>
            <a:pPr>
              <a:defRPr/>
            </a:pPr>
            <a:endParaRPr lang="en-US" altLang="zh-TW"/>
          </a:p>
        </p:txBody>
      </p:sp>
      <p:sp>
        <p:nvSpPr>
          <p:cNvPr id="10" name="投影片編號版面配置區 9"/>
          <p:cNvSpPr>
            <a:spLocks noGrp="1"/>
          </p:cNvSpPr>
          <p:nvPr>
            <p:ph type="sldNum" sz="quarter" idx="12"/>
          </p:nvPr>
        </p:nvSpPr>
        <p:spPr/>
        <p:txBody>
          <a:bodyPr/>
          <a:lstStyle>
            <a:extLst/>
          </a:lstStyle>
          <a:p>
            <a:pPr>
              <a:defRPr/>
            </a:pPr>
            <a:fld id="{1E64F107-603B-4E05-AD5D-1D2A8ECAE342}" type="slidenum">
              <a:rPr lang="en-US" altLang="zh-TW" smtClean="0"/>
              <a:pPr>
                <a:defRPr/>
              </a:pPr>
              <a:t>‹#›</a:t>
            </a:fld>
            <a:endParaRPr lang="en-US" altLang="zh-TW"/>
          </a:p>
        </p:txBody>
      </p:sp>
      <p:sp>
        <p:nvSpPr>
          <p:cNvPr id="8" name="橢圓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橢圓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pPr>
              <a:defRPr/>
            </a:pPr>
            <a:r>
              <a:rPr lang="en-US" altLang="zh-TW" smtClean="0"/>
              <a:t>www.themegallery.com</a:t>
            </a:r>
            <a:endParaRPr lang="en-US" altLang="zh-TW"/>
          </a:p>
        </p:txBody>
      </p:sp>
      <p:sp>
        <p:nvSpPr>
          <p:cNvPr id="5" name="頁尾版面配置區 4"/>
          <p:cNvSpPr>
            <a:spLocks noGrp="1"/>
          </p:cNvSpPr>
          <p:nvPr>
            <p:ph type="ftr" sz="quarter" idx="11"/>
          </p:nvPr>
        </p:nvSpPr>
        <p:spPr/>
        <p:txBody>
          <a:bodyPr/>
          <a:lstStyle>
            <a:extLst/>
          </a:lstStyle>
          <a:p>
            <a:pPr>
              <a:defRPr/>
            </a:pPr>
            <a:r>
              <a:rPr lang="en-US" altLang="zh-TW" smtClean="0"/>
              <a:t>LOGO</a:t>
            </a:r>
            <a:endParaRPr lang="en-US" altLang="zh-TW"/>
          </a:p>
        </p:txBody>
      </p:sp>
      <p:sp>
        <p:nvSpPr>
          <p:cNvPr id="6" name="投影片編號版面配置區 5"/>
          <p:cNvSpPr>
            <a:spLocks noGrp="1"/>
          </p:cNvSpPr>
          <p:nvPr>
            <p:ph type="sldNum" sz="quarter" idx="12"/>
          </p:nvPr>
        </p:nvSpPr>
        <p:spPr/>
        <p:txBody>
          <a:bodyPr/>
          <a:lstStyle>
            <a:extLst/>
          </a:lstStyle>
          <a:p>
            <a:pPr>
              <a:defRPr/>
            </a:pPr>
            <a:fld id="{5A3D1F72-3719-4AC5-AD14-5FCC013E7D96}" type="slidenum">
              <a:rPr lang="en-US" altLang="zh-TW" smtClean="0"/>
              <a:pPr>
                <a:defRPr/>
              </a:pPr>
              <a:t>‹#›</a:t>
            </a:fld>
            <a:endParaRPr lang="en-US" altLang="zh-TW"/>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區段標題">
    <p:spTree>
      <p:nvGrpSpPr>
        <p:cNvPr id="1" name=""/>
        <p:cNvGrpSpPr/>
        <p:nvPr/>
      </p:nvGrpSpPr>
      <p:grpSpPr>
        <a:xfrm>
          <a:off x="0" y="0"/>
          <a:ext cx="0" cy="0"/>
          <a:chOff x="0" y="0"/>
          <a:chExt cx="0" cy="0"/>
        </a:xfrm>
      </p:grpSpPr>
      <p:sp>
        <p:nvSpPr>
          <p:cNvPr id="7" name="矩形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標題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extLst/>
          </a:lstStyle>
          <a:p>
            <a:pPr>
              <a:defRPr/>
            </a:pPr>
            <a:r>
              <a:rPr lang="en-US" altLang="zh-TW" smtClean="0"/>
              <a:t>www.themegallery.com</a:t>
            </a:r>
            <a:endParaRPr lang="en-US" altLang="zh-TW"/>
          </a:p>
        </p:txBody>
      </p:sp>
      <p:sp>
        <p:nvSpPr>
          <p:cNvPr id="5" name="頁尾版面配置區 4"/>
          <p:cNvSpPr>
            <a:spLocks noGrp="1"/>
          </p:cNvSpPr>
          <p:nvPr>
            <p:ph type="ftr" sz="quarter" idx="11"/>
          </p:nvPr>
        </p:nvSpPr>
        <p:spPr/>
        <p:txBody>
          <a:bodyPr/>
          <a:lstStyle>
            <a:extLst/>
          </a:lstStyle>
          <a:p>
            <a:pPr>
              <a:defRPr/>
            </a:pPr>
            <a:r>
              <a:rPr lang="en-US" altLang="zh-TW" smtClean="0"/>
              <a:t>LOGO</a:t>
            </a:r>
            <a:endParaRPr lang="en-US" altLang="zh-TW"/>
          </a:p>
        </p:txBody>
      </p:sp>
      <p:sp>
        <p:nvSpPr>
          <p:cNvPr id="6" name="投影片編號版面配置區 5"/>
          <p:cNvSpPr>
            <a:spLocks noGrp="1"/>
          </p:cNvSpPr>
          <p:nvPr>
            <p:ph type="sldNum" sz="quarter" idx="12"/>
          </p:nvPr>
        </p:nvSpPr>
        <p:spPr/>
        <p:txBody>
          <a:bodyPr/>
          <a:lstStyle>
            <a:extLst/>
          </a:lstStyle>
          <a:p>
            <a:pPr>
              <a:defRPr/>
            </a:pPr>
            <a:fld id="{C5E7FF5F-7D3B-4FC8-9E2B-734D475FEF5D}" type="slidenum">
              <a:rPr lang="en-US" altLang="zh-TW" smtClean="0"/>
              <a:pPr>
                <a:defRPr/>
              </a:pPr>
              <a:t>‹#›</a:t>
            </a:fld>
            <a:endParaRPr lang="en-US" altLang="zh-TW"/>
          </a:p>
        </p:txBody>
      </p:sp>
      <p:sp>
        <p:nvSpPr>
          <p:cNvPr id="10" name="矩形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橢圓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橢圓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hf sldNum="0" hdr="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1435608" y="274320"/>
            <a:ext cx="7498080" cy="1143000"/>
          </a:xfrm>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pPr>
              <a:defRPr/>
            </a:pPr>
            <a:r>
              <a:rPr lang="en-US" altLang="zh-TW" smtClean="0"/>
              <a:t>www.themegallery.com</a:t>
            </a:r>
            <a:endParaRPr lang="en-US" altLang="zh-TW"/>
          </a:p>
        </p:txBody>
      </p:sp>
      <p:sp>
        <p:nvSpPr>
          <p:cNvPr id="6" name="頁尾版面配置區 5"/>
          <p:cNvSpPr>
            <a:spLocks noGrp="1"/>
          </p:cNvSpPr>
          <p:nvPr>
            <p:ph type="ftr" sz="quarter" idx="11"/>
          </p:nvPr>
        </p:nvSpPr>
        <p:spPr/>
        <p:txBody>
          <a:bodyPr/>
          <a:lstStyle>
            <a:extLst/>
          </a:lstStyle>
          <a:p>
            <a:pPr>
              <a:defRPr/>
            </a:pPr>
            <a:r>
              <a:rPr lang="en-US" altLang="zh-TW" smtClean="0"/>
              <a:t>LOGO</a:t>
            </a:r>
            <a:endParaRPr lang="en-US" altLang="zh-TW"/>
          </a:p>
        </p:txBody>
      </p:sp>
      <p:sp>
        <p:nvSpPr>
          <p:cNvPr id="7" name="投影片編號版面配置區 6"/>
          <p:cNvSpPr>
            <a:spLocks noGrp="1"/>
          </p:cNvSpPr>
          <p:nvPr>
            <p:ph type="sldNum" sz="quarter" idx="12"/>
          </p:nvPr>
        </p:nvSpPr>
        <p:spPr/>
        <p:txBody>
          <a:bodyPr/>
          <a:lstStyle>
            <a:extLst/>
          </a:lstStyle>
          <a:p>
            <a:pPr>
              <a:defRPr/>
            </a:pPr>
            <a:fld id="{5249ABB6-DC02-48F8-9730-FB4A1D8AA2EA}" type="slidenum">
              <a:rPr lang="en-US" altLang="zh-TW" smtClean="0"/>
              <a:pPr>
                <a:defRPr/>
              </a:pPr>
              <a:t>‹#›</a:t>
            </a:fld>
            <a:endParaRPr lang="en-US" altLang="zh-TW"/>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extLst/>
          </a:lstStyle>
          <a:p>
            <a:pPr>
              <a:defRPr/>
            </a:pPr>
            <a:r>
              <a:rPr lang="en-US" altLang="zh-TW" smtClean="0"/>
              <a:t>www.themegallery.com</a:t>
            </a:r>
            <a:endParaRPr lang="en-US" altLang="zh-TW"/>
          </a:p>
        </p:txBody>
      </p:sp>
      <p:sp>
        <p:nvSpPr>
          <p:cNvPr id="8" name="頁尾版面配置區 7"/>
          <p:cNvSpPr>
            <a:spLocks noGrp="1"/>
          </p:cNvSpPr>
          <p:nvPr>
            <p:ph type="ftr" sz="quarter" idx="11"/>
          </p:nvPr>
        </p:nvSpPr>
        <p:spPr/>
        <p:txBody>
          <a:bodyPr/>
          <a:lstStyle>
            <a:extLst/>
          </a:lstStyle>
          <a:p>
            <a:pPr>
              <a:defRPr/>
            </a:pPr>
            <a:r>
              <a:rPr lang="en-US" altLang="zh-TW" smtClean="0"/>
              <a:t>LOGO</a:t>
            </a:r>
            <a:endParaRPr lang="en-US" altLang="zh-TW"/>
          </a:p>
        </p:txBody>
      </p:sp>
      <p:sp>
        <p:nvSpPr>
          <p:cNvPr id="9" name="投影片編號版面配置區 8"/>
          <p:cNvSpPr>
            <a:spLocks noGrp="1"/>
          </p:cNvSpPr>
          <p:nvPr>
            <p:ph type="sldNum" sz="quarter" idx="12"/>
          </p:nvPr>
        </p:nvSpPr>
        <p:spPr/>
        <p:txBody>
          <a:bodyPr/>
          <a:lstStyle>
            <a:extLst/>
          </a:lstStyle>
          <a:p>
            <a:pPr>
              <a:defRPr/>
            </a:pPr>
            <a:fld id="{3BF28102-EB53-4679-8E45-A00A03325A81}" type="slidenum">
              <a:rPr lang="en-US" altLang="zh-TW" smtClean="0"/>
              <a:pPr>
                <a:defRPr/>
              </a:pPr>
              <a:t>‹#›</a:t>
            </a:fld>
            <a:endParaRPr lang="en-US" altLang="zh-TW"/>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1435608" y="274320"/>
            <a:ext cx="7498080" cy="1143000"/>
          </a:xfrm>
        </p:spPr>
        <p:txBody>
          <a:bodyPr anchor="ctr"/>
          <a:lstStyle>
            <a:extLst/>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extLst/>
          </a:lstStyle>
          <a:p>
            <a:pPr>
              <a:defRPr/>
            </a:pPr>
            <a:r>
              <a:rPr lang="en-US" altLang="zh-TW" smtClean="0"/>
              <a:t>www.themegallery.com</a:t>
            </a:r>
            <a:endParaRPr lang="en-US" altLang="zh-TW"/>
          </a:p>
        </p:txBody>
      </p:sp>
      <p:sp>
        <p:nvSpPr>
          <p:cNvPr id="4" name="頁尾版面配置區 3"/>
          <p:cNvSpPr>
            <a:spLocks noGrp="1"/>
          </p:cNvSpPr>
          <p:nvPr>
            <p:ph type="ftr" sz="quarter" idx="11"/>
          </p:nvPr>
        </p:nvSpPr>
        <p:spPr/>
        <p:txBody>
          <a:bodyPr/>
          <a:lstStyle>
            <a:extLst/>
          </a:lstStyle>
          <a:p>
            <a:pPr>
              <a:defRPr/>
            </a:pPr>
            <a:r>
              <a:rPr lang="en-US" altLang="zh-TW" smtClean="0"/>
              <a:t>LOGO</a:t>
            </a:r>
            <a:endParaRPr lang="en-US" altLang="zh-TW"/>
          </a:p>
        </p:txBody>
      </p:sp>
      <p:sp>
        <p:nvSpPr>
          <p:cNvPr id="5" name="投影片編號版面配置區 4"/>
          <p:cNvSpPr>
            <a:spLocks noGrp="1"/>
          </p:cNvSpPr>
          <p:nvPr>
            <p:ph type="sldNum" sz="quarter" idx="12"/>
          </p:nvPr>
        </p:nvSpPr>
        <p:spPr/>
        <p:txBody>
          <a:bodyPr/>
          <a:lstStyle>
            <a:extLst/>
          </a:lstStyle>
          <a:p>
            <a:pPr>
              <a:defRPr/>
            </a:pPr>
            <a:fld id="{D62AA572-E429-4F2D-96EC-8EA9323FE1CA}" type="slidenum">
              <a:rPr lang="en-US" altLang="zh-TW" smtClean="0"/>
              <a:pPr>
                <a:defRPr/>
              </a:pPr>
              <a:t>‹#›</a:t>
            </a:fld>
            <a:endParaRPr lang="en-US" altLang="zh-TW"/>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矩形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日期版面配置區 1"/>
          <p:cNvSpPr>
            <a:spLocks noGrp="1"/>
          </p:cNvSpPr>
          <p:nvPr>
            <p:ph type="dt" sz="half" idx="10"/>
          </p:nvPr>
        </p:nvSpPr>
        <p:spPr/>
        <p:txBody>
          <a:bodyPr/>
          <a:lstStyle>
            <a:extLst/>
          </a:lstStyle>
          <a:p>
            <a:pPr>
              <a:defRPr/>
            </a:pPr>
            <a:r>
              <a:rPr lang="en-US" altLang="zh-TW" smtClean="0"/>
              <a:t>www.themegallery.com</a:t>
            </a:r>
            <a:endParaRPr lang="en-US" altLang="zh-TW"/>
          </a:p>
        </p:txBody>
      </p:sp>
      <p:sp>
        <p:nvSpPr>
          <p:cNvPr id="3" name="頁尾版面配置區 2"/>
          <p:cNvSpPr>
            <a:spLocks noGrp="1"/>
          </p:cNvSpPr>
          <p:nvPr>
            <p:ph type="ftr" sz="quarter" idx="11"/>
          </p:nvPr>
        </p:nvSpPr>
        <p:spPr/>
        <p:txBody>
          <a:bodyPr/>
          <a:lstStyle>
            <a:extLst/>
          </a:lstStyle>
          <a:p>
            <a:pPr>
              <a:defRPr/>
            </a:pPr>
            <a:r>
              <a:rPr lang="en-US" altLang="zh-TW" smtClean="0"/>
              <a:t>LOGO</a:t>
            </a:r>
            <a:endParaRPr lang="en-US" altLang="zh-TW"/>
          </a:p>
        </p:txBody>
      </p:sp>
      <p:sp>
        <p:nvSpPr>
          <p:cNvPr id="4" name="投影片編號版面配置區 3"/>
          <p:cNvSpPr>
            <a:spLocks noGrp="1"/>
          </p:cNvSpPr>
          <p:nvPr>
            <p:ph type="sldNum" sz="quarter" idx="12"/>
          </p:nvPr>
        </p:nvSpPr>
        <p:spPr/>
        <p:txBody>
          <a:bodyPr/>
          <a:lstStyle>
            <a:extLst/>
          </a:lstStyle>
          <a:p>
            <a:pPr>
              <a:defRPr/>
            </a:pPr>
            <a:fld id="{9FCB268C-4430-409D-9182-A3A52F8C4342}" type="slidenum">
              <a:rPr lang="en-US" altLang="zh-TW" smtClean="0"/>
              <a:pPr>
                <a:defRPr/>
              </a:pPr>
              <a:t>‹#›</a:t>
            </a:fld>
            <a:endParaRPr lang="en-US" altLang="zh-TW"/>
          </a:p>
        </p:txBody>
      </p:sp>
      <p:sp>
        <p:nvSpPr>
          <p:cNvPr id="6" name="矩形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pPr>
              <a:defRPr/>
            </a:pPr>
            <a:r>
              <a:rPr lang="en-US" altLang="zh-TW" smtClean="0"/>
              <a:t>www.themegallery.com</a:t>
            </a:r>
            <a:endParaRPr lang="en-US" altLang="zh-TW"/>
          </a:p>
        </p:txBody>
      </p:sp>
      <p:sp>
        <p:nvSpPr>
          <p:cNvPr id="6" name="頁尾版面配置區 5"/>
          <p:cNvSpPr>
            <a:spLocks noGrp="1"/>
          </p:cNvSpPr>
          <p:nvPr>
            <p:ph type="ftr" sz="quarter" idx="11"/>
          </p:nvPr>
        </p:nvSpPr>
        <p:spPr/>
        <p:txBody>
          <a:bodyPr/>
          <a:lstStyle>
            <a:extLst/>
          </a:lstStyle>
          <a:p>
            <a:pPr>
              <a:defRPr/>
            </a:pPr>
            <a:r>
              <a:rPr lang="en-US" altLang="zh-TW" smtClean="0"/>
              <a:t>LOGO</a:t>
            </a:r>
            <a:endParaRPr lang="en-US" altLang="zh-TW"/>
          </a:p>
        </p:txBody>
      </p:sp>
      <p:sp>
        <p:nvSpPr>
          <p:cNvPr id="7" name="投影片編號版面配置區 6"/>
          <p:cNvSpPr>
            <a:spLocks noGrp="1"/>
          </p:cNvSpPr>
          <p:nvPr>
            <p:ph type="sldNum" sz="quarter" idx="12"/>
          </p:nvPr>
        </p:nvSpPr>
        <p:spPr/>
        <p:txBody>
          <a:bodyPr/>
          <a:lstStyle>
            <a:extLst/>
          </a:lstStyle>
          <a:p>
            <a:pPr>
              <a:defRPr/>
            </a:pPr>
            <a:fld id="{6C010DA6-03F4-406E-BAFE-DC77C474690F}" type="slidenum">
              <a:rPr lang="en-US" altLang="zh-TW" smtClean="0"/>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pPr>
              <a:defRPr/>
            </a:pPr>
            <a:r>
              <a:rPr lang="en-US" altLang="zh-TW" smtClean="0"/>
              <a:t>www.themegallery.com</a:t>
            </a:r>
            <a:endParaRPr lang="en-US" altLang="zh-TW"/>
          </a:p>
        </p:txBody>
      </p:sp>
      <p:sp>
        <p:nvSpPr>
          <p:cNvPr id="5" name="頁尾版面配置區 4"/>
          <p:cNvSpPr>
            <a:spLocks noGrp="1"/>
          </p:cNvSpPr>
          <p:nvPr>
            <p:ph type="ftr" sz="quarter" idx="11"/>
          </p:nvPr>
        </p:nvSpPr>
        <p:spPr/>
        <p:txBody>
          <a:bodyPr/>
          <a:lstStyle>
            <a:extLst/>
          </a:lstStyle>
          <a:p>
            <a:pPr>
              <a:defRPr/>
            </a:pPr>
            <a:r>
              <a:rPr lang="en-US" altLang="zh-TW" smtClean="0"/>
              <a:t>LOGO</a:t>
            </a:r>
            <a:endParaRPr lang="en-US" altLang="zh-TW"/>
          </a:p>
        </p:txBody>
      </p:sp>
      <p:sp>
        <p:nvSpPr>
          <p:cNvPr id="6" name="投影片編號版面配置區 5"/>
          <p:cNvSpPr>
            <a:spLocks noGrp="1"/>
          </p:cNvSpPr>
          <p:nvPr>
            <p:ph type="sldNum" sz="quarter" idx="12"/>
          </p:nvPr>
        </p:nvSpPr>
        <p:spPr/>
        <p:txBody>
          <a:bodyPr/>
          <a:lstStyle>
            <a:extLst/>
          </a:lstStyle>
          <a:p>
            <a:pPr>
              <a:defRPr/>
            </a:pPr>
            <a:fld id="{BE1B0AD3-3B4A-45A4-9BC1-DF26B1ADAE2E}" type="slidenum">
              <a:rPr lang="en-US" altLang="zh-TW" smtClean="0"/>
              <a:pPr>
                <a:defRPr/>
              </a:pPr>
              <a:t>‹#›</a:t>
            </a:fld>
            <a:endParaRPr lang="en-US" altLang="zh-TW"/>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p:txBody>
          <a:bodyPr/>
          <a:lstStyle>
            <a:extLst/>
          </a:lstStyle>
          <a:p>
            <a:pPr>
              <a:defRPr/>
            </a:pPr>
            <a:r>
              <a:rPr lang="en-US" altLang="zh-TW" smtClean="0"/>
              <a:t>www.themegallery.com</a:t>
            </a:r>
            <a:endParaRPr lang="en-US" altLang="zh-TW"/>
          </a:p>
        </p:txBody>
      </p:sp>
      <p:sp>
        <p:nvSpPr>
          <p:cNvPr id="6" name="頁尾版面配置區 5"/>
          <p:cNvSpPr>
            <a:spLocks noGrp="1"/>
          </p:cNvSpPr>
          <p:nvPr>
            <p:ph type="ftr" sz="quarter" idx="11"/>
          </p:nvPr>
        </p:nvSpPr>
        <p:spPr/>
        <p:txBody>
          <a:bodyPr/>
          <a:lstStyle>
            <a:extLst/>
          </a:lstStyle>
          <a:p>
            <a:pPr>
              <a:defRPr/>
            </a:pPr>
            <a:r>
              <a:rPr lang="en-US" altLang="zh-TW" smtClean="0"/>
              <a:t>LOGO</a:t>
            </a:r>
            <a:endParaRPr lang="en-US" altLang="zh-TW"/>
          </a:p>
        </p:txBody>
      </p:sp>
      <p:sp>
        <p:nvSpPr>
          <p:cNvPr id="7" name="投影片編號版面配置區 6"/>
          <p:cNvSpPr>
            <a:spLocks noGrp="1"/>
          </p:cNvSpPr>
          <p:nvPr>
            <p:ph type="sldNum" sz="quarter" idx="12"/>
          </p:nvPr>
        </p:nvSpPr>
        <p:spPr/>
        <p:txBody>
          <a:bodyPr/>
          <a:lstStyle>
            <a:extLst/>
          </a:lstStyle>
          <a:p>
            <a:pPr>
              <a:defRPr/>
            </a:pPr>
            <a:fld id="{ED3D1247-40BC-4970-A23E-D1B144812706}" type="slidenum">
              <a:rPr lang="en-US" altLang="zh-TW" smtClean="0"/>
              <a:pPr>
                <a:defRPr/>
              </a:pPr>
              <a:t>‹#›</a:t>
            </a:fld>
            <a:endParaRPr lang="en-US" altLang="zh-TW"/>
          </a:p>
        </p:txBody>
      </p:sp>
      <p:sp>
        <p:nvSpPr>
          <p:cNvPr id="8" name="矩形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圖片版面配置區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zh-TW" altLang="en-US" smtClean="0"/>
              <a:t>按一下圖示以新增圖片</a:t>
            </a:r>
            <a:endParaRPr kumimoji="0" lang="en-US" dirty="0"/>
          </a:p>
        </p:txBody>
      </p:sp>
      <p:sp>
        <p:nvSpPr>
          <p:cNvPr id="9" name="流程圖: 程序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流程圖: 程序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文字版面配置區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zh-TW" altLang="en-US" smtClean="0"/>
              <a:t>按一下以編輯母片文字樣式</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pPr>
              <a:defRPr/>
            </a:pPr>
            <a:r>
              <a:rPr lang="en-US" altLang="zh-TW" smtClean="0"/>
              <a:t>www.themegallery.com</a:t>
            </a:r>
            <a:endParaRPr lang="en-US" altLang="zh-TW"/>
          </a:p>
        </p:txBody>
      </p:sp>
      <p:sp>
        <p:nvSpPr>
          <p:cNvPr id="5" name="頁尾版面配置區 4"/>
          <p:cNvSpPr>
            <a:spLocks noGrp="1"/>
          </p:cNvSpPr>
          <p:nvPr>
            <p:ph type="ftr" sz="quarter" idx="11"/>
          </p:nvPr>
        </p:nvSpPr>
        <p:spPr/>
        <p:txBody>
          <a:bodyPr/>
          <a:lstStyle>
            <a:extLst/>
          </a:lstStyle>
          <a:p>
            <a:pPr>
              <a:defRPr/>
            </a:pPr>
            <a:r>
              <a:rPr lang="en-US" altLang="zh-TW" smtClean="0"/>
              <a:t>LOGO</a:t>
            </a:r>
            <a:endParaRPr lang="en-US" altLang="zh-TW"/>
          </a:p>
        </p:txBody>
      </p:sp>
      <p:sp>
        <p:nvSpPr>
          <p:cNvPr id="6" name="投影片編號版面配置區 5"/>
          <p:cNvSpPr>
            <a:spLocks noGrp="1"/>
          </p:cNvSpPr>
          <p:nvPr>
            <p:ph type="sldNum" sz="quarter" idx="12"/>
          </p:nvPr>
        </p:nvSpPr>
        <p:spPr/>
        <p:txBody>
          <a:bodyPr/>
          <a:lstStyle>
            <a:extLst/>
          </a:lstStyle>
          <a:p>
            <a:pPr>
              <a:defRPr/>
            </a:pPr>
            <a:fld id="{602EEFFC-58E9-466E-8121-61905D1887EB}" type="slidenum">
              <a:rPr lang="en-US" altLang="zh-TW" smtClean="0"/>
              <a:pPr>
                <a:defRPr/>
              </a:pPr>
              <a:t>‹#›</a:t>
            </a:fld>
            <a:endParaRPr lang="en-US" altLang="zh-TW"/>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58000" y="274639"/>
            <a:ext cx="1828800" cy="5851525"/>
          </a:xfrm>
        </p:spPr>
        <p:txBody>
          <a:bodyPr vert="eaVert"/>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1143000" y="274640"/>
            <a:ext cx="5562600" cy="5851525"/>
          </a:xfrm>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pPr>
              <a:defRPr/>
            </a:pPr>
            <a:r>
              <a:rPr lang="en-US" altLang="zh-TW" smtClean="0"/>
              <a:t>www.themegallery.com</a:t>
            </a:r>
            <a:endParaRPr lang="en-US" altLang="zh-TW"/>
          </a:p>
        </p:txBody>
      </p:sp>
      <p:sp>
        <p:nvSpPr>
          <p:cNvPr id="5" name="頁尾版面配置區 4"/>
          <p:cNvSpPr>
            <a:spLocks noGrp="1"/>
          </p:cNvSpPr>
          <p:nvPr>
            <p:ph type="ftr" sz="quarter" idx="11"/>
          </p:nvPr>
        </p:nvSpPr>
        <p:spPr/>
        <p:txBody>
          <a:bodyPr/>
          <a:lstStyle>
            <a:extLst/>
          </a:lstStyle>
          <a:p>
            <a:pPr>
              <a:defRPr/>
            </a:pPr>
            <a:r>
              <a:rPr lang="en-US" altLang="zh-TW" smtClean="0"/>
              <a:t>LOGO</a:t>
            </a:r>
            <a:endParaRPr lang="en-US" altLang="zh-TW"/>
          </a:p>
        </p:txBody>
      </p:sp>
      <p:sp>
        <p:nvSpPr>
          <p:cNvPr id="6" name="投影片編號版面配置區 5"/>
          <p:cNvSpPr>
            <a:spLocks noGrp="1"/>
          </p:cNvSpPr>
          <p:nvPr>
            <p:ph type="sldNum" sz="quarter" idx="12"/>
          </p:nvPr>
        </p:nvSpPr>
        <p:spPr/>
        <p:txBody>
          <a:bodyPr/>
          <a:lstStyle>
            <a:extLst/>
          </a:lstStyle>
          <a:p>
            <a:pPr>
              <a:defRPr/>
            </a:pPr>
            <a:fld id="{BD38E347-CCF1-485F-A787-267EC080ADDC}" type="slidenum">
              <a:rPr lang="en-US" altLang="zh-TW" smtClean="0"/>
              <a:pPr>
                <a:defRPr/>
              </a:pPr>
              <a:t>‹#›</a:t>
            </a:fld>
            <a:endParaRPr lang="en-US" altLang="zh-TW"/>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1295400" y="714375"/>
            <a:ext cx="7315200" cy="533400"/>
          </a:xfrm>
        </p:spPr>
        <p:txBody>
          <a:bodyPr/>
          <a:lstStyle/>
          <a:p>
            <a:r>
              <a:rPr lang="zh-TW" altLang="en-US" smtClean="0"/>
              <a:t>按一下以編輯母片標題樣式</a:t>
            </a:r>
            <a:endParaRPr lang="zh-TW" altLang="en-US"/>
          </a:p>
        </p:txBody>
      </p:sp>
      <p:sp>
        <p:nvSpPr>
          <p:cNvPr id="3" name="文字版面配置區 2"/>
          <p:cNvSpPr>
            <a:spLocks noGrp="1"/>
          </p:cNvSpPr>
          <p:nvPr>
            <p:ph type="body" sz="half" idx="1"/>
          </p:nvPr>
        </p:nvSpPr>
        <p:spPr>
          <a:xfrm>
            <a:off x="457200" y="1447800"/>
            <a:ext cx="4000500" cy="48768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10100" y="1447800"/>
            <a:ext cx="4000500" cy="48768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a:xfrm>
            <a:off x="6019800" y="307975"/>
            <a:ext cx="1905000" cy="244475"/>
          </a:xfrm>
        </p:spPr>
        <p:txBody>
          <a:bodyPr/>
          <a:lstStyle>
            <a:lvl1pPr>
              <a:defRPr/>
            </a:lvl1pPr>
          </a:lstStyle>
          <a:p>
            <a:r>
              <a:rPr lang="en-US" altLang="zh-TW">
                <a:solidFill>
                  <a:srgbClr val="30311D"/>
                </a:solidFill>
              </a:rPr>
              <a:t>www.themegallery.com</a:t>
            </a:r>
          </a:p>
        </p:txBody>
      </p:sp>
      <p:sp>
        <p:nvSpPr>
          <p:cNvPr id="6" name="頁尾版面配置區 5"/>
          <p:cNvSpPr>
            <a:spLocks noGrp="1"/>
          </p:cNvSpPr>
          <p:nvPr>
            <p:ph type="ftr" sz="quarter" idx="11"/>
          </p:nvPr>
        </p:nvSpPr>
        <p:spPr>
          <a:xfrm>
            <a:off x="5867400" y="228600"/>
            <a:ext cx="2895600" cy="244475"/>
          </a:xfrm>
        </p:spPr>
        <p:txBody>
          <a:bodyPr/>
          <a:lstStyle>
            <a:lvl1pPr>
              <a:defRPr/>
            </a:lvl1pPr>
          </a:lstStyle>
          <a:p>
            <a:r>
              <a:rPr lang="en-US" altLang="zh-TW"/>
              <a:t>LOGO</a:t>
            </a:r>
          </a:p>
        </p:txBody>
      </p:sp>
      <p:sp>
        <p:nvSpPr>
          <p:cNvPr id="7" name="投影片編號版面配置區 6"/>
          <p:cNvSpPr>
            <a:spLocks noGrp="1"/>
          </p:cNvSpPr>
          <p:nvPr>
            <p:ph type="sldNum" sz="quarter" idx="12"/>
          </p:nvPr>
        </p:nvSpPr>
        <p:spPr>
          <a:xfrm>
            <a:off x="6781800" y="6553200"/>
            <a:ext cx="2133600" cy="244475"/>
          </a:xfrm>
        </p:spPr>
        <p:txBody>
          <a:bodyPr/>
          <a:lstStyle>
            <a:lvl1pPr>
              <a:defRPr/>
            </a:lvl1pPr>
          </a:lstStyle>
          <a:p>
            <a:fld id="{FD4ACC67-84E3-4805-80E7-8C4A89D6052D}" type="slidenum">
              <a:rPr lang="en-US" altLang="zh-TW">
                <a:solidFill>
                  <a:srgbClr val="30311D"/>
                </a:solidFill>
              </a:rPr>
              <a:pPr/>
              <a:t>‹#›</a:t>
            </a:fld>
            <a:endParaRPr lang="en-US" altLang="zh-TW">
              <a:solidFill>
                <a:srgbClr val="30311D"/>
              </a:solidFill>
            </a:endParaRPr>
          </a:p>
        </p:txBody>
      </p:sp>
    </p:spTree>
    <p:extLst>
      <p:ext uri="{BB962C8B-B14F-4D97-AF65-F5344CB8AC3E}">
        <p14:creationId xmlns:p14="http://schemas.microsoft.com/office/powerpoint/2010/main" xmlns="" val="7604854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cSld name="物件">
    <p:spTree>
      <p:nvGrpSpPr>
        <p:cNvPr id="1" name=""/>
        <p:cNvGrpSpPr/>
        <p:nvPr/>
      </p:nvGrpSpPr>
      <p:grpSpPr>
        <a:xfrm>
          <a:off x="0" y="0"/>
          <a:ext cx="0" cy="0"/>
          <a:chOff x="0" y="0"/>
          <a:chExt cx="0" cy="0"/>
        </a:xfrm>
      </p:grpSpPr>
      <p:sp>
        <p:nvSpPr>
          <p:cNvPr id="2" name="內容版面配置區 1"/>
          <p:cNvSpPr>
            <a:spLocks noGrp="1"/>
          </p:cNvSpPr>
          <p:nvPr>
            <p:ph/>
          </p:nvPr>
        </p:nvSpPr>
        <p:spPr>
          <a:xfrm>
            <a:off x="685800" y="390525"/>
            <a:ext cx="7772400" cy="5705475"/>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979C4020-8E07-4659-AB96-12DA83DA0C9D}" type="slidenum">
              <a:rPr lang="ja-JP" altLang="en-US"/>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spTree>
      <p:nvGrpSpPr>
        <p:cNvPr id="1" name=""/>
        <p:cNvGrpSpPr/>
        <p:nvPr/>
      </p:nvGrpSpPr>
      <p:grpSpPr>
        <a:xfrm>
          <a:off x="0" y="0"/>
          <a:ext cx="0" cy="0"/>
          <a:chOff x="0" y="0"/>
          <a:chExt cx="0" cy="0"/>
        </a:xfrm>
      </p:grpSpPr>
      <p:sp>
        <p:nvSpPr>
          <p:cNvPr id="7" name="矩形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標題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extLst/>
          </a:lstStyle>
          <a:p>
            <a:pPr>
              <a:defRPr/>
            </a:pPr>
            <a:r>
              <a:rPr lang="en-US" altLang="zh-TW" smtClean="0"/>
              <a:t>www.themegallery.com</a:t>
            </a:r>
            <a:endParaRPr lang="en-US" altLang="zh-TW"/>
          </a:p>
        </p:txBody>
      </p:sp>
      <p:sp>
        <p:nvSpPr>
          <p:cNvPr id="5" name="頁尾版面配置區 4"/>
          <p:cNvSpPr>
            <a:spLocks noGrp="1"/>
          </p:cNvSpPr>
          <p:nvPr>
            <p:ph type="ftr" sz="quarter" idx="11"/>
          </p:nvPr>
        </p:nvSpPr>
        <p:spPr/>
        <p:txBody>
          <a:bodyPr/>
          <a:lstStyle>
            <a:extLst/>
          </a:lstStyle>
          <a:p>
            <a:pPr>
              <a:defRPr/>
            </a:pPr>
            <a:r>
              <a:rPr lang="en-US" altLang="zh-TW" smtClean="0"/>
              <a:t>LOGO</a:t>
            </a:r>
            <a:endParaRPr lang="en-US" altLang="zh-TW"/>
          </a:p>
        </p:txBody>
      </p:sp>
      <p:sp>
        <p:nvSpPr>
          <p:cNvPr id="6" name="投影片編號版面配置區 5"/>
          <p:cNvSpPr>
            <a:spLocks noGrp="1"/>
          </p:cNvSpPr>
          <p:nvPr>
            <p:ph type="sldNum" sz="quarter" idx="12"/>
          </p:nvPr>
        </p:nvSpPr>
        <p:spPr/>
        <p:txBody>
          <a:bodyPr/>
          <a:lstStyle>
            <a:extLst/>
          </a:lstStyle>
          <a:p>
            <a:pPr>
              <a:defRPr/>
            </a:pPr>
            <a:fld id="{076E2AF1-D40E-4C92-9F80-B4CE73A00DAD}" type="slidenum">
              <a:rPr lang="en-US" altLang="zh-TW" smtClean="0"/>
              <a:pPr>
                <a:defRPr/>
              </a:pPr>
              <a:t>‹#›</a:t>
            </a:fld>
            <a:endParaRPr lang="en-US" altLang="zh-TW"/>
          </a:p>
        </p:txBody>
      </p:sp>
      <p:sp>
        <p:nvSpPr>
          <p:cNvPr id="10" name="矩形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橢圓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橢圓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hf sldNum="0"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1435608" y="274320"/>
            <a:ext cx="7498080" cy="1143000"/>
          </a:xfrm>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pPr>
              <a:defRPr/>
            </a:pPr>
            <a:r>
              <a:rPr lang="en-US" altLang="zh-TW" smtClean="0"/>
              <a:t>www.themegallery.com</a:t>
            </a:r>
            <a:endParaRPr lang="en-US" altLang="zh-TW"/>
          </a:p>
        </p:txBody>
      </p:sp>
      <p:sp>
        <p:nvSpPr>
          <p:cNvPr id="6" name="頁尾版面配置區 5"/>
          <p:cNvSpPr>
            <a:spLocks noGrp="1"/>
          </p:cNvSpPr>
          <p:nvPr>
            <p:ph type="ftr" sz="quarter" idx="11"/>
          </p:nvPr>
        </p:nvSpPr>
        <p:spPr/>
        <p:txBody>
          <a:bodyPr/>
          <a:lstStyle>
            <a:extLst/>
          </a:lstStyle>
          <a:p>
            <a:pPr>
              <a:defRPr/>
            </a:pPr>
            <a:r>
              <a:rPr lang="en-US" altLang="zh-TW" smtClean="0"/>
              <a:t>LOGO</a:t>
            </a:r>
            <a:endParaRPr lang="en-US" altLang="zh-TW"/>
          </a:p>
        </p:txBody>
      </p:sp>
      <p:sp>
        <p:nvSpPr>
          <p:cNvPr id="7" name="投影片編號版面配置區 6"/>
          <p:cNvSpPr>
            <a:spLocks noGrp="1"/>
          </p:cNvSpPr>
          <p:nvPr>
            <p:ph type="sldNum" sz="quarter" idx="12"/>
          </p:nvPr>
        </p:nvSpPr>
        <p:spPr/>
        <p:txBody>
          <a:bodyPr/>
          <a:lstStyle>
            <a:extLst/>
          </a:lstStyle>
          <a:p>
            <a:pPr>
              <a:defRPr/>
            </a:pPr>
            <a:fld id="{4E645671-6BB8-4FEB-9C7A-887C5D7ECF10}" type="slidenum">
              <a:rPr lang="en-US" altLang="zh-TW" smtClean="0"/>
              <a:pPr>
                <a:defRPr/>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extLst/>
          </a:lstStyle>
          <a:p>
            <a:pPr>
              <a:defRPr/>
            </a:pPr>
            <a:r>
              <a:rPr lang="en-US" altLang="zh-TW" smtClean="0"/>
              <a:t>www.themegallery.com</a:t>
            </a:r>
            <a:endParaRPr lang="en-US" altLang="zh-TW"/>
          </a:p>
        </p:txBody>
      </p:sp>
      <p:sp>
        <p:nvSpPr>
          <p:cNvPr id="8" name="頁尾版面配置區 7"/>
          <p:cNvSpPr>
            <a:spLocks noGrp="1"/>
          </p:cNvSpPr>
          <p:nvPr>
            <p:ph type="ftr" sz="quarter" idx="11"/>
          </p:nvPr>
        </p:nvSpPr>
        <p:spPr/>
        <p:txBody>
          <a:bodyPr/>
          <a:lstStyle>
            <a:extLst/>
          </a:lstStyle>
          <a:p>
            <a:pPr>
              <a:defRPr/>
            </a:pPr>
            <a:r>
              <a:rPr lang="en-US" altLang="zh-TW" smtClean="0"/>
              <a:t>LOGO</a:t>
            </a:r>
            <a:endParaRPr lang="en-US" altLang="zh-TW"/>
          </a:p>
        </p:txBody>
      </p:sp>
      <p:sp>
        <p:nvSpPr>
          <p:cNvPr id="9" name="投影片編號版面配置區 8"/>
          <p:cNvSpPr>
            <a:spLocks noGrp="1"/>
          </p:cNvSpPr>
          <p:nvPr>
            <p:ph type="sldNum" sz="quarter" idx="12"/>
          </p:nvPr>
        </p:nvSpPr>
        <p:spPr/>
        <p:txBody>
          <a:bodyPr/>
          <a:lstStyle>
            <a:extLst/>
          </a:lstStyle>
          <a:p>
            <a:pPr>
              <a:defRPr/>
            </a:pPr>
            <a:fld id="{7FF52635-37A8-479D-84BC-A54048E76724}" type="slidenum">
              <a:rPr lang="en-US" altLang="zh-TW" smtClean="0"/>
              <a:pPr>
                <a:defRPr/>
              </a:pPr>
              <a:t>‹#›</a:t>
            </a:fld>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1435608" y="274320"/>
            <a:ext cx="7498080" cy="1143000"/>
          </a:xfrm>
        </p:spPr>
        <p:txBody>
          <a:bodyPr anchor="ctr"/>
          <a:lstStyle>
            <a:extLst/>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extLst/>
          </a:lstStyle>
          <a:p>
            <a:pPr>
              <a:defRPr/>
            </a:pPr>
            <a:r>
              <a:rPr lang="en-US" altLang="zh-TW" smtClean="0"/>
              <a:t>www.themegallery.com</a:t>
            </a:r>
            <a:endParaRPr lang="en-US" altLang="zh-TW"/>
          </a:p>
        </p:txBody>
      </p:sp>
      <p:sp>
        <p:nvSpPr>
          <p:cNvPr id="4" name="頁尾版面配置區 3"/>
          <p:cNvSpPr>
            <a:spLocks noGrp="1"/>
          </p:cNvSpPr>
          <p:nvPr>
            <p:ph type="ftr" sz="quarter" idx="11"/>
          </p:nvPr>
        </p:nvSpPr>
        <p:spPr/>
        <p:txBody>
          <a:bodyPr/>
          <a:lstStyle>
            <a:extLst/>
          </a:lstStyle>
          <a:p>
            <a:pPr>
              <a:defRPr/>
            </a:pPr>
            <a:r>
              <a:rPr lang="en-US" altLang="zh-TW" smtClean="0"/>
              <a:t>LOGO</a:t>
            </a:r>
            <a:endParaRPr lang="en-US" altLang="zh-TW"/>
          </a:p>
        </p:txBody>
      </p:sp>
      <p:sp>
        <p:nvSpPr>
          <p:cNvPr id="5" name="投影片編號版面配置區 4"/>
          <p:cNvSpPr>
            <a:spLocks noGrp="1"/>
          </p:cNvSpPr>
          <p:nvPr>
            <p:ph type="sldNum" sz="quarter" idx="12"/>
          </p:nvPr>
        </p:nvSpPr>
        <p:spPr/>
        <p:txBody>
          <a:bodyPr/>
          <a:lstStyle>
            <a:extLst/>
          </a:lstStyle>
          <a:p>
            <a:pPr>
              <a:defRPr/>
            </a:pPr>
            <a:fld id="{9B7F319E-AA78-453A-B7D6-6B70E2A8D62E}" type="slidenum">
              <a:rPr lang="en-US" altLang="zh-TW" smtClean="0"/>
              <a:pPr>
                <a:defRPr/>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矩形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日期版面配置區 1"/>
          <p:cNvSpPr>
            <a:spLocks noGrp="1"/>
          </p:cNvSpPr>
          <p:nvPr>
            <p:ph type="dt" sz="half" idx="10"/>
          </p:nvPr>
        </p:nvSpPr>
        <p:spPr/>
        <p:txBody>
          <a:bodyPr/>
          <a:lstStyle>
            <a:extLst/>
          </a:lstStyle>
          <a:p>
            <a:pPr>
              <a:defRPr/>
            </a:pPr>
            <a:r>
              <a:rPr lang="en-US" altLang="zh-TW" smtClean="0"/>
              <a:t>www.themegallery.com</a:t>
            </a:r>
            <a:endParaRPr lang="en-US" altLang="zh-TW"/>
          </a:p>
        </p:txBody>
      </p:sp>
      <p:sp>
        <p:nvSpPr>
          <p:cNvPr id="3" name="頁尾版面配置區 2"/>
          <p:cNvSpPr>
            <a:spLocks noGrp="1"/>
          </p:cNvSpPr>
          <p:nvPr>
            <p:ph type="ftr" sz="quarter" idx="11"/>
          </p:nvPr>
        </p:nvSpPr>
        <p:spPr/>
        <p:txBody>
          <a:bodyPr/>
          <a:lstStyle>
            <a:extLst/>
          </a:lstStyle>
          <a:p>
            <a:pPr>
              <a:defRPr/>
            </a:pPr>
            <a:r>
              <a:rPr lang="en-US" altLang="zh-TW" smtClean="0"/>
              <a:t>LOGO</a:t>
            </a:r>
            <a:endParaRPr lang="en-US" altLang="zh-TW"/>
          </a:p>
        </p:txBody>
      </p:sp>
      <p:sp>
        <p:nvSpPr>
          <p:cNvPr id="4" name="投影片編號版面配置區 3"/>
          <p:cNvSpPr>
            <a:spLocks noGrp="1"/>
          </p:cNvSpPr>
          <p:nvPr>
            <p:ph type="sldNum" sz="quarter" idx="12"/>
          </p:nvPr>
        </p:nvSpPr>
        <p:spPr/>
        <p:txBody>
          <a:bodyPr/>
          <a:lstStyle>
            <a:extLst/>
          </a:lstStyle>
          <a:p>
            <a:pPr>
              <a:defRPr/>
            </a:pPr>
            <a:fld id="{43FB872E-C45B-406D-AADC-F84878845F3D}" type="slidenum">
              <a:rPr lang="en-US" altLang="zh-TW" smtClean="0"/>
              <a:pPr>
                <a:defRPr/>
              </a:pPr>
              <a:t>‹#›</a:t>
            </a:fld>
            <a:endParaRPr lang="en-US" altLang="zh-TW"/>
          </a:p>
        </p:txBody>
      </p:sp>
      <p:sp>
        <p:nvSpPr>
          <p:cNvPr id="6" name="矩形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pPr>
              <a:defRPr/>
            </a:pPr>
            <a:r>
              <a:rPr lang="en-US" altLang="zh-TW" smtClean="0"/>
              <a:t>www.themegallery.com</a:t>
            </a:r>
            <a:endParaRPr lang="en-US" altLang="zh-TW"/>
          </a:p>
        </p:txBody>
      </p:sp>
      <p:sp>
        <p:nvSpPr>
          <p:cNvPr id="6" name="頁尾版面配置區 5"/>
          <p:cNvSpPr>
            <a:spLocks noGrp="1"/>
          </p:cNvSpPr>
          <p:nvPr>
            <p:ph type="ftr" sz="quarter" idx="11"/>
          </p:nvPr>
        </p:nvSpPr>
        <p:spPr/>
        <p:txBody>
          <a:bodyPr/>
          <a:lstStyle>
            <a:extLst/>
          </a:lstStyle>
          <a:p>
            <a:pPr>
              <a:defRPr/>
            </a:pPr>
            <a:r>
              <a:rPr lang="en-US" altLang="zh-TW" smtClean="0"/>
              <a:t>LOGO</a:t>
            </a:r>
            <a:endParaRPr lang="en-US" altLang="zh-TW"/>
          </a:p>
        </p:txBody>
      </p:sp>
      <p:sp>
        <p:nvSpPr>
          <p:cNvPr id="7" name="投影片編號版面配置區 6"/>
          <p:cNvSpPr>
            <a:spLocks noGrp="1"/>
          </p:cNvSpPr>
          <p:nvPr>
            <p:ph type="sldNum" sz="quarter" idx="12"/>
          </p:nvPr>
        </p:nvSpPr>
        <p:spPr/>
        <p:txBody>
          <a:bodyPr/>
          <a:lstStyle>
            <a:extLst/>
          </a:lstStyle>
          <a:p>
            <a:pPr>
              <a:defRPr/>
            </a:pPr>
            <a:fld id="{E10759EC-FD8C-4FE2-AA18-277415F17E76}" type="slidenum">
              <a:rPr lang="en-US" altLang="zh-TW" smtClean="0"/>
              <a:pPr>
                <a:defRPr/>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p:txBody>
          <a:bodyPr/>
          <a:lstStyle>
            <a:extLst/>
          </a:lstStyle>
          <a:p>
            <a:pPr>
              <a:defRPr/>
            </a:pPr>
            <a:r>
              <a:rPr lang="en-US" altLang="zh-TW" smtClean="0"/>
              <a:t>www.themegallery.com</a:t>
            </a:r>
            <a:endParaRPr lang="en-US" altLang="zh-TW"/>
          </a:p>
        </p:txBody>
      </p:sp>
      <p:sp>
        <p:nvSpPr>
          <p:cNvPr id="6" name="頁尾版面配置區 5"/>
          <p:cNvSpPr>
            <a:spLocks noGrp="1"/>
          </p:cNvSpPr>
          <p:nvPr>
            <p:ph type="ftr" sz="quarter" idx="11"/>
          </p:nvPr>
        </p:nvSpPr>
        <p:spPr/>
        <p:txBody>
          <a:bodyPr/>
          <a:lstStyle>
            <a:extLst/>
          </a:lstStyle>
          <a:p>
            <a:pPr>
              <a:defRPr/>
            </a:pPr>
            <a:r>
              <a:rPr lang="en-US" altLang="zh-TW" smtClean="0"/>
              <a:t>LOGO</a:t>
            </a:r>
            <a:endParaRPr lang="en-US" altLang="zh-TW"/>
          </a:p>
        </p:txBody>
      </p:sp>
      <p:sp>
        <p:nvSpPr>
          <p:cNvPr id="7" name="投影片編號版面配置區 6"/>
          <p:cNvSpPr>
            <a:spLocks noGrp="1"/>
          </p:cNvSpPr>
          <p:nvPr>
            <p:ph type="sldNum" sz="quarter" idx="12"/>
          </p:nvPr>
        </p:nvSpPr>
        <p:spPr/>
        <p:txBody>
          <a:bodyPr/>
          <a:lstStyle>
            <a:extLst/>
          </a:lstStyle>
          <a:p>
            <a:pPr>
              <a:defRPr/>
            </a:pPr>
            <a:fld id="{CC0439F1-F047-43FA-B12A-56D82DE18C12}" type="slidenum">
              <a:rPr lang="en-US" altLang="zh-TW" smtClean="0"/>
              <a:pPr>
                <a:defRPr/>
              </a:pPr>
              <a:t>‹#›</a:t>
            </a:fld>
            <a:endParaRPr lang="en-US" altLang="zh-TW"/>
          </a:p>
        </p:txBody>
      </p:sp>
      <p:sp>
        <p:nvSpPr>
          <p:cNvPr id="8" name="矩形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圖片版面配置區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zh-TW" altLang="en-US" smtClean="0"/>
              <a:t>按一下圖示以新增圖片</a:t>
            </a:r>
            <a:endParaRPr kumimoji="0" lang="en-US" dirty="0"/>
          </a:p>
        </p:txBody>
      </p:sp>
      <p:sp>
        <p:nvSpPr>
          <p:cNvPr id="9" name="流程圖: 程序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流程圖: 程序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文字版面配置區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zh-TW" altLang="en-US" smtClean="0"/>
              <a:t>按一下以編輯母片文字樣式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圓形圖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橢圓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甜甜圈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矩形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標題版面配置區 4"/>
          <p:cNvSpPr>
            <a:spLocks noGrp="1"/>
          </p:cNvSpPr>
          <p:nvPr>
            <p:ph type="title"/>
          </p:nvPr>
        </p:nvSpPr>
        <p:spPr>
          <a:xfrm>
            <a:off x="1435608" y="274638"/>
            <a:ext cx="7498080" cy="1143000"/>
          </a:xfrm>
          <a:prstGeom prst="rect">
            <a:avLst/>
          </a:prstGeom>
        </p:spPr>
        <p:txBody>
          <a:bodyPr anchor="ctr">
            <a:normAutofit/>
          </a:bodyPr>
          <a:lstStyle>
            <a:extLst/>
          </a:lstStyle>
          <a:p>
            <a:r>
              <a:rPr kumimoji="0" lang="zh-TW" altLang="en-US" smtClean="0"/>
              <a:t>按一下以編輯母片標題樣式</a:t>
            </a:r>
            <a:endParaRPr kumimoji="0" lang="en-US"/>
          </a:p>
        </p:txBody>
      </p:sp>
      <p:sp>
        <p:nvSpPr>
          <p:cNvPr id="9" name="文字版面配置區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24" name="日期版面配置區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r>
              <a:rPr lang="en-US" altLang="zh-TW" smtClean="0"/>
              <a:t>www.themegallery.com</a:t>
            </a:r>
            <a:endParaRPr lang="en-US" altLang="zh-TW"/>
          </a:p>
        </p:txBody>
      </p:sp>
      <p:sp>
        <p:nvSpPr>
          <p:cNvPr id="10" name="頁尾版面配置區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r>
              <a:rPr lang="en-US" altLang="zh-TW" smtClean="0"/>
              <a:t>LOGO</a:t>
            </a:r>
            <a:endParaRPr lang="en-US" altLang="zh-TW"/>
          </a:p>
        </p:txBody>
      </p:sp>
      <p:sp>
        <p:nvSpPr>
          <p:cNvPr id="22" name="投影片編號版面配置區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076E2AF1-D40E-4C92-9F80-B4CE73A00DAD}" type="slidenum">
              <a:rPr lang="en-US" altLang="zh-TW" smtClean="0"/>
              <a:pPr>
                <a:defRPr/>
              </a:pPr>
              <a:t>‹#›</a:t>
            </a:fld>
            <a:endParaRPr lang="en-US" altLang="zh-TW"/>
          </a:p>
        </p:txBody>
      </p:sp>
      <p:sp>
        <p:nvSpPr>
          <p:cNvPr id="15" name="矩形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6164" r:id="rId1"/>
    <p:sldLayoutId id="2147486165" r:id="rId2"/>
    <p:sldLayoutId id="2147486166" r:id="rId3"/>
    <p:sldLayoutId id="2147486167" r:id="rId4"/>
    <p:sldLayoutId id="2147486168" r:id="rId5"/>
    <p:sldLayoutId id="2147486169" r:id="rId6"/>
    <p:sldLayoutId id="2147486170" r:id="rId7"/>
    <p:sldLayoutId id="2147486171" r:id="rId8"/>
    <p:sldLayoutId id="2147486172" r:id="rId9"/>
    <p:sldLayoutId id="2147486173" r:id="rId10"/>
    <p:sldLayoutId id="2147486174" r:id="rId11"/>
  </p:sldLayoutIdLst>
  <p:hf sldNum="0" hdr="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圓形圖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橢圓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甜甜圈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矩形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標題版面配置區 4"/>
          <p:cNvSpPr>
            <a:spLocks noGrp="1"/>
          </p:cNvSpPr>
          <p:nvPr>
            <p:ph type="title"/>
          </p:nvPr>
        </p:nvSpPr>
        <p:spPr>
          <a:xfrm>
            <a:off x="1435608" y="274638"/>
            <a:ext cx="7498080" cy="1143000"/>
          </a:xfrm>
          <a:prstGeom prst="rect">
            <a:avLst/>
          </a:prstGeom>
        </p:spPr>
        <p:txBody>
          <a:bodyPr anchor="ctr">
            <a:normAutofit/>
          </a:bodyPr>
          <a:lstStyle>
            <a:extLst/>
          </a:lstStyle>
          <a:p>
            <a:r>
              <a:rPr kumimoji="0" lang="zh-TW" altLang="en-US" smtClean="0"/>
              <a:t>按一下以編輯母片標題樣式</a:t>
            </a:r>
            <a:endParaRPr kumimoji="0" lang="en-US"/>
          </a:p>
        </p:txBody>
      </p:sp>
      <p:sp>
        <p:nvSpPr>
          <p:cNvPr id="9" name="文字版面配置區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24" name="日期版面配置區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r>
              <a:rPr lang="en-US" altLang="zh-TW" smtClean="0"/>
              <a:t>www.themegallery.com</a:t>
            </a:r>
            <a:endParaRPr lang="en-US" altLang="zh-TW"/>
          </a:p>
        </p:txBody>
      </p:sp>
      <p:sp>
        <p:nvSpPr>
          <p:cNvPr id="10" name="頁尾版面配置區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r>
              <a:rPr lang="en-US" altLang="zh-TW" smtClean="0"/>
              <a:t>LOGO</a:t>
            </a:r>
            <a:endParaRPr lang="en-US" altLang="zh-TW"/>
          </a:p>
        </p:txBody>
      </p:sp>
      <p:sp>
        <p:nvSpPr>
          <p:cNvPr id="22" name="投影片編號版面配置區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C5E7FF5F-7D3B-4FC8-9E2B-734D475FEF5D}" type="slidenum">
              <a:rPr lang="en-US" altLang="zh-TW" smtClean="0"/>
              <a:pPr>
                <a:defRPr/>
              </a:pPr>
              <a:t>‹#›</a:t>
            </a:fld>
            <a:endParaRPr lang="en-US" altLang="zh-TW"/>
          </a:p>
        </p:txBody>
      </p:sp>
      <p:sp>
        <p:nvSpPr>
          <p:cNvPr id="15" name="矩形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6176" r:id="rId1"/>
    <p:sldLayoutId id="2147486177" r:id="rId2"/>
    <p:sldLayoutId id="2147486178" r:id="rId3"/>
    <p:sldLayoutId id="2147486179" r:id="rId4"/>
    <p:sldLayoutId id="2147486180" r:id="rId5"/>
    <p:sldLayoutId id="2147486181" r:id="rId6"/>
    <p:sldLayoutId id="2147486182" r:id="rId7"/>
    <p:sldLayoutId id="2147486183" r:id="rId8"/>
    <p:sldLayoutId id="2147486184" r:id="rId9"/>
    <p:sldLayoutId id="2147486185" r:id="rId10"/>
    <p:sldLayoutId id="2147486186" r:id="rId11"/>
    <p:sldLayoutId id="2147486187" r:id="rId12"/>
    <p:sldLayoutId id="2147486188" r:id="rId13"/>
  </p:sldLayoutIdLst>
  <p:hf sldNum="0" hdr="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7hVF9wiaYEk"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0.xml"/><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notesSlide" Target="../notesSlides/notesSlide26.xml"/><Relationship Id="rId1" Type="http://schemas.openxmlformats.org/officeDocument/2006/relationships/slideLayout" Target="../slideLayouts/slideLayout1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3" Type="http://schemas.openxmlformats.org/officeDocument/2006/relationships/diagramData" Target="../diagrams/data3.xml"/><Relationship Id="rId2" Type="http://schemas.openxmlformats.org/officeDocument/2006/relationships/notesSlide" Target="../notesSlides/notesSlide30.xml"/><Relationship Id="rId1" Type="http://schemas.openxmlformats.org/officeDocument/2006/relationships/slideLayout" Target="../slideLayouts/slideLayout1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43.xml.rels><?xml version="1.0" encoding="UTF-8" standalone="yes"?>
<Relationships xmlns="http://schemas.openxmlformats.org/package/2006/relationships"><Relationship Id="rId3" Type="http://schemas.openxmlformats.org/officeDocument/2006/relationships/diagramData" Target="../diagrams/data4.xml"/><Relationship Id="rId2" Type="http://schemas.openxmlformats.org/officeDocument/2006/relationships/notesSlide" Target="../notesSlides/notesSlide31.xml"/><Relationship Id="rId1" Type="http://schemas.openxmlformats.org/officeDocument/2006/relationships/slideLayout" Target="../slideLayouts/slideLayout1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4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8.xml"/></Relationships>
</file>

<file path=ppt/slides/_rels/slide5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3.xml"/></Relationships>
</file>

<file path=ppt/slides/_rels/slide6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3.xml"/></Relationships>
</file>

<file path=ppt/slides/_rels/slide6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3.xml"/></Relationships>
</file>

<file path=ppt/slides/_rels/slide6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3.xml"/></Relationships>
</file>

<file path=ppt/slides/_rels/slide6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3.xml"/></Relationships>
</file>

<file path=ppt/slides/_rels/slide6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3.xml"/></Relationships>
</file>

<file path=ppt/slides/_rels/slide6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3.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3.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8.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8.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8.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8.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8.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8.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8.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8.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3.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8.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8.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3.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8.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3.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8.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8.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8.xml"/><Relationship Id="rId5" Type="http://schemas.openxmlformats.org/officeDocument/2006/relationships/image" Target="../media/image9.png"/><Relationship Id="rId4" Type="http://schemas.openxmlformats.org/officeDocument/2006/relationships/image" Target="../media/image8.jpeg"/></Relationships>
</file>

<file path=ppt/slides/_rels/slide9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KiranBirSethi_2009I-480p-zh-tw.mp4" TargetMode="External"/><Relationship Id="rId1" Type="http://schemas.openxmlformats.org/officeDocument/2006/relationships/slideLayout" Target="../slideLayouts/slideLayout18.xml"/></Relationships>
</file>

<file path=ppt/slides/_rels/slide9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1.jpeg"/><Relationship Id="rId1" Type="http://schemas.openxmlformats.org/officeDocument/2006/relationships/slideLayout" Target="../slideLayouts/slideLayout1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DFC-&#24819;&#20687;-&#20116;&#27425;&#28858;&#20160;&#40636;.pptx" TargetMode="External"/><Relationship Id="rId1" Type="http://schemas.openxmlformats.org/officeDocument/2006/relationships/slideLayout" Target="../slideLayouts/slideLayout13.xml"/></Relationships>
</file>

<file path=ppt/slides/_rels/slide9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youtube.com/watch?v=un_OpiNvp-U" TargetMode="Externa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5"/>
          <p:cNvSpPr>
            <a:spLocks noGrp="1" noChangeArrowheads="1"/>
          </p:cNvSpPr>
          <p:nvPr>
            <p:ph type="subTitle" idx="1"/>
          </p:nvPr>
        </p:nvSpPr>
        <p:spPr>
          <a:xfrm>
            <a:off x="4929190" y="4643446"/>
            <a:ext cx="3857623" cy="1571617"/>
          </a:xfrm>
        </p:spPr>
        <p:txBody>
          <a:bodyPr/>
          <a:lstStyle/>
          <a:p>
            <a:pPr algn="ctr" eaLnBrk="1" hangingPunct="1"/>
            <a:r>
              <a:rPr lang="zh-TW" altLang="en-US" sz="2400" dirty="0" smtClean="0">
                <a:solidFill>
                  <a:srgbClr val="333300"/>
                </a:solidFill>
                <a:latin typeface="標楷體" pitchFamily="65" charset="-120"/>
                <a:ea typeface="標楷體" pitchFamily="65" charset="-120"/>
                <a:cs typeface="微軟正黑體"/>
              </a:rPr>
              <a:t>       </a:t>
            </a:r>
            <a:r>
              <a:rPr lang="zh-TW" altLang="en-US" sz="2800" b="1" dirty="0" smtClean="0">
                <a:solidFill>
                  <a:schemeClr val="tx2">
                    <a:lumMod val="50000"/>
                  </a:schemeClr>
                </a:solidFill>
                <a:latin typeface="標楷體" pitchFamily="65" charset="-120"/>
                <a:ea typeface="標楷體" pitchFamily="65" charset="-120"/>
                <a:cs typeface="微軟正黑體"/>
              </a:rPr>
              <a:t>黃莉娟  整理</a:t>
            </a:r>
            <a:endParaRPr lang="en-US" altLang="zh-TW" sz="2800" b="1" dirty="0" smtClean="0">
              <a:solidFill>
                <a:schemeClr val="tx2">
                  <a:lumMod val="50000"/>
                </a:schemeClr>
              </a:solidFill>
              <a:latin typeface="標楷體" pitchFamily="65" charset="-120"/>
              <a:ea typeface="標楷體" pitchFamily="65" charset="-120"/>
              <a:cs typeface="微軟正黑體"/>
            </a:endParaRPr>
          </a:p>
          <a:p>
            <a:pPr algn="ctr" eaLnBrk="1" hangingPunct="1"/>
            <a:r>
              <a:rPr lang="zh-TW" altLang="en-US" sz="2800" b="1" dirty="0" smtClean="0">
                <a:solidFill>
                  <a:schemeClr val="tx2">
                    <a:lumMod val="50000"/>
                  </a:schemeClr>
                </a:solidFill>
                <a:latin typeface="標楷體" pitchFamily="65" charset="-120"/>
                <a:ea typeface="標楷體" pitchFamily="65" charset="-120"/>
                <a:cs typeface="微軟正黑體"/>
              </a:rPr>
              <a:t>   </a:t>
            </a:r>
            <a:r>
              <a:rPr lang="en-US" altLang="zh-TW" sz="2800" b="1" dirty="0" smtClean="0">
                <a:solidFill>
                  <a:schemeClr val="tx2">
                    <a:lumMod val="50000"/>
                  </a:schemeClr>
                </a:solidFill>
                <a:latin typeface="標楷體" pitchFamily="65" charset="-120"/>
                <a:ea typeface="標楷體" pitchFamily="65" charset="-120"/>
                <a:cs typeface="微軟正黑體"/>
              </a:rPr>
              <a:t>103.2.26</a:t>
            </a:r>
          </a:p>
        </p:txBody>
      </p:sp>
      <p:pic>
        <p:nvPicPr>
          <p:cNvPr id="230403" name="圖片 8" descr="C:\Users\CGS\Documents\0\logo.gif"/>
          <p:cNvPicPr>
            <a:picLocks noChangeAspect="1" noChangeArrowheads="1"/>
          </p:cNvPicPr>
          <p:nvPr/>
        </p:nvPicPr>
        <p:blipFill>
          <a:blip r:embed="rId2"/>
          <a:srcRect/>
          <a:stretch>
            <a:fillRect/>
          </a:stretch>
        </p:blipFill>
        <p:spPr bwMode="auto">
          <a:xfrm>
            <a:off x="7092950" y="34925"/>
            <a:ext cx="1930400" cy="1090613"/>
          </a:xfrm>
          <a:prstGeom prst="rect">
            <a:avLst/>
          </a:prstGeom>
          <a:noFill/>
          <a:ln w="9525">
            <a:noFill/>
            <a:miter lim="800000"/>
            <a:headEnd/>
            <a:tailEnd/>
          </a:ln>
        </p:spPr>
      </p:pic>
      <p:sp>
        <p:nvSpPr>
          <p:cNvPr id="5" name="Rectangle 3"/>
          <p:cNvSpPr txBox="1">
            <a:spLocks noChangeArrowheads="1"/>
          </p:cNvSpPr>
          <p:nvPr/>
        </p:nvSpPr>
        <p:spPr>
          <a:xfrm>
            <a:off x="500034" y="642918"/>
            <a:ext cx="7569202" cy="3286148"/>
          </a:xfrm>
          <a:prstGeom prst="rect">
            <a:avLst/>
          </a:prstGeom>
        </p:spPr>
        <p:txBody>
          <a:bodyPr tIns="0">
            <a:normAutofit lnSpcReduction="10000"/>
          </a:bodyPr>
          <a:lstStyle/>
          <a:p>
            <a:pPr marL="611188" marR="0" lvl="1" indent="-142875" algn="ctr" defTabSz="914400" rtl="0" eaLnBrk="1" fontAlgn="auto" latinLnBrk="0" hangingPunct="1">
              <a:lnSpc>
                <a:spcPts val="3800"/>
              </a:lnSpc>
              <a:spcBef>
                <a:spcPts val="550"/>
              </a:spcBef>
              <a:spcAft>
                <a:spcPts val="0"/>
              </a:spcAft>
              <a:buClr>
                <a:schemeClr val="accent1"/>
              </a:buClr>
              <a:buSzTx/>
              <a:buFont typeface="Verdana"/>
              <a:buNone/>
              <a:tabLst/>
              <a:defRPr/>
            </a:pPr>
            <a:endParaRPr kumimoji="0" lang="en-US" altLang="zh-TW" sz="4400" b="1" i="0" u="none" strike="noStrike" kern="1200" cap="none" spc="0" normalizeH="0" baseline="0" noProof="0" dirty="0" smtClean="0">
              <a:ln>
                <a:noFill/>
              </a:ln>
              <a:solidFill>
                <a:schemeClr val="tx2">
                  <a:lumMod val="50000"/>
                </a:schemeClr>
              </a:solidFill>
              <a:effectLst>
                <a:outerShdw blurRad="38100" dist="38100" dir="2700000" algn="tl">
                  <a:srgbClr val="000000">
                    <a:alpha val="43137"/>
                  </a:srgbClr>
                </a:outerShdw>
              </a:effectLst>
              <a:uLnTx/>
              <a:uFillTx/>
              <a:latin typeface="標楷體" pitchFamily="65" charset="-120"/>
              <a:ea typeface="標楷體" pitchFamily="65" charset="-120"/>
              <a:cs typeface="微軟正黑體"/>
            </a:endParaRPr>
          </a:p>
          <a:p>
            <a:pPr marL="611188" marR="0" lvl="1" indent="-142875" algn="ctr" defTabSz="914400" rtl="0" eaLnBrk="1" fontAlgn="auto" latinLnBrk="0" hangingPunct="1">
              <a:lnSpc>
                <a:spcPts val="3800"/>
              </a:lnSpc>
              <a:spcBef>
                <a:spcPts val="550"/>
              </a:spcBef>
              <a:spcAft>
                <a:spcPts val="0"/>
              </a:spcAft>
              <a:buClr>
                <a:schemeClr val="accent1"/>
              </a:buClr>
              <a:buSzTx/>
              <a:buFont typeface="Verdana"/>
              <a:buNone/>
              <a:tabLst/>
              <a:defRPr/>
            </a:pPr>
            <a:endParaRPr kumimoji="0" lang="en-US" altLang="zh-TW" sz="4400" b="1" i="0" u="none" strike="noStrike" kern="1200" cap="none" spc="0" normalizeH="0" baseline="0" noProof="0" dirty="0" smtClean="0">
              <a:ln>
                <a:noFill/>
              </a:ln>
              <a:solidFill>
                <a:schemeClr val="tx2">
                  <a:lumMod val="50000"/>
                </a:schemeClr>
              </a:solidFill>
              <a:effectLst>
                <a:outerShdw blurRad="38100" dist="38100" dir="2700000" algn="tl">
                  <a:srgbClr val="000000">
                    <a:alpha val="43137"/>
                  </a:srgbClr>
                </a:outerShdw>
              </a:effectLst>
              <a:uLnTx/>
              <a:uFillTx/>
              <a:latin typeface="標楷體" pitchFamily="65" charset="-120"/>
              <a:ea typeface="標楷體" pitchFamily="65" charset="-120"/>
              <a:cs typeface="微軟正黑體"/>
            </a:endParaRPr>
          </a:p>
          <a:p>
            <a:pPr marL="611188" lvl="1" indent="-142875" fontAlgn="auto">
              <a:lnSpc>
                <a:spcPct val="150000"/>
              </a:lnSpc>
              <a:spcBef>
                <a:spcPts val="550"/>
              </a:spcBef>
              <a:spcAft>
                <a:spcPts val="0"/>
              </a:spcAft>
              <a:buClr>
                <a:schemeClr val="accent1"/>
              </a:buClr>
            </a:pPr>
            <a:r>
              <a:rPr kumimoji="0" lang="zh-TW" altLang="en-US" sz="48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cs typeface="微軟正黑體"/>
              </a:rPr>
              <a:t>課文本位的閱讀理解教學－－推論與自我提問</a:t>
            </a:r>
            <a:endParaRPr kumimoji="0" lang="zh-TW" altLang="en-US" sz="4800" b="1" i="0" u="none" strike="noStrike" kern="1200" cap="none" spc="0" normalizeH="0" baseline="0" noProof="0" dirty="0" smtClean="0">
              <a:ln>
                <a:noFill/>
              </a:ln>
              <a:solidFill>
                <a:schemeClr val="tx2">
                  <a:lumMod val="50000"/>
                </a:schemeClr>
              </a:solidFill>
              <a:effectLst>
                <a:outerShdw blurRad="38100" dist="38100" dir="2700000" algn="tl">
                  <a:srgbClr val="000000">
                    <a:alpha val="43137"/>
                  </a:srgbClr>
                </a:outerShdw>
              </a:effectLst>
              <a:uLnTx/>
              <a:uFillTx/>
              <a:latin typeface="標楷體" pitchFamily="65" charset="-120"/>
              <a:ea typeface="標楷體" pitchFamily="65" charset="-120"/>
              <a:cs typeface="微軟正黑體"/>
            </a:endParaRPr>
          </a:p>
          <a:p>
            <a:pPr marL="611188" marR="0" lvl="1" indent="-142875" algn="ctr" defTabSz="914400" rtl="0" eaLnBrk="1" fontAlgn="auto" latinLnBrk="0" hangingPunct="1">
              <a:lnSpc>
                <a:spcPts val="3800"/>
              </a:lnSpc>
              <a:spcBef>
                <a:spcPts val="550"/>
              </a:spcBef>
              <a:spcAft>
                <a:spcPts val="0"/>
              </a:spcAft>
              <a:buClr>
                <a:schemeClr val="accent1"/>
              </a:buClr>
              <a:buSzTx/>
              <a:buFont typeface="Verdana"/>
              <a:buNone/>
              <a:tabLst/>
              <a:defRPr/>
            </a:pPr>
            <a:endParaRPr kumimoji="0" lang="en-US" altLang="zh-TW" sz="4000" b="1" i="0" u="none" strike="noStrike" kern="1200" cap="none" spc="0" normalizeH="0" baseline="0" noProof="0" dirty="0" smtClean="0">
              <a:ln>
                <a:noFill/>
              </a:ln>
              <a:solidFill>
                <a:schemeClr val="tx1"/>
              </a:solidFill>
              <a:effectLst/>
              <a:uLnTx/>
              <a:uFillTx/>
              <a:latin typeface="標楷體" pitchFamily="65" charset="-120"/>
              <a:ea typeface="標楷體" pitchFamily="65" charset="-120"/>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標題 3"/>
          <p:cNvSpPr>
            <a:spLocks noGrp="1"/>
          </p:cNvSpPr>
          <p:nvPr>
            <p:ph type="title"/>
          </p:nvPr>
        </p:nvSpPr>
        <p:spPr bwMode="auto">
          <a:xfrm>
            <a:off x="1071538" y="476250"/>
            <a:ext cx="7615262" cy="1143000"/>
          </a:xfrm>
        </p:spPr>
        <p:txBody>
          <a:bodyPr wrap="square" numCol="1" anchorCtr="0" compatLnSpc="1">
            <a:prstTxWarp prst="textNoShape">
              <a:avLst/>
            </a:prstTxWarp>
          </a:bodyPr>
          <a:lstStyle/>
          <a:p>
            <a:pPr eaLnBrk="1" hangingPunct="1"/>
            <a:r>
              <a:rPr lang="zh-TW" altLang="en-US" b="1" dirty="0" smtClean="0">
                <a:solidFill>
                  <a:schemeClr val="tx2">
                    <a:lumMod val="50000"/>
                  </a:schemeClr>
                </a:solidFill>
                <a:latin typeface="標楷體" pitchFamily="65" charset="-120"/>
                <a:ea typeface="標楷體" pitchFamily="65" charset="-120"/>
              </a:rPr>
              <a:t>翰林一下第五課「小力的盒子」</a:t>
            </a:r>
          </a:p>
        </p:txBody>
      </p:sp>
      <p:sp>
        <p:nvSpPr>
          <p:cNvPr id="16387" name="內容版面配置區 9"/>
          <p:cNvSpPr>
            <a:spLocks noGrp="1"/>
          </p:cNvSpPr>
          <p:nvPr>
            <p:ph idx="1"/>
          </p:nvPr>
        </p:nvSpPr>
        <p:spPr>
          <a:xfrm>
            <a:off x="714348" y="1785926"/>
            <a:ext cx="7929618" cy="4738699"/>
          </a:xfrm>
        </p:spPr>
        <p:txBody>
          <a:bodyPr>
            <a:normAutofit/>
          </a:bodyPr>
          <a:lstStyle/>
          <a:p>
            <a:pPr>
              <a:spcAft>
                <a:spcPct val="0"/>
              </a:spcAft>
            </a:pPr>
            <a:r>
              <a:rPr lang="zh-TW" altLang="en-US" sz="4400" b="1" dirty="0" smtClean="0">
                <a:latin typeface="標楷體" pitchFamily="65" charset="-120"/>
                <a:ea typeface="標楷體" pitchFamily="65" charset="-120"/>
              </a:rPr>
              <a:t>新同學小力天天帶著一個小盒子上學，他很少和同學一起玩。</a:t>
            </a:r>
            <a:endParaRPr lang="en-US" altLang="zh-TW" sz="4400" b="1" dirty="0" smtClean="0">
              <a:latin typeface="標楷體" pitchFamily="65" charset="-120"/>
              <a:ea typeface="標楷體" pitchFamily="65" charset="-120"/>
            </a:endParaRPr>
          </a:p>
          <a:p>
            <a:pPr>
              <a:spcAft>
                <a:spcPct val="0"/>
              </a:spcAft>
            </a:pPr>
            <a:r>
              <a:rPr lang="zh-TW" altLang="en-US" sz="4000" b="1" dirty="0" smtClean="0">
                <a:solidFill>
                  <a:srgbClr val="660033"/>
                </a:solidFill>
                <a:latin typeface="標楷體" pitchFamily="65" charset="-120"/>
                <a:ea typeface="標楷體" pitchFamily="65" charset="-120"/>
              </a:rPr>
              <a:t>教師提問：「他」指的是誰呢？ </a:t>
            </a:r>
            <a:r>
              <a:rPr lang="zh-TW" altLang="en-US" sz="4000" b="1" dirty="0" smtClean="0">
                <a:solidFill>
                  <a:srgbClr val="C00000"/>
                </a:solidFill>
                <a:latin typeface="標楷體" pitchFamily="65" charset="-120"/>
                <a:ea typeface="標楷體" pitchFamily="65" charset="-120"/>
              </a:rPr>
              <a:t>（連結線索法）</a:t>
            </a:r>
            <a:r>
              <a:rPr lang="zh-TW" altLang="en-US" sz="4000" b="1" dirty="0" smtClean="0">
                <a:solidFill>
                  <a:srgbClr val="660033"/>
                </a:solidFill>
                <a:latin typeface="標楷體" pitchFamily="65" charset="-120"/>
                <a:ea typeface="標楷體" pitchFamily="65" charset="-120"/>
              </a:rPr>
              <a:t> </a:t>
            </a:r>
            <a:r>
              <a:rPr lang="zh-TW" altLang="en-US" sz="4000" dirty="0" smtClean="0">
                <a:latin typeface="標楷體" pitchFamily="65" charset="-120"/>
                <a:ea typeface="標楷體" pitchFamily="65" charset="-120"/>
              </a:rPr>
              <a:t/>
            </a:r>
            <a:br>
              <a:rPr lang="zh-TW" altLang="en-US" sz="4000" dirty="0" smtClean="0">
                <a:latin typeface="標楷體" pitchFamily="65" charset="-120"/>
                <a:ea typeface="標楷體" pitchFamily="65" charset="-120"/>
              </a:rPr>
            </a:br>
            <a:endParaRPr lang="zh-TW" altLang="en-US" sz="4000" dirty="0" smtClean="0">
              <a:latin typeface="標楷體" pitchFamily="65" charset="-120"/>
              <a:ea typeface="標楷體" pitchFamily="65" charset="-120"/>
            </a:endParaRPr>
          </a:p>
        </p:txBody>
      </p:sp>
      <p:sp>
        <p:nvSpPr>
          <p:cNvPr id="6" name="矩形 5"/>
          <p:cNvSpPr/>
          <p:nvPr/>
        </p:nvSpPr>
        <p:spPr>
          <a:xfrm>
            <a:off x="2857488" y="1928802"/>
            <a:ext cx="1143007" cy="539750"/>
          </a:xfrm>
          <a:prstGeom prst="rect">
            <a:avLst/>
          </a:prstGeom>
          <a:noFill/>
          <a:ln w="57150">
            <a:solidFill>
              <a:srgbClr val="C00000"/>
            </a:solidFill>
          </a:ln>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kumimoji="0" lang="zh-TW" altLang="en-US" sz="2400" b="1">
              <a:solidFill>
                <a:schemeClr val="tx1"/>
              </a:solidFill>
              <a:latin typeface="微軟正黑體" pitchFamily="34" charset="-120"/>
              <a:ea typeface="微軟正黑體" pitchFamily="34" charset="-120"/>
            </a:endParaRPr>
          </a:p>
        </p:txBody>
      </p:sp>
      <p:sp>
        <p:nvSpPr>
          <p:cNvPr id="8" name="橢圓 7"/>
          <p:cNvSpPr/>
          <p:nvPr/>
        </p:nvSpPr>
        <p:spPr>
          <a:xfrm>
            <a:off x="3286116" y="2643182"/>
            <a:ext cx="714380" cy="571504"/>
          </a:xfrm>
          <a:prstGeom prst="ellipse">
            <a:avLst/>
          </a:prstGeom>
          <a:noFill/>
          <a:ln w="57150">
            <a:solidFill>
              <a:srgbClr val="C00000"/>
            </a:solidFill>
          </a:ln>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kumimoji="0" lang="zh-TW" altLang="en-US" sz="2400" b="1">
              <a:solidFill>
                <a:schemeClr val="tx1"/>
              </a:solidFill>
              <a:latin typeface="微軟正黑體" pitchFamily="34" charset="-120"/>
              <a:ea typeface="微軟正黑體" pitchFamily="34" charset="-120"/>
            </a:endParaRPr>
          </a:p>
        </p:txBody>
      </p:sp>
      <p:cxnSp>
        <p:nvCxnSpPr>
          <p:cNvPr id="11" name="直線單箭頭接點 10"/>
          <p:cNvCxnSpPr>
            <a:stCxn id="8" idx="2"/>
          </p:cNvCxnSpPr>
          <p:nvPr/>
        </p:nvCxnSpPr>
        <p:spPr>
          <a:xfrm rot="10800000">
            <a:off x="3214678" y="2428868"/>
            <a:ext cx="71438" cy="500066"/>
          </a:xfrm>
          <a:prstGeom prst="straightConnector1">
            <a:avLst/>
          </a:prstGeom>
          <a:ln w="57150">
            <a:solidFill>
              <a:srgbClr val="C00000"/>
            </a:solidFill>
            <a:headEnd type="none" w="med" len="med"/>
            <a:tailEnd type="arrow" w="sm" len="sm"/>
          </a:ln>
        </p:spPr>
        <p:style>
          <a:lnRef idx="2">
            <a:schemeClr val="accent1"/>
          </a:lnRef>
          <a:fillRef idx="0">
            <a:schemeClr val="accent1"/>
          </a:fillRef>
          <a:effectRef idx="1">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8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2"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right)">
                                      <p:cBhvr>
                                        <p:cTn id="11" dur="500"/>
                                        <p:tgtEl>
                                          <p:spTgt spid="8"/>
                                        </p:tgtEl>
                                      </p:cBhvr>
                                    </p:animEffect>
                                  </p:childTnLst>
                                </p:cTn>
                              </p:par>
                              <p:par>
                                <p:cTn id="12" presetID="22" presetClass="entr" presetSubtype="2" fill="hold" grpId="0" nodeType="with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ipe(right)">
                                      <p:cBhvr>
                                        <p:cTn id="14" dur="500"/>
                                        <p:tgtEl>
                                          <p:spTgt spid="6"/>
                                        </p:tgtEl>
                                      </p:cBhvr>
                                    </p:animEffect>
                                  </p:childTnLst>
                                </p:cTn>
                              </p:par>
                              <p:par>
                                <p:cTn id="15" presetID="22" presetClass="entr" presetSubtype="4"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down)">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標題 3"/>
          <p:cNvSpPr>
            <a:spLocks noGrp="1"/>
          </p:cNvSpPr>
          <p:nvPr>
            <p:ph type="title"/>
          </p:nvPr>
        </p:nvSpPr>
        <p:spPr bwMode="auto">
          <a:xfrm>
            <a:off x="1071538" y="476250"/>
            <a:ext cx="7615262" cy="1143000"/>
          </a:xfrm>
        </p:spPr>
        <p:txBody>
          <a:bodyPr wrap="square" numCol="1" anchorCtr="0" compatLnSpc="1">
            <a:prstTxWarp prst="textNoShape">
              <a:avLst/>
            </a:prstTxWarp>
          </a:bodyPr>
          <a:lstStyle/>
          <a:p>
            <a:pPr eaLnBrk="1" hangingPunct="1"/>
            <a:r>
              <a:rPr lang="zh-TW" altLang="en-US" b="1" dirty="0" smtClean="0">
                <a:solidFill>
                  <a:schemeClr val="tx2">
                    <a:lumMod val="50000"/>
                  </a:schemeClr>
                </a:solidFill>
                <a:latin typeface="標楷體" pitchFamily="65" charset="-120"/>
                <a:ea typeface="標楷體" pitchFamily="65" charset="-120"/>
              </a:rPr>
              <a:t>翰林一下第五課「小力的盒子」</a:t>
            </a:r>
          </a:p>
        </p:txBody>
      </p:sp>
      <p:sp>
        <p:nvSpPr>
          <p:cNvPr id="16387" name="內容版面配置區 9"/>
          <p:cNvSpPr>
            <a:spLocks noGrp="1"/>
          </p:cNvSpPr>
          <p:nvPr>
            <p:ph idx="1"/>
          </p:nvPr>
        </p:nvSpPr>
        <p:spPr>
          <a:xfrm>
            <a:off x="714348" y="1785926"/>
            <a:ext cx="7929618" cy="4738699"/>
          </a:xfrm>
        </p:spPr>
        <p:txBody>
          <a:bodyPr>
            <a:normAutofit/>
          </a:bodyPr>
          <a:lstStyle/>
          <a:p>
            <a:pPr>
              <a:spcAft>
                <a:spcPct val="0"/>
              </a:spcAft>
            </a:pPr>
            <a:r>
              <a:rPr lang="zh-TW" altLang="en-US" sz="4400" b="1" dirty="0" smtClean="0">
                <a:latin typeface="標楷體" pitchFamily="65" charset="-120"/>
                <a:ea typeface="標楷體" pitchFamily="65" charset="-120"/>
              </a:rPr>
              <a:t>我拉著他的手說：「不用怕， 我會和你一起玩，做你的好朋友。 」 。</a:t>
            </a:r>
            <a:endParaRPr lang="en-US" altLang="zh-TW" sz="4400" b="1" dirty="0" smtClean="0">
              <a:latin typeface="標楷體" pitchFamily="65" charset="-120"/>
              <a:ea typeface="標楷體" pitchFamily="65" charset="-120"/>
            </a:endParaRPr>
          </a:p>
          <a:p>
            <a:pPr>
              <a:spcAft>
                <a:spcPct val="0"/>
              </a:spcAft>
            </a:pPr>
            <a:r>
              <a:rPr lang="zh-TW" altLang="en-US" sz="4000" b="1" dirty="0" smtClean="0">
                <a:solidFill>
                  <a:srgbClr val="660033"/>
                </a:solidFill>
                <a:latin typeface="標楷體" pitchFamily="65" charset="-120"/>
                <a:ea typeface="標楷體" pitchFamily="65" charset="-120"/>
              </a:rPr>
              <a:t>教師提問：哪些指的是「小力」呢？</a:t>
            </a:r>
            <a:r>
              <a:rPr lang="zh-TW" altLang="en-US" sz="4000" dirty="0" smtClean="0">
                <a:latin typeface="標楷體" pitchFamily="65" charset="-120"/>
                <a:ea typeface="標楷體" pitchFamily="65" charset="-120"/>
              </a:rPr>
              <a:t/>
            </a:r>
            <a:br>
              <a:rPr lang="zh-TW" altLang="en-US" sz="4000" dirty="0" smtClean="0">
                <a:latin typeface="標楷體" pitchFamily="65" charset="-120"/>
                <a:ea typeface="標楷體" pitchFamily="65" charset="-120"/>
              </a:rPr>
            </a:br>
            <a:endParaRPr lang="zh-TW" altLang="en-US" sz="4000" dirty="0" smtClean="0">
              <a:latin typeface="標楷體" pitchFamily="65" charset="-120"/>
              <a:ea typeface="標楷體" pitchFamily="65" charset="-120"/>
            </a:endParaRPr>
          </a:p>
        </p:txBody>
      </p:sp>
      <p:sp>
        <p:nvSpPr>
          <p:cNvPr id="8" name="橢圓 7"/>
          <p:cNvSpPr/>
          <p:nvPr/>
        </p:nvSpPr>
        <p:spPr>
          <a:xfrm>
            <a:off x="1071538" y="2571744"/>
            <a:ext cx="714380" cy="571504"/>
          </a:xfrm>
          <a:prstGeom prst="ellipse">
            <a:avLst/>
          </a:prstGeom>
          <a:noFill/>
          <a:ln w="57150">
            <a:solidFill>
              <a:srgbClr val="C00000"/>
            </a:solidFill>
          </a:ln>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kumimoji="0" lang="zh-TW" altLang="en-US" sz="2400" b="1">
              <a:solidFill>
                <a:schemeClr val="tx1"/>
              </a:solidFill>
              <a:latin typeface="微軟正黑體" pitchFamily="34" charset="-120"/>
              <a:ea typeface="微軟正黑體" pitchFamily="34" charset="-120"/>
            </a:endParaRPr>
          </a:p>
        </p:txBody>
      </p:sp>
      <p:sp>
        <p:nvSpPr>
          <p:cNvPr id="12" name="文字方塊 11"/>
          <p:cNvSpPr txBox="1"/>
          <p:nvPr/>
        </p:nvSpPr>
        <p:spPr>
          <a:xfrm>
            <a:off x="857224" y="5286388"/>
            <a:ext cx="7818464" cy="1200329"/>
          </a:xfrm>
          <a:prstGeom prst="rect">
            <a:avLst/>
          </a:prstGeom>
          <a:noFill/>
        </p:spPr>
        <p:txBody>
          <a:bodyPr wrap="square">
            <a:spAutoFit/>
          </a:bodyPr>
          <a:lstStyle/>
          <a:p>
            <a:pPr>
              <a:defRPr/>
            </a:pPr>
            <a:r>
              <a:rPr lang="zh-TW" altLang="en-US" sz="3600" b="1" dirty="0" smtClean="0">
                <a:solidFill>
                  <a:srgbClr val="C00000"/>
                </a:solidFill>
                <a:effectLst>
                  <a:outerShdw blurRad="38100" dist="38100" dir="2700000" algn="tl">
                    <a:srgbClr val="000000">
                      <a:alpha val="43137"/>
                    </a:srgbClr>
                  </a:outerShdw>
                </a:effectLst>
                <a:latin typeface="標楷體" pitchFamily="65" charset="-120"/>
                <a:ea typeface="標楷體" pitchFamily="65" charset="-120"/>
              </a:rPr>
              <a:t>再將「小力」代入代名詞中，依「說話的習慣」來判斷是否適合。</a:t>
            </a:r>
            <a:endParaRPr kumimoji="0" lang="zh-TW" altLang="en-US" sz="3600" b="1" dirty="0">
              <a:solidFill>
                <a:srgbClr val="C00000"/>
              </a:solidFill>
              <a:effectLst>
                <a:outerShdw blurRad="38100" dist="38100" dir="2700000" algn="tl">
                  <a:srgbClr val="C0C0C0"/>
                </a:outerShdw>
              </a:effectLst>
              <a:latin typeface="標楷體" pitchFamily="65" charset="-120"/>
              <a:ea typeface="標楷體" pitchFamily="65" charset="-120"/>
            </a:endParaRPr>
          </a:p>
        </p:txBody>
      </p:sp>
      <p:sp>
        <p:nvSpPr>
          <p:cNvPr id="9" name="橢圓 8"/>
          <p:cNvSpPr/>
          <p:nvPr/>
        </p:nvSpPr>
        <p:spPr>
          <a:xfrm>
            <a:off x="2714612" y="2000240"/>
            <a:ext cx="714380" cy="571504"/>
          </a:xfrm>
          <a:prstGeom prst="ellipse">
            <a:avLst/>
          </a:prstGeom>
          <a:noFill/>
          <a:ln w="57150">
            <a:solidFill>
              <a:srgbClr val="C00000"/>
            </a:solidFill>
          </a:ln>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kumimoji="0" lang="zh-TW" altLang="en-US" sz="2400" b="1">
              <a:solidFill>
                <a:schemeClr val="tx1"/>
              </a:solidFill>
              <a:latin typeface="微軟正黑體" pitchFamily="34" charset="-120"/>
              <a:ea typeface="微軟正黑體" pitchFamily="34" charset="-120"/>
            </a:endParaRPr>
          </a:p>
        </p:txBody>
      </p:sp>
      <p:sp>
        <p:nvSpPr>
          <p:cNvPr id="10" name="橢圓 9"/>
          <p:cNvSpPr/>
          <p:nvPr/>
        </p:nvSpPr>
        <p:spPr>
          <a:xfrm>
            <a:off x="1071538" y="1928802"/>
            <a:ext cx="714380" cy="571504"/>
          </a:xfrm>
          <a:prstGeom prst="ellipse">
            <a:avLst/>
          </a:prstGeom>
          <a:noFill/>
          <a:ln w="57150">
            <a:solidFill>
              <a:srgbClr val="C00000"/>
            </a:solidFill>
          </a:ln>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kumimoji="0" lang="zh-TW" altLang="en-US" sz="2400" b="1">
              <a:solidFill>
                <a:schemeClr val="tx1"/>
              </a:solidFill>
              <a:latin typeface="微軟正黑體" pitchFamily="34" charset="-120"/>
              <a:ea typeface="微軟正黑體" pitchFamily="34" charset="-120"/>
            </a:endParaRPr>
          </a:p>
        </p:txBody>
      </p:sp>
      <p:sp>
        <p:nvSpPr>
          <p:cNvPr id="13" name="橢圓 12"/>
          <p:cNvSpPr/>
          <p:nvPr/>
        </p:nvSpPr>
        <p:spPr>
          <a:xfrm>
            <a:off x="2786050" y="2643182"/>
            <a:ext cx="714380" cy="571504"/>
          </a:xfrm>
          <a:prstGeom prst="ellipse">
            <a:avLst/>
          </a:prstGeom>
          <a:noFill/>
          <a:ln w="57150">
            <a:solidFill>
              <a:srgbClr val="C00000"/>
            </a:solidFill>
          </a:ln>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kumimoji="0" lang="zh-TW" altLang="en-US" sz="2400" b="1">
              <a:solidFill>
                <a:schemeClr val="tx1"/>
              </a:solidFill>
              <a:latin typeface="微軟正黑體" pitchFamily="34" charset="-120"/>
              <a:ea typeface="微軟正黑體" pitchFamily="34" charset="-120"/>
            </a:endParaRPr>
          </a:p>
        </p:txBody>
      </p:sp>
      <p:sp>
        <p:nvSpPr>
          <p:cNvPr id="14" name="橢圓 13"/>
          <p:cNvSpPr/>
          <p:nvPr/>
        </p:nvSpPr>
        <p:spPr>
          <a:xfrm>
            <a:off x="6143636" y="2643182"/>
            <a:ext cx="714380" cy="571504"/>
          </a:xfrm>
          <a:prstGeom prst="ellipse">
            <a:avLst/>
          </a:prstGeom>
          <a:noFill/>
          <a:ln w="57150">
            <a:solidFill>
              <a:srgbClr val="C00000"/>
            </a:solidFill>
          </a:ln>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kumimoji="0" lang="zh-TW" altLang="en-US" sz="2400" b="1">
              <a:solidFill>
                <a:schemeClr val="tx1"/>
              </a:solidFill>
              <a:latin typeface="微軟正黑體" pitchFamily="34" charset="-120"/>
              <a:ea typeface="微軟正黑體" pitchFamily="34" charset="-12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right)">
                                      <p:cBhvr>
                                        <p:cTn id="7" dur="500"/>
                                        <p:tgtEl>
                                          <p:spTgt spid="10"/>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ipe(right)">
                                      <p:cBhvr>
                                        <p:cTn id="10" dur="500"/>
                                        <p:tgtEl>
                                          <p:spTgt spid="9"/>
                                        </p:tgtEl>
                                      </p:cBhvr>
                                    </p:animEffect>
                                  </p:childTnLst>
                                </p:cTn>
                              </p:par>
                              <p:par>
                                <p:cTn id="11" presetID="22" presetClass="entr" presetSubtype="2"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right)">
                                      <p:cBhvr>
                                        <p:cTn id="13" dur="500"/>
                                        <p:tgtEl>
                                          <p:spTgt spid="8"/>
                                        </p:tgtEl>
                                      </p:cBhvr>
                                    </p:animEffect>
                                  </p:childTnLst>
                                </p:cTn>
                              </p:par>
                              <p:par>
                                <p:cTn id="14" presetID="22" presetClass="entr" presetSubtype="2"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wipe(right)">
                                      <p:cBhvr>
                                        <p:cTn id="16" dur="500"/>
                                        <p:tgtEl>
                                          <p:spTgt spid="13"/>
                                        </p:tgtEl>
                                      </p:cBhvr>
                                    </p:animEffect>
                                  </p:childTnLst>
                                </p:cTn>
                              </p:par>
                              <p:par>
                                <p:cTn id="17" presetID="22" presetClass="entr" presetSubtype="2"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wipe(right)">
                                      <p:cBhvr>
                                        <p:cTn id="19" dur="500"/>
                                        <p:tgtEl>
                                          <p:spTgt spid="14"/>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16387">
                                            <p:txEl>
                                              <p:pRg st="1" end="1"/>
                                            </p:txEl>
                                          </p:spTgt>
                                        </p:tgtEl>
                                        <p:attrNameLst>
                                          <p:attrName>style.visibility</p:attrName>
                                        </p:attrNameLst>
                                      </p:cBhvr>
                                      <p:to>
                                        <p:strVal val="visible"/>
                                      </p:to>
                                    </p:set>
                                  </p:childTnLst>
                                </p:cTn>
                              </p:par>
                              <p:par>
                                <p:cTn id="24" presetID="3" presetClass="entr" presetSubtype="10"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blinds(horizontal)">
                                      <p:cBhvr>
                                        <p:cTn id="2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2" grpId="0"/>
      <p:bldP spid="9" grpId="0" animBg="1"/>
      <p:bldP spid="10"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標題 3"/>
          <p:cNvSpPr>
            <a:spLocks noGrp="1"/>
          </p:cNvSpPr>
          <p:nvPr>
            <p:ph type="title"/>
          </p:nvPr>
        </p:nvSpPr>
        <p:spPr bwMode="auto">
          <a:xfrm>
            <a:off x="1071538" y="285728"/>
            <a:ext cx="7615262" cy="857256"/>
          </a:xfrm>
        </p:spPr>
        <p:txBody>
          <a:bodyPr wrap="square" numCol="1" anchorCtr="0" compatLnSpc="1">
            <a:prstTxWarp prst="textNoShape">
              <a:avLst/>
            </a:prstTxWarp>
            <a:normAutofit/>
          </a:bodyPr>
          <a:lstStyle/>
          <a:p>
            <a:pPr eaLnBrk="1" hangingPunct="1"/>
            <a:r>
              <a:rPr lang="zh-TW" altLang="en-US" sz="4000" b="1" dirty="0" smtClean="0">
                <a:solidFill>
                  <a:schemeClr val="tx2">
                    <a:lumMod val="50000"/>
                  </a:schemeClr>
                </a:solidFill>
                <a:latin typeface="標楷體" pitchFamily="65" charset="-120"/>
                <a:ea typeface="標楷體" pitchFamily="65" charset="-120"/>
              </a:rPr>
              <a:t>翰林一下第十一課「感謝的心」</a:t>
            </a:r>
          </a:p>
        </p:txBody>
      </p:sp>
      <p:sp>
        <p:nvSpPr>
          <p:cNvPr id="16387" name="內容版面配置區 9"/>
          <p:cNvSpPr>
            <a:spLocks noGrp="1"/>
          </p:cNvSpPr>
          <p:nvPr>
            <p:ph idx="1"/>
          </p:nvPr>
        </p:nvSpPr>
        <p:spPr>
          <a:xfrm>
            <a:off x="928662" y="1142984"/>
            <a:ext cx="7758138" cy="5381641"/>
          </a:xfrm>
        </p:spPr>
        <p:txBody>
          <a:bodyPr>
            <a:normAutofit fontScale="85000" lnSpcReduction="20000"/>
          </a:bodyPr>
          <a:lstStyle/>
          <a:p>
            <a:pPr>
              <a:spcAft>
                <a:spcPct val="0"/>
              </a:spcAft>
            </a:pPr>
            <a:r>
              <a:rPr lang="zh-TW" altLang="en-US" sz="4000" b="1" dirty="0" smtClean="0">
                <a:latin typeface="標楷體" pitchFamily="65" charset="-120"/>
                <a:ea typeface="標楷體" pitchFamily="65" charset="-120"/>
              </a:rPr>
              <a:t>花朵謝謝雨水， </a:t>
            </a:r>
            <a:br>
              <a:rPr lang="zh-TW" altLang="en-US" sz="4000" b="1" dirty="0" smtClean="0">
                <a:latin typeface="標楷體" pitchFamily="65" charset="-120"/>
                <a:ea typeface="標楷體" pitchFamily="65" charset="-120"/>
              </a:rPr>
            </a:br>
            <a:r>
              <a:rPr lang="zh-TW" altLang="en-US" sz="4000" b="1" dirty="0" smtClean="0">
                <a:latin typeface="標楷體" pitchFamily="65" charset="-120"/>
                <a:ea typeface="標楷體" pitchFamily="65" charset="-120"/>
              </a:rPr>
              <a:t>讓他高興的點頭微笑。</a:t>
            </a:r>
            <a:endParaRPr lang="en-US" altLang="zh-TW" sz="4000" b="1" dirty="0" smtClean="0">
              <a:latin typeface="標楷體" pitchFamily="65" charset="-120"/>
              <a:ea typeface="標楷體" pitchFamily="65" charset="-120"/>
            </a:endParaRPr>
          </a:p>
          <a:p>
            <a:pPr>
              <a:spcAft>
                <a:spcPct val="0"/>
              </a:spcAft>
            </a:pPr>
            <a:r>
              <a:rPr lang="zh-TW" altLang="en-US" sz="4000" b="1" dirty="0" smtClean="0">
                <a:latin typeface="標楷體" pitchFamily="65" charset="-120"/>
                <a:ea typeface="標楷體" pitchFamily="65" charset="-120"/>
              </a:rPr>
              <a:t>雨水謝謝雲朵，</a:t>
            </a:r>
            <a:endParaRPr lang="en-US" altLang="zh-TW" sz="4000" b="1" dirty="0" smtClean="0">
              <a:latin typeface="標楷體" pitchFamily="65" charset="-120"/>
              <a:ea typeface="標楷體" pitchFamily="65" charset="-120"/>
            </a:endParaRPr>
          </a:p>
          <a:p>
            <a:pPr>
              <a:spcAft>
                <a:spcPct val="0"/>
              </a:spcAft>
              <a:buNone/>
            </a:pPr>
            <a:r>
              <a:rPr lang="zh-TW" altLang="en-US" sz="4000" b="1" dirty="0" smtClean="0">
                <a:latin typeface="標楷體" pitchFamily="65" charset="-120"/>
                <a:ea typeface="標楷體" pitchFamily="65" charset="-120"/>
              </a:rPr>
              <a:t> 讓他開心的高空彈跳。</a:t>
            </a:r>
            <a:endParaRPr lang="en-US" altLang="zh-TW" sz="4000" b="1" dirty="0" smtClean="0">
              <a:latin typeface="標楷體" pitchFamily="65" charset="-120"/>
              <a:ea typeface="標楷體" pitchFamily="65" charset="-120"/>
            </a:endParaRPr>
          </a:p>
          <a:p>
            <a:pPr>
              <a:spcAft>
                <a:spcPct val="0"/>
              </a:spcAft>
            </a:pPr>
            <a:r>
              <a:rPr lang="zh-TW" altLang="en-US" sz="4000" b="1" dirty="0" smtClean="0">
                <a:latin typeface="標楷體" pitchFamily="65" charset="-120"/>
                <a:ea typeface="標楷體" pitchFamily="65" charset="-120"/>
              </a:rPr>
              <a:t>雲朵謝謝風兒，</a:t>
            </a:r>
            <a:endParaRPr lang="en-US" altLang="zh-TW" sz="4000" b="1" dirty="0" smtClean="0">
              <a:latin typeface="標楷體" pitchFamily="65" charset="-120"/>
              <a:ea typeface="標楷體" pitchFamily="65" charset="-120"/>
            </a:endParaRPr>
          </a:p>
          <a:p>
            <a:pPr>
              <a:spcAft>
                <a:spcPct val="0"/>
              </a:spcAft>
              <a:buNone/>
            </a:pPr>
            <a:r>
              <a:rPr lang="zh-TW" altLang="en-US" sz="4000" b="1" dirty="0" smtClean="0">
                <a:latin typeface="標楷體" pitchFamily="65" charset="-120"/>
                <a:ea typeface="標楷體" pitchFamily="65" charset="-120"/>
              </a:rPr>
              <a:t> 讓他快樂的四處旅行。</a:t>
            </a:r>
            <a:endParaRPr lang="en-US" altLang="zh-TW" sz="4000" b="1" dirty="0" smtClean="0">
              <a:latin typeface="標楷體" pitchFamily="65" charset="-120"/>
              <a:ea typeface="標楷體" pitchFamily="65" charset="-120"/>
            </a:endParaRPr>
          </a:p>
          <a:p>
            <a:pPr>
              <a:spcAft>
                <a:spcPct val="0"/>
              </a:spcAft>
            </a:pPr>
            <a:r>
              <a:rPr lang="zh-TW" altLang="en-US" sz="4000" b="1" dirty="0" smtClean="0">
                <a:latin typeface="標楷體" pitchFamily="65" charset="-120"/>
                <a:ea typeface="標楷體" pitchFamily="65" charset="-120"/>
              </a:rPr>
              <a:t>風兒謝謝花朵，</a:t>
            </a:r>
            <a:endParaRPr lang="en-US" altLang="zh-TW" sz="4000" b="1" dirty="0" smtClean="0">
              <a:latin typeface="標楷體" pitchFamily="65" charset="-120"/>
              <a:ea typeface="標楷體" pitchFamily="65" charset="-120"/>
            </a:endParaRPr>
          </a:p>
          <a:p>
            <a:pPr>
              <a:spcAft>
                <a:spcPct val="0"/>
              </a:spcAft>
              <a:buNone/>
            </a:pPr>
            <a:r>
              <a:rPr lang="zh-TW" altLang="en-US" sz="4000" b="1" dirty="0" smtClean="0">
                <a:latin typeface="標楷體" pitchFamily="65" charset="-120"/>
                <a:ea typeface="標楷體" pitchFamily="65" charset="-120"/>
              </a:rPr>
              <a:t> 讓他走過的地方，</a:t>
            </a:r>
            <a:endParaRPr lang="en-US" altLang="zh-TW" sz="4000" b="1" dirty="0" smtClean="0">
              <a:latin typeface="標楷體" pitchFamily="65" charset="-120"/>
              <a:ea typeface="標楷體" pitchFamily="65" charset="-120"/>
            </a:endParaRPr>
          </a:p>
          <a:p>
            <a:pPr>
              <a:spcAft>
                <a:spcPct val="0"/>
              </a:spcAft>
              <a:buNone/>
            </a:pPr>
            <a:r>
              <a:rPr lang="zh-TW" altLang="en-US" sz="4000" b="1" dirty="0" smtClean="0">
                <a:latin typeface="標楷體" pitchFamily="65" charset="-120"/>
                <a:ea typeface="標楷體" pitchFamily="65" charset="-120"/>
              </a:rPr>
              <a:t> 充滿了淡淡的花香。</a:t>
            </a:r>
            <a:endParaRPr lang="en-US" altLang="zh-TW" sz="4000" b="1" dirty="0" smtClean="0">
              <a:latin typeface="標楷體" pitchFamily="65" charset="-120"/>
              <a:ea typeface="標楷體" pitchFamily="65" charset="-120"/>
            </a:endParaRPr>
          </a:p>
          <a:p>
            <a:pPr>
              <a:spcAft>
                <a:spcPct val="0"/>
              </a:spcAft>
            </a:pPr>
            <a:r>
              <a:rPr lang="zh-TW" altLang="en-US" sz="4000" b="1" dirty="0" smtClean="0">
                <a:solidFill>
                  <a:srgbClr val="C00000"/>
                </a:solidFill>
                <a:latin typeface="標楷體" pitchFamily="65" charset="-120"/>
                <a:ea typeface="標楷體" pitchFamily="65" charset="-120"/>
              </a:rPr>
              <a:t>教師提問：這些「他」所代表的事物一樣嗎？</a:t>
            </a:r>
            <a:endParaRPr lang="en-US" altLang="zh-TW" sz="4000" b="1" dirty="0" smtClean="0">
              <a:solidFill>
                <a:srgbClr val="C00000"/>
              </a:solidFill>
              <a:latin typeface="標楷體" pitchFamily="65" charset="-120"/>
              <a:ea typeface="標楷體" pitchFamily="65" charset="-120"/>
            </a:endParaRPr>
          </a:p>
          <a:p>
            <a:pPr>
              <a:spcAft>
                <a:spcPct val="0"/>
              </a:spcAft>
            </a:pPr>
            <a:endParaRPr lang="zh-TW" altLang="en-US" sz="4000" b="1" dirty="0" smtClean="0">
              <a:latin typeface="標楷體" pitchFamily="65" charset="-120"/>
              <a:ea typeface="標楷體" pitchFamily="65" charset="-120"/>
            </a:endParaRPr>
          </a:p>
        </p:txBody>
      </p:sp>
      <p:sp>
        <p:nvSpPr>
          <p:cNvPr id="16" name="橢圓 15"/>
          <p:cNvSpPr/>
          <p:nvPr/>
        </p:nvSpPr>
        <p:spPr>
          <a:xfrm>
            <a:off x="1785918" y="1571612"/>
            <a:ext cx="642942" cy="571504"/>
          </a:xfrm>
          <a:prstGeom prst="ellipse">
            <a:avLst/>
          </a:prstGeom>
          <a:noFill/>
          <a:ln w="57150">
            <a:solidFill>
              <a:srgbClr val="C00000"/>
            </a:solidFill>
          </a:ln>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kumimoji="0" lang="zh-TW" altLang="en-US" sz="2400" b="1">
              <a:solidFill>
                <a:schemeClr val="tx1"/>
              </a:solidFill>
              <a:latin typeface="微軟正黑體" pitchFamily="34" charset="-120"/>
              <a:ea typeface="微軟正黑體" pitchFamily="34" charset="-120"/>
            </a:endParaRPr>
          </a:p>
        </p:txBody>
      </p:sp>
      <p:sp>
        <p:nvSpPr>
          <p:cNvPr id="17" name="橢圓 16"/>
          <p:cNvSpPr/>
          <p:nvPr/>
        </p:nvSpPr>
        <p:spPr>
          <a:xfrm>
            <a:off x="1714480" y="2500306"/>
            <a:ext cx="642942" cy="571504"/>
          </a:xfrm>
          <a:prstGeom prst="ellipse">
            <a:avLst/>
          </a:prstGeom>
          <a:noFill/>
          <a:ln w="57150">
            <a:solidFill>
              <a:srgbClr val="C00000"/>
            </a:solidFill>
          </a:ln>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kumimoji="0" lang="zh-TW" altLang="en-US" sz="2400" b="1">
              <a:solidFill>
                <a:schemeClr val="tx1"/>
              </a:solidFill>
              <a:latin typeface="微軟正黑體" pitchFamily="34" charset="-120"/>
              <a:ea typeface="微軟正黑體" pitchFamily="34" charset="-120"/>
            </a:endParaRPr>
          </a:p>
        </p:txBody>
      </p:sp>
      <p:sp>
        <p:nvSpPr>
          <p:cNvPr id="18" name="橢圓 17"/>
          <p:cNvSpPr/>
          <p:nvPr/>
        </p:nvSpPr>
        <p:spPr>
          <a:xfrm>
            <a:off x="1714480" y="3429000"/>
            <a:ext cx="642942" cy="571504"/>
          </a:xfrm>
          <a:prstGeom prst="ellipse">
            <a:avLst/>
          </a:prstGeom>
          <a:noFill/>
          <a:ln w="57150">
            <a:solidFill>
              <a:srgbClr val="C00000"/>
            </a:solidFill>
          </a:ln>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kumimoji="0" lang="zh-TW" altLang="en-US" sz="2400" b="1">
              <a:solidFill>
                <a:schemeClr val="tx1"/>
              </a:solidFill>
              <a:latin typeface="微軟正黑體" pitchFamily="34" charset="-120"/>
              <a:ea typeface="微軟正黑體" pitchFamily="34" charset="-120"/>
            </a:endParaRPr>
          </a:p>
        </p:txBody>
      </p:sp>
      <p:sp>
        <p:nvSpPr>
          <p:cNvPr id="24" name="橢圓 23"/>
          <p:cNvSpPr/>
          <p:nvPr/>
        </p:nvSpPr>
        <p:spPr>
          <a:xfrm>
            <a:off x="1714480" y="4500570"/>
            <a:ext cx="642942" cy="571504"/>
          </a:xfrm>
          <a:prstGeom prst="ellipse">
            <a:avLst/>
          </a:prstGeom>
          <a:noFill/>
          <a:ln w="57150">
            <a:solidFill>
              <a:srgbClr val="C00000"/>
            </a:solidFill>
          </a:ln>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kumimoji="0" lang="zh-TW" altLang="en-US" sz="2400" b="1">
              <a:solidFill>
                <a:schemeClr val="tx1"/>
              </a:solidFill>
              <a:latin typeface="微軟正黑體" pitchFamily="34" charset="-120"/>
              <a:ea typeface="微軟正黑體" pitchFamily="34" charset="-12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right)">
                                      <p:cBhvr>
                                        <p:cTn id="7" dur="500"/>
                                        <p:tgtEl>
                                          <p:spTgt spid="16"/>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wipe(right)">
                                      <p:cBhvr>
                                        <p:cTn id="10" dur="500"/>
                                        <p:tgtEl>
                                          <p:spTgt spid="17"/>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2"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wipe(right)">
                                      <p:cBhvr>
                                        <p:cTn id="15" dur="500"/>
                                        <p:tgtEl>
                                          <p:spTgt spid="18"/>
                                        </p:tgtEl>
                                      </p:cBhvr>
                                    </p:animEffect>
                                  </p:childTnLst>
                                </p:cTn>
                              </p:par>
                              <p:par>
                                <p:cTn id="16" presetID="22" presetClass="entr" presetSubtype="2" fill="hold" grpId="0" nodeType="with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wipe(right)">
                                      <p:cBhvr>
                                        <p:cTn id="18" dur="500"/>
                                        <p:tgtEl>
                                          <p:spTgt spid="24"/>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38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2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標題 3"/>
          <p:cNvSpPr>
            <a:spLocks noGrp="1"/>
          </p:cNvSpPr>
          <p:nvPr>
            <p:ph type="title"/>
          </p:nvPr>
        </p:nvSpPr>
        <p:spPr bwMode="auto">
          <a:xfrm>
            <a:off x="1071538" y="285728"/>
            <a:ext cx="7615262" cy="857256"/>
          </a:xfrm>
        </p:spPr>
        <p:txBody>
          <a:bodyPr wrap="square" numCol="1" anchorCtr="0" compatLnSpc="1">
            <a:prstTxWarp prst="textNoShape">
              <a:avLst/>
            </a:prstTxWarp>
            <a:normAutofit/>
          </a:bodyPr>
          <a:lstStyle/>
          <a:p>
            <a:pPr eaLnBrk="1" hangingPunct="1"/>
            <a:r>
              <a:rPr lang="zh-TW" altLang="en-US" b="1" dirty="0" smtClean="0">
                <a:solidFill>
                  <a:schemeClr val="tx2">
                    <a:lumMod val="50000"/>
                  </a:schemeClr>
                </a:solidFill>
                <a:latin typeface="標楷體" pitchFamily="65" charset="-120"/>
                <a:ea typeface="標楷體" pitchFamily="65" charset="-120"/>
              </a:rPr>
              <a:t>翰林二下第十課「上臺說故事」</a:t>
            </a:r>
          </a:p>
        </p:txBody>
      </p:sp>
      <p:sp>
        <p:nvSpPr>
          <p:cNvPr id="16387" name="內容版面配置區 9"/>
          <p:cNvSpPr>
            <a:spLocks noGrp="1"/>
          </p:cNvSpPr>
          <p:nvPr>
            <p:ph idx="1"/>
          </p:nvPr>
        </p:nvSpPr>
        <p:spPr>
          <a:xfrm>
            <a:off x="785786" y="1214422"/>
            <a:ext cx="7972452" cy="4892677"/>
          </a:xfrm>
        </p:spPr>
        <p:txBody>
          <a:bodyPr>
            <a:normAutofit/>
          </a:bodyPr>
          <a:lstStyle/>
          <a:p>
            <a:pPr>
              <a:spcAft>
                <a:spcPct val="0"/>
              </a:spcAft>
            </a:pPr>
            <a:r>
              <a:rPr lang="zh-TW" altLang="en-US" sz="3800" b="1" dirty="0" smtClean="0">
                <a:latin typeface="標楷體" pitchFamily="65" charset="-120"/>
                <a:ea typeface="標楷體" pitchFamily="65" charset="-120"/>
              </a:rPr>
              <a:t>我喜歡聽故事，只要有人說故事，我都會專心聽。</a:t>
            </a:r>
            <a:endParaRPr lang="en-US" altLang="zh-TW" sz="3800" b="1" dirty="0" smtClean="0">
              <a:latin typeface="標楷體" pitchFamily="65" charset="-120"/>
              <a:ea typeface="標楷體" pitchFamily="65" charset="-120"/>
            </a:endParaRPr>
          </a:p>
          <a:p>
            <a:pPr>
              <a:spcAft>
                <a:spcPct val="0"/>
              </a:spcAft>
            </a:pPr>
            <a:r>
              <a:rPr lang="zh-TW" altLang="en-US" sz="3800" b="1" dirty="0" smtClean="0">
                <a:latin typeface="標楷體" pitchFamily="65" charset="-120"/>
                <a:ea typeface="標楷體" pitchFamily="65" charset="-120"/>
              </a:rPr>
              <a:t>今天老師問：「誰要上臺說故事？」小奇馬上興奮的舉手喊： 「我！我！我要說故事！」他說故事的時候，表情很豐富，聲音又響亮，也會加上動作逗得全班哈哈大笑。</a:t>
            </a:r>
          </a:p>
        </p:txBody>
      </p:sp>
      <p:sp>
        <p:nvSpPr>
          <p:cNvPr id="12" name="文字方塊 11"/>
          <p:cNvSpPr txBox="1"/>
          <p:nvPr/>
        </p:nvSpPr>
        <p:spPr>
          <a:xfrm>
            <a:off x="1142976" y="5500702"/>
            <a:ext cx="7532712" cy="1200329"/>
          </a:xfrm>
          <a:prstGeom prst="rect">
            <a:avLst/>
          </a:prstGeom>
          <a:noFill/>
        </p:spPr>
        <p:txBody>
          <a:bodyPr wrap="square">
            <a:spAutoFit/>
          </a:bodyPr>
          <a:lstStyle/>
          <a:p>
            <a:pPr>
              <a:defRPr/>
            </a:pPr>
            <a:r>
              <a:rPr kumimoji="0" lang="zh-TW" altLang="en-US" sz="3600" b="1" dirty="0" smtClean="0">
                <a:solidFill>
                  <a:srgbClr val="C00000"/>
                </a:solidFill>
                <a:effectLst>
                  <a:outerShdw blurRad="38100" dist="38100" dir="2700000" algn="tl">
                    <a:srgbClr val="C0C0C0"/>
                  </a:outerShdw>
                </a:effectLst>
                <a:latin typeface="標楷體" pitchFamily="65" charset="-120"/>
                <a:ea typeface="標楷體" pitchFamily="65" charset="-120"/>
              </a:rPr>
              <a:t>這兩個「我」指的是一樣的人嗎？如果不一樣，指的各是誰呢？。</a:t>
            </a:r>
            <a:endParaRPr kumimoji="0" lang="zh-TW" altLang="en-US" sz="3600" b="1" dirty="0">
              <a:solidFill>
                <a:srgbClr val="C00000"/>
              </a:solidFill>
              <a:effectLst>
                <a:outerShdw blurRad="38100" dist="38100" dir="2700000" algn="tl">
                  <a:srgbClr val="C0C0C0"/>
                </a:outerShdw>
              </a:effectLst>
              <a:latin typeface="標楷體" pitchFamily="65" charset="-120"/>
              <a:ea typeface="標楷體" pitchFamily="65" charset="-120"/>
            </a:endParaRPr>
          </a:p>
        </p:txBody>
      </p:sp>
      <p:sp>
        <p:nvSpPr>
          <p:cNvPr id="8" name="橢圓 7"/>
          <p:cNvSpPr/>
          <p:nvPr/>
        </p:nvSpPr>
        <p:spPr>
          <a:xfrm>
            <a:off x="1214414" y="1285860"/>
            <a:ext cx="642942" cy="571504"/>
          </a:xfrm>
          <a:prstGeom prst="ellipse">
            <a:avLst/>
          </a:prstGeom>
          <a:noFill/>
          <a:ln w="57150">
            <a:solidFill>
              <a:srgbClr val="C00000"/>
            </a:solidFill>
          </a:ln>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kumimoji="0" lang="zh-TW" altLang="en-US" sz="2400" b="1">
              <a:solidFill>
                <a:schemeClr val="tx1"/>
              </a:solidFill>
              <a:latin typeface="微軟正黑體" pitchFamily="34" charset="-120"/>
              <a:ea typeface="微軟正黑體" pitchFamily="34" charset="-120"/>
            </a:endParaRPr>
          </a:p>
        </p:txBody>
      </p:sp>
      <p:sp>
        <p:nvSpPr>
          <p:cNvPr id="10" name="橢圓 9"/>
          <p:cNvSpPr/>
          <p:nvPr/>
        </p:nvSpPr>
        <p:spPr>
          <a:xfrm>
            <a:off x="7215206" y="3071810"/>
            <a:ext cx="714380" cy="571504"/>
          </a:xfrm>
          <a:prstGeom prst="ellipse">
            <a:avLst/>
          </a:prstGeom>
          <a:noFill/>
          <a:ln w="57150">
            <a:solidFill>
              <a:srgbClr val="C00000"/>
            </a:solidFill>
          </a:ln>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kumimoji="0" lang="zh-TW" altLang="en-US" sz="2400" b="1">
              <a:solidFill>
                <a:schemeClr val="tx1"/>
              </a:solidFill>
              <a:latin typeface="微軟正黑體" pitchFamily="34" charset="-120"/>
              <a:ea typeface="微軟正黑體" pitchFamily="34" charset="-12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righ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right)">
                                      <p:cBhvr>
                                        <p:cTn id="12" dur="500"/>
                                        <p:tgtEl>
                                          <p:spTgt spid="10"/>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blinds(horizontal)">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8" grpId="0" animBg="1"/>
      <p:bldP spid="1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標題 6"/>
          <p:cNvSpPr>
            <a:spLocks noGrp="1"/>
          </p:cNvSpPr>
          <p:nvPr>
            <p:ph type="title"/>
          </p:nvPr>
        </p:nvSpPr>
        <p:spPr bwMode="auto">
          <a:xfrm>
            <a:off x="642910" y="357166"/>
            <a:ext cx="8229600" cy="881048"/>
          </a:xfrm>
        </p:spPr>
        <p:txBody>
          <a:bodyPr wrap="square" numCol="1" anchorCtr="0" compatLnSpc="1">
            <a:prstTxWarp prst="textNoShape">
              <a:avLst/>
            </a:prstTxWarp>
            <a:normAutofit fontScale="90000"/>
          </a:bodyPr>
          <a:lstStyle/>
          <a:p>
            <a:pPr eaLnBrk="1" hangingPunct="1"/>
            <a:r>
              <a:rPr lang="zh-TW" altLang="en-US" b="1" dirty="0" smtClean="0">
                <a:solidFill>
                  <a:schemeClr val="tx2">
                    <a:lumMod val="50000"/>
                  </a:schemeClr>
                </a:solidFill>
                <a:latin typeface="標楷體" pitchFamily="65" charset="-120"/>
                <a:ea typeface="標楷體" pitchFamily="65" charset="-120"/>
              </a:rPr>
              <a:t>翰林三下第二課「發現微生物的人」</a:t>
            </a:r>
          </a:p>
        </p:txBody>
      </p:sp>
      <p:sp>
        <p:nvSpPr>
          <p:cNvPr id="6" name="內容版面配置區 5"/>
          <p:cNvSpPr>
            <a:spLocks noGrp="1"/>
          </p:cNvSpPr>
          <p:nvPr>
            <p:ph idx="1"/>
          </p:nvPr>
        </p:nvSpPr>
        <p:spPr>
          <a:xfrm>
            <a:off x="785786" y="1357298"/>
            <a:ext cx="7704138" cy="1938992"/>
          </a:xfrm>
        </p:spPr>
        <p:txBody>
          <a:bodyPr wrap="square">
            <a:spAutoFit/>
          </a:bodyPr>
          <a:lstStyle/>
          <a:p>
            <a:pPr marL="0" indent="473075">
              <a:spcAft>
                <a:spcPct val="0"/>
              </a:spcAft>
              <a:buNone/>
            </a:pPr>
            <a:r>
              <a:rPr lang="zh-TW" altLang="en-US" sz="4000" b="1" dirty="0" smtClean="0">
                <a:solidFill>
                  <a:srgbClr val="006600"/>
                </a:solidFill>
                <a:latin typeface="標楷體" pitchFamily="65" charset="-120"/>
                <a:ea typeface="標楷體" pitchFamily="65" charset="-120"/>
              </a:rPr>
              <a:t>  幾百萬年來，微生物天天和人們生活在一起，可是人們卻不知道它的存在。  </a:t>
            </a:r>
            <a:endParaRPr lang="en-US" altLang="zh-TW" sz="4000" b="1" dirty="0" smtClean="0">
              <a:solidFill>
                <a:srgbClr val="006600"/>
              </a:solidFill>
              <a:latin typeface="標楷體" pitchFamily="65" charset="-120"/>
              <a:ea typeface="標楷體" pitchFamily="65" charset="-120"/>
            </a:endParaRPr>
          </a:p>
        </p:txBody>
      </p:sp>
      <p:sp>
        <p:nvSpPr>
          <p:cNvPr id="12" name="矩形 11"/>
          <p:cNvSpPr/>
          <p:nvPr/>
        </p:nvSpPr>
        <p:spPr>
          <a:xfrm>
            <a:off x="4929190" y="2071678"/>
            <a:ext cx="1071570" cy="558786"/>
          </a:xfrm>
          <a:prstGeom prst="rect">
            <a:avLst/>
          </a:prstGeom>
          <a:noFill/>
          <a:ln w="57150">
            <a:solidFill>
              <a:srgbClr val="C00000"/>
            </a:solidFill>
          </a:ln>
        </p:spPr>
        <p:style>
          <a:lnRef idx="1">
            <a:schemeClr val="accent1"/>
          </a:lnRef>
          <a:fillRef idx="2">
            <a:schemeClr val="accent1"/>
          </a:fillRef>
          <a:effectRef idx="1">
            <a:schemeClr val="accent1"/>
          </a:effectRef>
          <a:fontRef idx="minor">
            <a:schemeClr val="dk1"/>
          </a:fontRef>
        </p:style>
        <p:txBody>
          <a:bodyPr lIns="0" rIns="0" anchor="ctr"/>
          <a:lstStyle/>
          <a:p>
            <a:pPr algn="ctr" fontAlgn="auto">
              <a:spcBef>
                <a:spcPts val="0"/>
              </a:spcBef>
              <a:spcAft>
                <a:spcPts val="0"/>
              </a:spcAft>
              <a:defRPr/>
            </a:pPr>
            <a:endParaRPr kumimoji="0" lang="zh-TW" altLang="en-US" sz="2400" b="1" dirty="0">
              <a:solidFill>
                <a:schemeClr val="tx1"/>
              </a:solidFill>
              <a:latin typeface="微軟正黑體" pitchFamily="34" charset="-120"/>
              <a:ea typeface="微軟正黑體" pitchFamily="34" charset="-120"/>
            </a:endParaRPr>
          </a:p>
        </p:txBody>
      </p:sp>
      <p:cxnSp>
        <p:nvCxnSpPr>
          <p:cNvPr id="16" name="直線接點 15"/>
          <p:cNvCxnSpPr/>
          <p:nvPr/>
        </p:nvCxnSpPr>
        <p:spPr>
          <a:xfrm rot="16200000" flipH="1">
            <a:off x="5500694" y="3000372"/>
            <a:ext cx="1143008" cy="285752"/>
          </a:xfrm>
          <a:prstGeom prst="line">
            <a:avLst/>
          </a:prstGeom>
          <a:ln w="38100">
            <a:solidFill>
              <a:srgbClr val="C00000"/>
            </a:solidFill>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17" name="矩形 16"/>
          <p:cNvSpPr/>
          <p:nvPr/>
        </p:nvSpPr>
        <p:spPr>
          <a:xfrm>
            <a:off x="4214810" y="3429000"/>
            <a:ext cx="3956052" cy="3000396"/>
          </a:xfrm>
          <a:prstGeom prst="rect">
            <a:avLst/>
          </a:prstGeom>
          <a:ln/>
        </p:spPr>
        <p:style>
          <a:lnRef idx="1">
            <a:schemeClr val="accent2"/>
          </a:lnRef>
          <a:fillRef idx="2">
            <a:schemeClr val="accent2"/>
          </a:fillRef>
          <a:effectRef idx="1">
            <a:schemeClr val="accent2"/>
          </a:effectRef>
          <a:fontRef idx="minor">
            <a:schemeClr val="dk1"/>
          </a:fontRef>
        </p:style>
        <p:txBody>
          <a:bodyPr lIns="180000" tIns="72000" rIns="180000" bIns="72000" anchor="ctr"/>
          <a:lstStyle/>
          <a:p>
            <a:pPr>
              <a:defRPr/>
            </a:pPr>
            <a:r>
              <a:rPr kumimoji="0" lang="zh-TW" altLang="en-US" sz="3200" b="1" dirty="0" smtClean="0">
                <a:solidFill>
                  <a:schemeClr val="tx2">
                    <a:lumMod val="50000"/>
                  </a:schemeClr>
                </a:solidFill>
                <a:latin typeface="標楷體" pitchFamily="65" charset="-120"/>
                <a:ea typeface="標楷體" pitchFamily="65" charset="-120"/>
              </a:rPr>
              <a:t>在這裡，</a:t>
            </a:r>
            <a:r>
              <a:rPr kumimoji="0" lang="zh-TW" altLang="en-US" sz="3200" b="1" dirty="0" smtClean="0">
                <a:solidFill>
                  <a:srgbClr val="C00000"/>
                </a:solidFill>
                <a:latin typeface="標楷體" pitchFamily="65" charset="-120"/>
                <a:ea typeface="標楷體" pitchFamily="65" charset="-120"/>
              </a:rPr>
              <a:t>轉折詞</a:t>
            </a:r>
            <a:r>
              <a:rPr kumimoji="0" lang="zh-TW" altLang="en-US" sz="3200" b="1" dirty="0" smtClean="0">
                <a:solidFill>
                  <a:srgbClr val="003300"/>
                </a:solidFill>
                <a:latin typeface="標楷體" pitchFamily="65" charset="-120"/>
                <a:ea typeface="標楷體" pitchFamily="65" charset="-120"/>
              </a:rPr>
              <a:t>「可是」</a:t>
            </a:r>
            <a:r>
              <a:rPr kumimoji="0" lang="zh-TW" altLang="en-US" sz="3200" b="1" dirty="0" smtClean="0">
                <a:solidFill>
                  <a:schemeClr val="tx2">
                    <a:lumMod val="50000"/>
                  </a:schemeClr>
                </a:solidFill>
                <a:latin typeface="標楷體" pitchFamily="65" charset="-120"/>
                <a:ea typeface="標楷體" pitchFamily="65" charset="-120"/>
              </a:rPr>
              <a:t>將「</a:t>
            </a:r>
            <a:r>
              <a:rPr kumimoji="0" lang="zh-TW" altLang="en-US" sz="3200" b="1" dirty="0" smtClean="0">
                <a:solidFill>
                  <a:srgbClr val="C00000"/>
                </a:solidFill>
                <a:latin typeface="標楷體" pitchFamily="65" charset="-120"/>
                <a:ea typeface="標楷體" pitchFamily="65" charset="-120"/>
              </a:rPr>
              <a:t>天天和人們生活在一起</a:t>
            </a:r>
            <a:r>
              <a:rPr kumimoji="0" lang="zh-TW" altLang="en-US" sz="3200" b="1" dirty="0" smtClean="0">
                <a:solidFill>
                  <a:schemeClr val="tx2">
                    <a:lumMod val="50000"/>
                  </a:schemeClr>
                </a:solidFill>
                <a:latin typeface="標楷體" pitchFamily="65" charset="-120"/>
                <a:ea typeface="標楷體" pitchFamily="65" charset="-120"/>
              </a:rPr>
              <a:t>」和「</a:t>
            </a:r>
            <a:r>
              <a:rPr kumimoji="0" lang="zh-TW" altLang="en-US" sz="3200" b="1" dirty="0" smtClean="0">
                <a:solidFill>
                  <a:srgbClr val="C00000"/>
                </a:solidFill>
                <a:latin typeface="標楷體" pitchFamily="65" charset="-120"/>
                <a:ea typeface="標楷體" pitchFamily="65" charset="-120"/>
              </a:rPr>
              <a:t>不知道它的存在</a:t>
            </a:r>
            <a:r>
              <a:rPr kumimoji="0" lang="zh-TW" altLang="en-US" sz="3200" b="1" dirty="0" smtClean="0">
                <a:solidFill>
                  <a:schemeClr val="tx2">
                    <a:lumMod val="50000"/>
                  </a:schemeClr>
                </a:solidFill>
                <a:latin typeface="標楷體" pitchFamily="65" charset="-120"/>
                <a:ea typeface="標楷體" pitchFamily="65" charset="-120"/>
              </a:rPr>
              <a:t>」兩個句子的意思連貫起來。</a:t>
            </a:r>
            <a:endParaRPr kumimoji="0" lang="zh-TW" altLang="en-US" sz="3200" b="1" dirty="0">
              <a:solidFill>
                <a:schemeClr val="tx2">
                  <a:lumMod val="50000"/>
                </a:schemeClr>
              </a:solidFill>
              <a:latin typeface="標楷體" pitchFamily="65" charset="-120"/>
              <a:ea typeface="標楷體" pitchFamily="65" charset="-12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left)">
                                      <p:cBhvr>
                                        <p:cTn id="12" dur="500"/>
                                        <p:tgtEl>
                                          <p:spTgt spid="17"/>
                                        </p:tgtEl>
                                      </p:cBhvr>
                                    </p:animEffect>
                                  </p:childTnLst>
                                </p:cTn>
                              </p:par>
                              <p:par>
                                <p:cTn id="13" presetID="22" presetClass="entr" presetSubtype="8" fill="hold" nodeType="with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wipe(left)">
                                      <p:cBhvr>
                                        <p:cTn id="1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標題 6"/>
          <p:cNvSpPr>
            <a:spLocks noGrp="1"/>
          </p:cNvSpPr>
          <p:nvPr>
            <p:ph type="title"/>
          </p:nvPr>
        </p:nvSpPr>
        <p:spPr bwMode="auto">
          <a:xfrm>
            <a:off x="457200" y="476250"/>
            <a:ext cx="8229600" cy="881048"/>
          </a:xfrm>
        </p:spPr>
        <p:txBody>
          <a:bodyPr wrap="square" numCol="1" anchorCtr="0" compatLnSpc="1">
            <a:prstTxWarp prst="textNoShape">
              <a:avLst/>
            </a:prstTxWarp>
            <a:normAutofit fontScale="90000"/>
          </a:bodyPr>
          <a:lstStyle/>
          <a:p>
            <a:pPr eaLnBrk="1" hangingPunct="1"/>
            <a:r>
              <a:rPr lang="zh-TW" altLang="en-US" b="1" dirty="0" smtClean="0">
                <a:solidFill>
                  <a:schemeClr val="tx2">
                    <a:lumMod val="50000"/>
                  </a:schemeClr>
                </a:solidFill>
                <a:latin typeface="標楷體" pitchFamily="65" charset="-120"/>
                <a:ea typeface="標楷體" pitchFamily="65" charset="-120"/>
              </a:rPr>
              <a:t>翰林三下第三課「小小願望能實現」</a:t>
            </a:r>
          </a:p>
        </p:txBody>
      </p:sp>
      <p:sp>
        <p:nvSpPr>
          <p:cNvPr id="6" name="內容版面配置區 5"/>
          <p:cNvSpPr>
            <a:spLocks noGrp="1"/>
          </p:cNvSpPr>
          <p:nvPr>
            <p:ph idx="1"/>
          </p:nvPr>
        </p:nvSpPr>
        <p:spPr>
          <a:xfrm>
            <a:off x="755650" y="1557338"/>
            <a:ext cx="7704138" cy="4943496"/>
          </a:xfrm>
        </p:spPr>
        <p:txBody>
          <a:bodyPr wrap="square">
            <a:spAutoFit/>
          </a:bodyPr>
          <a:lstStyle/>
          <a:p>
            <a:pPr marL="0" indent="473075">
              <a:spcAft>
                <a:spcPct val="0"/>
              </a:spcAft>
              <a:buNone/>
            </a:pPr>
            <a:r>
              <a:rPr lang="zh-TW" altLang="en-US" sz="2800" b="1" dirty="0" smtClean="0">
                <a:solidFill>
                  <a:srgbClr val="006600"/>
                </a:solidFill>
                <a:latin typeface="標楷體" pitchFamily="65" charset="-120"/>
                <a:ea typeface="標楷體" pitchFamily="65" charset="-120"/>
              </a:rPr>
              <a:t>後來我開始上「電腦課」，覺得很有趣，一直想要有一臺電腦，卻不好意思開口。</a:t>
            </a:r>
            <a:r>
              <a:rPr lang="zh-TW" altLang="en-US" sz="2600" b="1" dirty="0" smtClean="0">
                <a:latin typeface="標楷體" pitchFamily="65" charset="-120"/>
                <a:ea typeface="標楷體" pitchFamily="65" charset="-120"/>
              </a:rPr>
              <a:t>媽媽知道後，變賣她珍藏的玉佩，實現我的願望。我到圖書館借了許多書，還上網看了一些免費的程式教學，認真的自學，越學越有心得。</a:t>
            </a:r>
            <a:endParaRPr lang="en-US" altLang="zh-TW" sz="2600" b="1" dirty="0" smtClean="0">
              <a:latin typeface="標楷體" pitchFamily="65" charset="-120"/>
              <a:ea typeface="標楷體" pitchFamily="65" charset="-120"/>
            </a:endParaRPr>
          </a:p>
          <a:p>
            <a:pPr marL="0" indent="473075">
              <a:spcAft>
                <a:spcPct val="0"/>
              </a:spcAft>
              <a:buNone/>
            </a:pPr>
            <a:r>
              <a:rPr lang="zh-TW" altLang="en-US" sz="2600" b="1" dirty="0" smtClean="0">
                <a:latin typeface="標楷體" pitchFamily="65" charset="-120"/>
                <a:ea typeface="標楷體" pitchFamily="65" charset="-120"/>
              </a:rPr>
              <a:t>升上五年級，電腦課程已經學得不錯，媽媽又湊錢幫我買了相關的設備。六年級開始架設「安安免費教學網」，把一些小學生能夠自學的內容，放在網站上，我真的當上好多人的小老師。</a:t>
            </a:r>
            <a:endParaRPr lang="en-US" altLang="zh-TW" sz="2600" b="1" dirty="0" smtClean="0">
              <a:latin typeface="標楷體" pitchFamily="65" charset="-120"/>
              <a:ea typeface="標楷體" pitchFamily="65" charset="-120"/>
            </a:endParaRPr>
          </a:p>
          <a:p>
            <a:pPr marL="0" indent="473075">
              <a:spcAft>
                <a:spcPct val="0"/>
              </a:spcAft>
              <a:buNone/>
            </a:pPr>
            <a:r>
              <a:rPr lang="zh-TW" altLang="en-US" sz="2800" b="1" dirty="0" smtClean="0">
                <a:solidFill>
                  <a:srgbClr val="006600"/>
                </a:solidFill>
                <a:latin typeface="標楷體" pitchFamily="65" charset="-120"/>
                <a:ea typeface="標楷體" pitchFamily="65" charset="-120"/>
              </a:rPr>
              <a:t>感謝爸媽，感謝大家，雖然我年紀小，但我知道只要努力去做，願望都會實現！ </a:t>
            </a:r>
            <a:endParaRPr lang="en-US" altLang="zh-TW" sz="2800" b="1" dirty="0" smtClean="0">
              <a:solidFill>
                <a:srgbClr val="006600"/>
              </a:solidFill>
              <a:latin typeface="標楷體" pitchFamily="65" charset="-120"/>
              <a:ea typeface="標楷體" pitchFamily="65" charset="-120"/>
            </a:endParaRPr>
          </a:p>
        </p:txBody>
      </p:sp>
      <p:sp>
        <p:nvSpPr>
          <p:cNvPr id="10" name="橢圓 9"/>
          <p:cNvSpPr/>
          <p:nvPr/>
        </p:nvSpPr>
        <p:spPr>
          <a:xfrm>
            <a:off x="4071934" y="2071678"/>
            <a:ext cx="395288" cy="396875"/>
          </a:xfrm>
          <a:prstGeom prst="ellipse">
            <a:avLst/>
          </a:prstGeom>
          <a:noFill/>
          <a:ln w="57150">
            <a:solidFill>
              <a:srgbClr val="C00000"/>
            </a:solidFill>
          </a:ln>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kumimoji="0" lang="zh-TW" altLang="en-US" sz="2400" b="1" dirty="0">
                <a:solidFill>
                  <a:schemeClr val="tx1"/>
                </a:solidFill>
                <a:latin typeface="微軟正黑體" pitchFamily="34" charset="-120"/>
                <a:ea typeface="微軟正黑體" pitchFamily="34" charset="-120"/>
              </a:rPr>
              <a:t>卻</a:t>
            </a:r>
          </a:p>
        </p:txBody>
      </p:sp>
      <p:sp>
        <p:nvSpPr>
          <p:cNvPr id="12" name="矩形 11"/>
          <p:cNvSpPr/>
          <p:nvPr/>
        </p:nvSpPr>
        <p:spPr>
          <a:xfrm>
            <a:off x="7358082" y="5357826"/>
            <a:ext cx="428627" cy="487348"/>
          </a:xfrm>
          <a:prstGeom prst="rect">
            <a:avLst/>
          </a:prstGeom>
          <a:noFill/>
          <a:ln w="57150">
            <a:solidFill>
              <a:srgbClr val="C00000"/>
            </a:solidFill>
          </a:ln>
        </p:spPr>
        <p:style>
          <a:lnRef idx="1">
            <a:schemeClr val="accent1"/>
          </a:lnRef>
          <a:fillRef idx="2">
            <a:schemeClr val="accent1"/>
          </a:fillRef>
          <a:effectRef idx="1">
            <a:schemeClr val="accent1"/>
          </a:effectRef>
          <a:fontRef idx="minor">
            <a:schemeClr val="dk1"/>
          </a:fontRef>
        </p:style>
        <p:txBody>
          <a:bodyPr lIns="0" rIns="0" anchor="ctr"/>
          <a:lstStyle/>
          <a:p>
            <a:pPr algn="ctr" fontAlgn="auto">
              <a:spcBef>
                <a:spcPts val="0"/>
              </a:spcBef>
              <a:spcAft>
                <a:spcPts val="0"/>
              </a:spcAft>
              <a:defRPr/>
            </a:pPr>
            <a:r>
              <a:rPr kumimoji="0" lang="zh-TW" altLang="en-US" sz="2400" b="1" dirty="0" smtClean="0">
                <a:solidFill>
                  <a:schemeClr val="tx1"/>
                </a:solidFill>
                <a:latin typeface="微軟正黑體" pitchFamily="34" charset="-120"/>
                <a:ea typeface="微軟正黑體" pitchFamily="34" charset="-120"/>
              </a:rPr>
              <a:t>但</a:t>
            </a:r>
            <a:endParaRPr kumimoji="0" lang="zh-TW" altLang="en-US" sz="2400" b="1" dirty="0">
              <a:solidFill>
                <a:schemeClr val="tx1"/>
              </a:solidFill>
              <a:latin typeface="微軟正黑體" pitchFamily="34" charset="-120"/>
              <a:ea typeface="微軟正黑體" pitchFamily="34" charset="-120"/>
            </a:endParaRPr>
          </a:p>
        </p:txBody>
      </p:sp>
      <p:cxnSp>
        <p:nvCxnSpPr>
          <p:cNvPr id="14" name="直線接點 13"/>
          <p:cNvCxnSpPr>
            <a:stCxn id="10" idx="4"/>
          </p:cNvCxnSpPr>
          <p:nvPr/>
        </p:nvCxnSpPr>
        <p:spPr>
          <a:xfrm rot="16200000" flipH="1">
            <a:off x="4762103" y="1976028"/>
            <a:ext cx="31753" cy="1016802"/>
          </a:xfrm>
          <a:prstGeom prst="line">
            <a:avLst/>
          </a:prstGeom>
          <a:ln w="38100">
            <a:solidFill>
              <a:srgbClr val="C00000"/>
            </a:solidFill>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6" name="直線接點 15"/>
          <p:cNvCxnSpPr>
            <a:stCxn id="12" idx="0"/>
          </p:cNvCxnSpPr>
          <p:nvPr/>
        </p:nvCxnSpPr>
        <p:spPr>
          <a:xfrm rot="16200000" flipV="1">
            <a:off x="7000894" y="4786324"/>
            <a:ext cx="500064" cy="642940"/>
          </a:xfrm>
          <a:prstGeom prst="line">
            <a:avLst/>
          </a:prstGeom>
          <a:ln w="38100">
            <a:solidFill>
              <a:srgbClr val="C00000"/>
            </a:solidFill>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17" name="矩形 16"/>
          <p:cNvSpPr/>
          <p:nvPr/>
        </p:nvSpPr>
        <p:spPr>
          <a:xfrm>
            <a:off x="4286248" y="2500306"/>
            <a:ext cx="3741738" cy="2305050"/>
          </a:xfrm>
          <a:prstGeom prst="rect">
            <a:avLst/>
          </a:prstGeom>
          <a:ln/>
        </p:spPr>
        <p:style>
          <a:lnRef idx="1">
            <a:schemeClr val="accent2"/>
          </a:lnRef>
          <a:fillRef idx="2">
            <a:schemeClr val="accent2"/>
          </a:fillRef>
          <a:effectRef idx="1">
            <a:schemeClr val="accent2"/>
          </a:effectRef>
          <a:fontRef idx="minor">
            <a:schemeClr val="dk1"/>
          </a:fontRef>
        </p:style>
        <p:txBody>
          <a:bodyPr lIns="180000" tIns="72000" rIns="180000" bIns="72000" anchor="ctr"/>
          <a:lstStyle/>
          <a:p>
            <a:pPr>
              <a:defRPr/>
            </a:pPr>
            <a:r>
              <a:rPr kumimoji="0" lang="zh-TW" altLang="en-US" sz="3200" b="1" dirty="0" smtClean="0">
                <a:solidFill>
                  <a:srgbClr val="C00000"/>
                </a:solidFill>
                <a:latin typeface="標楷體" pitchFamily="65" charset="-120"/>
                <a:ea typeface="標楷體" pitchFamily="65" charset="-120"/>
              </a:rPr>
              <a:t>經由轉折詞將</a:t>
            </a:r>
            <a:r>
              <a:rPr kumimoji="0" lang="zh-TW" altLang="en-US" sz="3200" b="1" dirty="0">
                <a:solidFill>
                  <a:srgbClr val="C00000"/>
                </a:solidFill>
                <a:latin typeface="標楷體" pitchFamily="65" charset="-120"/>
                <a:ea typeface="標楷體" pitchFamily="65" charset="-120"/>
              </a:rPr>
              <a:t>兩個意思相反或相對的句子連接起來，使整個語意連貫。</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par>
                          <p:cTn id="8" fill="hold" nodeType="afterGroup">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blinds(horizontal)">
                                      <p:cBhvr>
                                        <p:cTn id="11" dur="500"/>
                                        <p:tgtEl>
                                          <p:spTgt spid="12"/>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wipe(left)">
                                      <p:cBhvr>
                                        <p:cTn id="16" dur="500"/>
                                        <p:tgtEl>
                                          <p:spTgt spid="14"/>
                                        </p:tgtEl>
                                      </p:cBhvr>
                                    </p:animEffect>
                                  </p:childTnLst>
                                </p:cTn>
                              </p:par>
                              <p:par>
                                <p:cTn id="17" presetID="22" presetClass="entr" presetSubtype="8" fill="hold"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wipe(left)">
                                      <p:cBhvr>
                                        <p:cTn id="19" dur="500"/>
                                        <p:tgtEl>
                                          <p:spTgt spid="16"/>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wipe(left)">
                                      <p:cBhvr>
                                        <p:cTn id="2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標題 2"/>
          <p:cNvSpPr>
            <a:spLocks noGrp="1"/>
          </p:cNvSpPr>
          <p:nvPr>
            <p:ph type="title"/>
          </p:nvPr>
        </p:nvSpPr>
        <p:spPr bwMode="auto">
          <a:xfrm>
            <a:off x="1000100" y="214290"/>
            <a:ext cx="7686700" cy="1000132"/>
          </a:xfrm>
        </p:spPr>
        <p:txBody>
          <a:bodyPr wrap="square" numCol="1" anchorCtr="0" compatLnSpc="1">
            <a:prstTxWarp prst="textNoShape">
              <a:avLst/>
            </a:prstTxWarp>
            <a:normAutofit/>
          </a:bodyPr>
          <a:lstStyle/>
          <a:p>
            <a:pPr eaLnBrk="1" hangingPunct="1"/>
            <a:r>
              <a:rPr lang="en-US" altLang="zh-TW" b="1" dirty="0" smtClean="0">
                <a:solidFill>
                  <a:schemeClr val="tx2">
                    <a:lumMod val="50000"/>
                  </a:schemeClr>
                </a:solidFill>
                <a:latin typeface="標楷體" pitchFamily="65" charset="-120"/>
                <a:ea typeface="標楷體" pitchFamily="65" charset="-120"/>
              </a:rPr>
              <a:t>2.</a:t>
            </a:r>
            <a:r>
              <a:rPr lang="zh-TW" altLang="en-US" b="1" dirty="0" smtClean="0">
                <a:solidFill>
                  <a:schemeClr val="tx2">
                    <a:lumMod val="50000"/>
                  </a:schemeClr>
                </a:solidFill>
                <a:latin typeface="標楷體" pitchFamily="65" charset="-120"/>
                <a:ea typeface="標楷體" pitchFamily="65" charset="-120"/>
              </a:rPr>
              <a:t>找連結文本的因果關係</a:t>
            </a:r>
          </a:p>
        </p:txBody>
      </p:sp>
      <p:sp>
        <p:nvSpPr>
          <p:cNvPr id="18435" name="內容版面配置區 3"/>
          <p:cNvSpPr>
            <a:spLocks noGrp="1"/>
          </p:cNvSpPr>
          <p:nvPr>
            <p:ph idx="1"/>
          </p:nvPr>
        </p:nvSpPr>
        <p:spPr>
          <a:xfrm>
            <a:off x="457200" y="1428736"/>
            <a:ext cx="8115328" cy="5095889"/>
          </a:xfrm>
        </p:spPr>
        <p:txBody>
          <a:bodyPr>
            <a:normAutofit fontScale="92500" lnSpcReduction="10000"/>
          </a:bodyPr>
          <a:lstStyle/>
          <a:p>
            <a:pPr eaLnBrk="1" hangingPunct="1">
              <a:spcAft>
                <a:spcPct val="0"/>
              </a:spcAft>
            </a:pPr>
            <a:r>
              <a:rPr lang="zh-TW" altLang="en-US" b="1" dirty="0" smtClean="0">
                <a:solidFill>
                  <a:srgbClr val="660033"/>
                </a:solidFill>
                <a:latin typeface="標楷體" pitchFamily="65" charset="-120"/>
                <a:ea typeface="標楷體" pitchFamily="65" charset="-120"/>
              </a:rPr>
              <a:t>讀者必須能從文章的脈絡中找出造成某事件發生的原因。並將各個句子間的因果關係相互連結，整合出連貫的意義。</a:t>
            </a:r>
            <a:endParaRPr lang="en-US" altLang="zh-TW" b="1" dirty="0" smtClean="0">
              <a:solidFill>
                <a:srgbClr val="660033"/>
              </a:solidFill>
              <a:latin typeface="標楷體" pitchFamily="65" charset="-120"/>
              <a:ea typeface="標楷體" pitchFamily="65" charset="-120"/>
            </a:endParaRPr>
          </a:p>
          <a:p>
            <a:pPr eaLnBrk="1" hangingPunct="1">
              <a:spcAft>
                <a:spcPct val="0"/>
              </a:spcAft>
            </a:pPr>
            <a:endParaRPr lang="en-US" altLang="zh-TW" sz="2400" b="1" dirty="0" smtClean="0">
              <a:latin typeface="標楷體" pitchFamily="65" charset="-120"/>
              <a:ea typeface="標楷體" pitchFamily="65" charset="-120"/>
            </a:endParaRPr>
          </a:p>
          <a:p>
            <a:pPr eaLnBrk="1" hangingPunct="1">
              <a:spcAft>
                <a:spcPct val="0"/>
              </a:spcAft>
            </a:pPr>
            <a:endParaRPr lang="en-US" altLang="zh-TW" sz="2400" b="1" dirty="0" smtClean="0">
              <a:latin typeface="標楷體" pitchFamily="65" charset="-120"/>
              <a:ea typeface="標楷體" pitchFamily="65" charset="-120"/>
            </a:endParaRPr>
          </a:p>
          <a:p>
            <a:pPr eaLnBrk="1" hangingPunct="1">
              <a:spcAft>
                <a:spcPct val="0"/>
              </a:spcAft>
            </a:pPr>
            <a:endParaRPr lang="en-US" altLang="zh-TW" sz="2400" b="1" dirty="0" smtClean="0">
              <a:latin typeface="標楷體" pitchFamily="65" charset="-120"/>
              <a:ea typeface="標楷體" pitchFamily="65" charset="-120"/>
            </a:endParaRPr>
          </a:p>
          <a:p>
            <a:pPr eaLnBrk="1" hangingPunct="1">
              <a:spcAft>
                <a:spcPct val="0"/>
              </a:spcAft>
            </a:pPr>
            <a:endParaRPr lang="en-US" altLang="zh-TW" sz="2400" b="1" dirty="0" smtClean="0">
              <a:latin typeface="標楷體" pitchFamily="65" charset="-120"/>
              <a:ea typeface="標楷體" pitchFamily="65" charset="-120"/>
            </a:endParaRPr>
          </a:p>
          <a:p>
            <a:pPr eaLnBrk="1" hangingPunct="1">
              <a:spcAft>
                <a:spcPct val="0"/>
              </a:spcAft>
            </a:pPr>
            <a:endParaRPr lang="en-US" altLang="zh-TW" sz="2400" b="1" dirty="0" smtClean="0">
              <a:latin typeface="標楷體" pitchFamily="65" charset="-120"/>
              <a:ea typeface="標楷體" pitchFamily="65" charset="-120"/>
            </a:endParaRPr>
          </a:p>
          <a:p>
            <a:pPr lvl="1" eaLnBrk="1" hangingPunct="1">
              <a:spcAft>
                <a:spcPct val="0"/>
              </a:spcAft>
            </a:pPr>
            <a:endParaRPr lang="en-US" altLang="zh-TW" sz="2000" b="1" dirty="0" smtClean="0">
              <a:solidFill>
                <a:srgbClr val="C00000"/>
              </a:solidFill>
              <a:latin typeface="標楷體" pitchFamily="65" charset="-120"/>
              <a:ea typeface="標楷體" pitchFamily="65" charset="-120"/>
            </a:endParaRPr>
          </a:p>
          <a:p>
            <a:pPr lvl="1" eaLnBrk="1" hangingPunct="1">
              <a:spcAft>
                <a:spcPct val="0"/>
              </a:spcAft>
            </a:pPr>
            <a:endParaRPr lang="en-US" altLang="zh-TW" sz="2000" b="1" dirty="0" smtClean="0">
              <a:solidFill>
                <a:srgbClr val="C00000"/>
              </a:solidFill>
              <a:latin typeface="標楷體" pitchFamily="65" charset="-120"/>
              <a:ea typeface="標楷體" pitchFamily="65" charset="-120"/>
            </a:endParaRPr>
          </a:p>
          <a:p>
            <a:pPr lvl="1">
              <a:spcAft>
                <a:spcPct val="0"/>
              </a:spcAft>
            </a:pPr>
            <a:r>
              <a:rPr lang="zh-TW" altLang="en-US" sz="3500" b="1" dirty="0" smtClean="0">
                <a:solidFill>
                  <a:srgbClr val="C00000"/>
                </a:solidFill>
                <a:latin typeface="標楷體" pitchFamily="65" charset="-120"/>
                <a:ea typeface="標楷體" pitchFamily="65" charset="-120"/>
              </a:rPr>
              <a:t>因果關係類型：單因單果、單因多果、多因一果</a:t>
            </a:r>
            <a:endParaRPr lang="en-US" altLang="zh-TW" sz="3500" b="1" dirty="0" smtClean="0">
              <a:latin typeface="標楷體" pitchFamily="65" charset="-120"/>
              <a:ea typeface="標楷體" pitchFamily="65" charset="-120"/>
            </a:endParaRPr>
          </a:p>
        </p:txBody>
      </p:sp>
      <p:sp>
        <p:nvSpPr>
          <p:cNvPr id="4" name="圓角矩形 3"/>
          <p:cNvSpPr/>
          <p:nvPr/>
        </p:nvSpPr>
        <p:spPr>
          <a:xfrm>
            <a:off x="755650" y="2857496"/>
            <a:ext cx="7920038" cy="1076329"/>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a:defRPr/>
            </a:pPr>
            <a:r>
              <a:rPr lang="zh-TW" altLang="en-US" sz="2800" b="1" dirty="0">
                <a:latin typeface="標楷體" pitchFamily="65" charset="-120"/>
                <a:ea typeface="標楷體" pitchFamily="65" charset="-120"/>
              </a:rPr>
              <a:t>在文章脈絡之中，如果前面的事件是造成後面事件的原因，即代表這二者之間有因果關係。</a:t>
            </a:r>
            <a:endParaRPr lang="en-US" altLang="zh-TW" sz="2800" b="1" dirty="0">
              <a:latin typeface="標楷體" pitchFamily="65" charset="-120"/>
              <a:ea typeface="標楷體" pitchFamily="65" charset="-120"/>
            </a:endParaRPr>
          </a:p>
          <a:p>
            <a:pPr>
              <a:defRPr/>
            </a:pPr>
            <a:endParaRPr lang="zh-TW" altLang="en-US" i="1" dirty="0"/>
          </a:p>
        </p:txBody>
      </p:sp>
      <p:sp>
        <p:nvSpPr>
          <p:cNvPr id="5" name="圓角矩形 4"/>
          <p:cNvSpPr/>
          <p:nvPr/>
        </p:nvSpPr>
        <p:spPr>
          <a:xfrm>
            <a:off x="827088" y="4149724"/>
            <a:ext cx="8066087" cy="850911"/>
          </a:xfrm>
          <a:prstGeom prst="roundRect">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zh-TW" altLang="en-US" sz="2400" b="1" dirty="0">
                <a:latin typeface="標楷體" pitchFamily="65" charset="-120"/>
                <a:ea typeface="標楷體" pitchFamily="65" charset="-120"/>
              </a:rPr>
              <a:t>判斷的標準是，前因事件若不存在，後果事件就不會發生</a:t>
            </a:r>
            <a:endParaRPr lang="en-US" altLang="zh-TW" sz="2400" b="1" dirty="0">
              <a:latin typeface="標楷體" pitchFamily="65" charset="-120"/>
              <a:ea typeface="標楷體" pitchFamily="65" charset="-120"/>
            </a:endParaRPr>
          </a:p>
        </p:txBody>
      </p:sp>
      <p:pic>
        <p:nvPicPr>
          <p:cNvPr id="6" name="圖片 6" descr="C:\Users\CGS\Documents\0\logo.gif"/>
          <p:cNvPicPr>
            <a:picLocks noChangeAspect="1" noChangeArrowheads="1"/>
          </p:cNvPicPr>
          <p:nvPr/>
        </p:nvPicPr>
        <p:blipFill>
          <a:blip r:embed="rId3"/>
          <a:srcRect/>
          <a:stretch>
            <a:fillRect/>
          </a:stretch>
        </p:blipFill>
        <p:spPr bwMode="auto">
          <a:xfrm>
            <a:off x="7643834" y="428604"/>
            <a:ext cx="1171575" cy="7207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內容版面配置區 3"/>
          <p:cNvGraphicFramePr>
            <a:graphicFrameLocks noGrp="1"/>
          </p:cNvGraphicFramePr>
          <p:nvPr>
            <p:ph idx="1"/>
          </p:nvPr>
        </p:nvGraphicFramePr>
        <p:xfrm>
          <a:off x="395536" y="170080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文字方塊 5"/>
          <p:cNvSpPr txBox="1"/>
          <p:nvPr/>
        </p:nvSpPr>
        <p:spPr>
          <a:xfrm>
            <a:off x="1042988" y="188913"/>
            <a:ext cx="6408737" cy="1446212"/>
          </a:xfrm>
          <a:prstGeom prst="rect">
            <a:avLst/>
          </a:prstGeom>
          <a:noFill/>
        </p:spPr>
        <p:txBody>
          <a:bodyPr>
            <a:spAutoFit/>
          </a:bodyPr>
          <a:lstStyle/>
          <a:p>
            <a:pPr algn="ctr" fontAlgn="auto">
              <a:spcBef>
                <a:spcPts val="0"/>
              </a:spcBef>
              <a:spcAft>
                <a:spcPts val="0"/>
              </a:spcAft>
              <a:defRPr/>
            </a:pPr>
            <a:r>
              <a:rPr kumimoji="0" lang="zh-TW" altLang="en-US" sz="4400" b="1" dirty="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因果關係推論</a:t>
            </a:r>
            <a:endParaRPr kumimoji="0" lang="en-US" altLang="zh-TW" sz="4400" b="1" dirty="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endParaRPr>
          </a:p>
          <a:p>
            <a:pPr algn="ctr" fontAlgn="auto">
              <a:spcBef>
                <a:spcPts val="0"/>
              </a:spcBef>
              <a:spcAft>
                <a:spcPts val="0"/>
              </a:spcAft>
              <a:defRPr/>
            </a:pPr>
            <a:r>
              <a:rPr kumimoji="0" lang="zh-TW" altLang="en-US" sz="4400" b="1" dirty="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教學步驟</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圓角矩形 6"/>
          <p:cNvSpPr/>
          <p:nvPr/>
        </p:nvSpPr>
        <p:spPr>
          <a:xfrm>
            <a:off x="5286380" y="1571612"/>
            <a:ext cx="1500198" cy="500066"/>
          </a:xfrm>
          <a:prstGeom prst="roundRect">
            <a:avLst/>
          </a:prstGeom>
          <a:solidFill>
            <a:schemeClr val="accent3">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 name="圓角矩形 5"/>
          <p:cNvSpPr/>
          <p:nvPr/>
        </p:nvSpPr>
        <p:spPr>
          <a:xfrm>
            <a:off x="1928794" y="3786190"/>
            <a:ext cx="1500198" cy="642942"/>
          </a:xfrm>
          <a:prstGeom prst="roundRect">
            <a:avLst/>
          </a:prstGeom>
          <a:solidFill>
            <a:srgbClr val="FFFF00"/>
          </a:solid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9458" name="Title 1"/>
          <p:cNvSpPr>
            <a:spLocks noGrp="1"/>
          </p:cNvSpPr>
          <p:nvPr>
            <p:ph type="title"/>
          </p:nvPr>
        </p:nvSpPr>
        <p:spPr bwMode="auto">
          <a:xfrm>
            <a:off x="928662" y="285728"/>
            <a:ext cx="7929618" cy="1143008"/>
          </a:xfrm>
        </p:spPr>
        <p:txBody>
          <a:bodyPr wrap="square" numCol="1" anchorCtr="0" compatLnSpc="1">
            <a:prstTxWarp prst="textNoShape">
              <a:avLst/>
            </a:prstTxWarp>
            <a:normAutofit/>
          </a:bodyPr>
          <a:lstStyle/>
          <a:p>
            <a:pPr lvl="1" algn="l" rtl="0">
              <a:spcBef>
                <a:spcPct val="0"/>
              </a:spcBef>
            </a:pPr>
            <a:r>
              <a:rPr lang="zh-TW" altLang="en-US" sz="2800" b="1" dirty="0" smtClean="0">
                <a:solidFill>
                  <a:srgbClr val="C00000"/>
                </a:solidFill>
                <a:latin typeface="標楷體" pitchFamily="65" charset="-120"/>
                <a:ea typeface="標楷體" pitchFamily="65" charset="-120"/>
              </a:rPr>
              <a:t>單因單果</a:t>
            </a:r>
            <a:r>
              <a:rPr lang="en-US" altLang="zh-TW" sz="3000" b="1" dirty="0" smtClean="0">
                <a:solidFill>
                  <a:srgbClr val="C00000"/>
                </a:solidFill>
                <a:latin typeface="標楷體" pitchFamily="65" charset="-120"/>
                <a:ea typeface="標楷體" pitchFamily="65" charset="-120"/>
              </a:rPr>
              <a:t/>
            </a:r>
            <a:br>
              <a:rPr lang="en-US" altLang="zh-TW" sz="3000" b="1" dirty="0" smtClean="0">
                <a:solidFill>
                  <a:srgbClr val="C00000"/>
                </a:solidFill>
                <a:latin typeface="標楷體" pitchFamily="65" charset="-120"/>
                <a:ea typeface="標楷體" pitchFamily="65" charset="-120"/>
              </a:rPr>
            </a:br>
            <a:r>
              <a:rPr lang="zh-TW" altLang="en-US" sz="4000" b="1" dirty="0" smtClean="0">
                <a:solidFill>
                  <a:schemeClr val="tx2">
                    <a:lumMod val="50000"/>
                  </a:schemeClr>
                </a:solidFill>
                <a:latin typeface="標楷體" pitchFamily="65" charset="-120"/>
                <a:ea typeface="標楷體" pitchFamily="65" charset="-120"/>
              </a:rPr>
              <a:t>翰林二下第七課「特別的卡片」</a:t>
            </a:r>
            <a:endParaRPr lang="zh-TW" altLang="ja-JP" sz="4000" b="1" dirty="0" smtClean="0">
              <a:solidFill>
                <a:schemeClr val="tx2">
                  <a:lumMod val="50000"/>
                </a:schemeClr>
              </a:solidFill>
              <a:latin typeface="標楷體" pitchFamily="65" charset="-120"/>
              <a:ea typeface="標楷體" pitchFamily="65" charset="-120"/>
            </a:endParaRPr>
          </a:p>
        </p:txBody>
      </p:sp>
      <p:sp>
        <p:nvSpPr>
          <p:cNvPr id="19459" name="Content Placeholder 2"/>
          <p:cNvSpPr>
            <a:spLocks noGrp="1"/>
          </p:cNvSpPr>
          <p:nvPr>
            <p:ph idx="1"/>
          </p:nvPr>
        </p:nvSpPr>
        <p:spPr>
          <a:xfrm>
            <a:off x="928662" y="1557338"/>
            <a:ext cx="7786742" cy="4895850"/>
          </a:xfrm>
        </p:spPr>
        <p:txBody>
          <a:bodyPr>
            <a:normAutofit/>
          </a:bodyPr>
          <a:lstStyle/>
          <a:p>
            <a:pPr eaLnBrk="1" hangingPunct="1">
              <a:lnSpc>
                <a:spcPts val="3500"/>
              </a:lnSpc>
              <a:spcAft>
                <a:spcPct val="0"/>
              </a:spcAft>
            </a:pPr>
            <a:r>
              <a:rPr lang="zh-TW" altLang="en-US" sz="3600" b="1" dirty="0" smtClean="0">
                <a:latin typeface="標楷體" pitchFamily="65" charset="-120"/>
                <a:ea typeface="標楷體" pitchFamily="65" charset="-120"/>
              </a:rPr>
              <a:t>課文第一段：      原因</a:t>
            </a:r>
            <a:endParaRPr lang="en-US" altLang="zh-TW" sz="3600" b="1" dirty="0" smtClean="0">
              <a:latin typeface="標楷體" pitchFamily="65" charset="-120"/>
              <a:ea typeface="標楷體" pitchFamily="65" charset="-120"/>
            </a:endParaRPr>
          </a:p>
          <a:p>
            <a:pPr>
              <a:lnSpc>
                <a:spcPts val="4200"/>
              </a:lnSpc>
              <a:spcAft>
                <a:spcPct val="0"/>
              </a:spcAft>
              <a:buNone/>
            </a:pPr>
            <a:r>
              <a:rPr lang="en-US" altLang="zh-TW" sz="3600" dirty="0" smtClean="0">
                <a:latin typeface="標楷體" pitchFamily="65" charset="-120"/>
                <a:ea typeface="標楷體" pitchFamily="65" charset="-120"/>
              </a:rPr>
              <a:t>		</a:t>
            </a:r>
            <a:r>
              <a:rPr lang="zh-TW" altLang="en-US" sz="4000" b="1" dirty="0" smtClean="0">
                <a:latin typeface="標楷體" pitchFamily="65" charset="-120"/>
                <a:ea typeface="標楷體" pitchFamily="65" charset="-120"/>
              </a:rPr>
              <a:t>高奶奶的家人都在外地工作， 所以自己一個人住。她雖然年紀大，卻很有活力。</a:t>
            </a:r>
            <a:endParaRPr lang="en-US" altLang="zh-TW" sz="4000" b="1" dirty="0" smtClean="0">
              <a:latin typeface="標楷體" pitchFamily="65" charset="-120"/>
              <a:ea typeface="標楷體" pitchFamily="65" charset="-120"/>
            </a:endParaRPr>
          </a:p>
          <a:p>
            <a:pPr>
              <a:lnSpc>
                <a:spcPts val="4200"/>
              </a:lnSpc>
              <a:spcAft>
                <a:spcPct val="0"/>
              </a:spcAft>
              <a:buNone/>
            </a:pPr>
            <a:r>
              <a:rPr lang="zh-TW" altLang="en-US" sz="4000" b="1" dirty="0" smtClean="0">
                <a:latin typeface="標楷體" pitchFamily="65" charset="-120"/>
                <a:ea typeface="標楷體" pitchFamily="65" charset="-120"/>
              </a:rPr>
              <a:t>    </a:t>
            </a:r>
            <a:r>
              <a:rPr lang="zh-TW" altLang="en-US" sz="4000" b="1" dirty="0" smtClean="0">
                <a:solidFill>
                  <a:srgbClr val="C00000"/>
                </a:solidFill>
                <a:latin typeface="標楷體" pitchFamily="65" charset="-120"/>
                <a:ea typeface="標楷體" pitchFamily="65" charset="-120"/>
              </a:rPr>
              <a:t>結果</a:t>
            </a:r>
            <a:endParaRPr lang="en-US" altLang="zh-TW" sz="4000" b="1" dirty="0" smtClean="0">
              <a:solidFill>
                <a:srgbClr val="C00000"/>
              </a:solidFill>
              <a:latin typeface="標楷體" pitchFamily="65" charset="-120"/>
              <a:ea typeface="標楷體" pitchFamily="65" charset="-120"/>
            </a:endParaRPr>
          </a:p>
          <a:p>
            <a:pPr>
              <a:lnSpc>
                <a:spcPts val="4200"/>
              </a:lnSpc>
              <a:spcAft>
                <a:spcPct val="0"/>
              </a:spcAft>
              <a:buNone/>
            </a:pPr>
            <a:endParaRPr lang="en-US" altLang="zh-TW" sz="4000" b="1" dirty="0" smtClean="0">
              <a:solidFill>
                <a:srgbClr val="C00000"/>
              </a:solidFill>
              <a:latin typeface="標楷體" pitchFamily="65" charset="-120"/>
              <a:ea typeface="標楷體" pitchFamily="65" charset="-120"/>
            </a:endParaRPr>
          </a:p>
          <a:p>
            <a:pPr>
              <a:lnSpc>
                <a:spcPts val="4200"/>
              </a:lnSpc>
              <a:spcAft>
                <a:spcPct val="0"/>
              </a:spcAft>
              <a:buNone/>
            </a:pPr>
            <a:r>
              <a:rPr lang="zh-TW" altLang="en-US" sz="4000" b="1" dirty="0" smtClean="0">
                <a:solidFill>
                  <a:srgbClr val="C00000"/>
                </a:solidFill>
                <a:latin typeface="標楷體" pitchFamily="65" charset="-120"/>
                <a:ea typeface="標楷體" pitchFamily="65" charset="-120"/>
              </a:rPr>
              <a:t> 教師提問：高奶奶為什麼自己一個人住？</a:t>
            </a:r>
            <a:endParaRPr lang="en-US" altLang="zh-TW" sz="4000" b="1" dirty="0" smtClean="0">
              <a:solidFill>
                <a:srgbClr val="C00000"/>
              </a:solidFill>
              <a:latin typeface="標楷體" pitchFamily="65" charset="-120"/>
              <a:ea typeface="標楷體" pitchFamily="65" charset="-120"/>
            </a:endParaRPr>
          </a:p>
          <a:p>
            <a:pPr>
              <a:lnSpc>
                <a:spcPts val="4200"/>
              </a:lnSpc>
              <a:spcAft>
                <a:spcPct val="0"/>
              </a:spcAft>
              <a:buNone/>
            </a:pPr>
            <a:endParaRPr lang="zh-TW" altLang="ja-JP" sz="4000" b="1" dirty="0" smtClean="0">
              <a:solidFill>
                <a:srgbClr val="C00000"/>
              </a:solidFill>
              <a:latin typeface="標楷體" pitchFamily="65" charset="-120"/>
              <a:ea typeface="標楷體" pitchFamily="65" charset="-120"/>
            </a:endParaRPr>
          </a:p>
        </p:txBody>
      </p:sp>
      <p:sp>
        <p:nvSpPr>
          <p:cNvPr id="4" name="圓角矩形 3"/>
          <p:cNvSpPr/>
          <p:nvPr/>
        </p:nvSpPr>
        <p:spPr>
          <a:xfrm>
            <a:off x="4000496" y="2071678"/>
            <a:ext cx="4071966" cy="571504"/>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 name="圓角矩形 4"/>
          <p:cNvSpPr/>
          <p:nvPr/>
        </p:nvSpPr>
        <p:spPr>
          <a:xfrm>
            <a:off x="1357290" y="2643182"/>
            <a:ext cx="4071966" cy="571504"/>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弧形向右箭號 7"/>
          <p:cNvSpPr/>
          <p:nvPr/>
        </p:nvSpPr>
        <p:spPr>
          <a:xfrm>
            <a:off x="285720" y="2928934"/>
            <a:ext cx="1143008" cy="1428760"/>
          </a:xfrm>
          <a:prstGeom prst="curvedRightArrow">
            <a:avLst>
              <a:gd name="adj1" fmla="val 25000"/>
              <a:gd name="adj2" fmla="val 36036"/>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圓角矩形 4"/>
          <p:cNvSpPr/>
          <p:nvPr/>
        </p:nvSpPr>
        <p:spPr>
          <a:xfrm>
            <a:off x="5143504" y="4143380"/>
            <a:ext cx="1500198" cy="857256"/>
          </a:xfrm>
          <a:prstGeom prst="round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 name="圓角矩形 3"/>
          <p:cNvSpPr/>
          <p:nvPr/>
        </p:nvSpPr>
        <p:spPr>
          <a:xfrm>
            <a:off x="4500562" y="1857364"/>
            <a:ext cx="1643074" cy="785818"/>
          </a:xfrm>
          <a:prstGeom prst="round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9458" name="Title 1"/>
          <p:cNvSpPr>
            <a:spLocks noGrp="1"/>
          </p:cNvSpPr>
          <p:nvPr>
            <p:ph type="title"/>
          </p:nvPr>
        </p:nvSpPr>
        <p:spPr bwMode="auto">
          <a:xfrm>
            <a:off x="928662" y="285728"/>
            <a:ext cx="7929618" cy="1143008"/>
          </a:xfrm>
        </p:spPr>
        <p:txBody>
          <a:bodyPr wrap="square" numCol="1" anchorCtr="0" compatLnSpc="1">
            <a:prstTxWarp prst="textNoShape">
              <a:avLst/>
            </a:prstTxWarp>
            <a:normAutofit/>
          </a:bodyPr>
          <a:lstStyle/>
          <a:p>
            <a:pPr lvl="1" algn="l" rtl="0">
              <a:spcBef>
                <a:spcPct val="0"/>
              </a:spcBef>
            </a:pPr>
            <a:r>
              <a:rPr lang="zh-TW" altLang="en-US" sz="2800" b="1" dirty="0" smtClean="0">
                <a:solidFill>
                  <a:srgbClr val="C00000"/>
                </a:solidFill>
                <a:latin typeface="標楷體" pitchFamily="65" charset="-120"/>
                <a:ea typeface="標楷體" pitchFamily="65" charset="-120"/>
              </a:rPr>
              <a:t>單因單果</a:t>
            </a:r>
            <a:r>
              <a:rPr lang="en-US" altLang="zh-TW" sz="3000" b="1" dirty="0" smtClean="0">
                <a:solidFill>
                  <a:srgbClr val="C00000"/>
                </a:solidFill>
                <a:latin typeface="標楷體" pitchFamily="65" charset="-120"/>
                <a:ea typeface="標楷體" pitchFamily="65" charset="-120"/>
              </a:rPr>
              <a:t/>
            </a:r>
            <a:br>
              <a:rPr lang="en-US" altLang="zh-TW" sz="3000" b="1" dirty="0" smtClean="0">
                <a:solidFill>
                  <a:srgbClr val="C00000"/>
                </a:solidFill>
                <a:latin typeface="標楷體" pitchFamily="65" charset="-120"/>
                <a:ea typeface="標楷體" pitchFamily="65" charset="-120"/>
              </a:rPr>
            </a:br>
            <a:r>
              <a:rPr lang="zh-TW" altLang="en-US" sz="4000" b="1" dirty="0" smtClean="0">
                <a:solidFill>
                  <a:schemeClr val="tx2">
                    <a:lumMod val="50000"/>
                  </a:schemeClr>
                </a:solidFill>
                <a:latin typeface="標楷體" pitchFamily="65" charset="-120"/>
                <a:ea typeface="標楷體" pitchFamily="65" charset="-120"/>
              </a:rPr>
              <a:t>翰林二下第十二課「陪外公運動」</a:t>
            </a:r>
            <a:endParaRPr lang="zh-TW" altLang="ja-JP" sz="4000" b="1" dirty="0" smtClean="0">
              <a:solidFill>
                <a:schemeClr val="tx2">
                  <a:lumMod val="50000"/>
                </a:schemeClr>
              </a:solidFill>
              <a:latin typeface="標楷體" pitchFamily="65" charset="-120"/>
              <a:ea typeface="標楷體" pitchFamily="65" charset="-120"/>
            </a:endParaRPr>
          </a:p>
        </p:txBody>
      </p:sp>
      <p:sp>
        <p:nvSpPr>
          <p:cNvPr id="19459" name="Content Placeholder 2"/>
          <p:cNvSpPr>
            <a:spLocks noGrp="1"/>
          </p:cNvSpPr>
          <p:nvPr>
            <p:ph idx="1"/>
          </p:nvPr>
        </p:nvSpPr>
        <p:spPr>
          <a:xfrm>
            <a:off x="928662" y="1557338"/>
            <a:ext cx="7786742" cy="4895850"/>
          </a:xfrm>
        </p:spPr>
        <p:txBody>
          <a:bodyPr>
            <a:normAutofit/>
          </a:bodyPr>
          <a:lstStyle/>
          <a:p>
            <a:pPr eaLnBrk="1" hangingPunct="1">
              <a:lnSpc>
                <a:spcPts val="3500"/>
              </a:lnSpc>
              <a:spcAft>
                <a:spcPct val="0"/>
              </a:spcAft>
            </a:pPr>
            <a:r>
              <a:rPr lang="zh-TW" altLang="en-US" sz="3600" b="1" dirty="0" smtClean="0">
                <a:latin typeface="標楷體" pitchFamily="65" charset="-120"/>
                <a:ea typeface="標楷體" pitchFamily="65" charset="-120"/>
              </a:rPr>
              <a:t>課文第一段：</a:t>
            </a:r>
            <a:endParaRPr lang="en-US" altLang="zh-TW" sz="3600" b="1" dirty="0" smtClean="0">
              <a:latin typeface="標楷體" pitchFamily="65" charset="-120"/>
              <a:ea typeface="標楷體" pitchFamily="65" charset="-120"/>
            </a:endParaRPr>
          </a:p>
          <a:p>
            <a:pPr eaLnBrk="1" hangingPunct="1">
              <a:lnSpc>
                <a:spcPts val="3500"/>
              </a:lnSpc>
              <a:spcAft>
                <a:spcPct val="0"/>
              </a:spcAft>
            </a:pPr>
            <a:r>
              <a:rPr lang="zh-TW" altLang="en-US" sz="3600" b="1" dirty="0" smtClean="0">
                <a:latin typeface="標楷體" pitchFamily="65" charset="-120"/>
                <a:ea typeface="標楷體" pitchFamily="65" charset="-120"/>
              </a:rPr>
              <a:t>               </a:t>
            </a:r>
            <a:r>
              <a:rPr lang="zh-TW" altLang="en-US" sz="4000" b="1" dirty="0" smtClean="0">
                <a:solidFill>
                  <a:srgbClr val="C00000"/>
                </a:solidFill>
                <a:latin typeface="標楷體" pitchFamily="65" charset="-120"/>
                <a:ea typeface="標楷體" pitchFamily="65" charset="-120"/>
              </a:rPr>
              <a:t>結果</a:t>
            </a:r>
            <a:endParaRPr lang="en-US" altLang="zh-TW" sz="4000" b="1" dirty="0" smtClean="0">
              <a:solidFill>
                <a:srgbClr val="C00000"/>
              </a:solidFill>
              <a:latin typeface="標楷體" pitchFamily="65" charset="-120"/>
              <a:ea typeface="標楷體" pitchFamily="65" charset="-120"/>
            </a:endParaRPr>
          </a:p>
          <a:p>
            <a:pPr>
              <a:lnSpc>
                <a:spcPts val="4200"/>
              </a:lnSpc>
              <a:spcAft>
                <a:spcPct val="0"/>
              </a:spcAft>
              <a:buNone/>
            </a:pPr>
            <a:r>
              <a:rPr lang="en-US" altLang="zh-TW" sz="3600" dirty="0" smtClean="0">
                <a:latin typeface="標楷體" pitchFamily="65" charset="-120"/>
                <a:ea typeface="標楷體" pitchFamily="65" charset="-120"/>
              </a:rPr>
              <a:t>		</a:t>
            </a:r>
            <a:r>
              <a:rPr lang="zh-TW" altLang="en-US" sz="3600" dirty="0" smtClean="0">
                <a:latin typeface="標楷體" pitchFamily="65" charset="-120"/>
                <a:ea typeface="標楷體" pitchFamily="65" charset="-120"/>
              </a:rPr>
              <a:t>  </a:t>
            </a:r>
            <a:r>
              <a:rPr lang="zh-TW" altLang="en-US" sz="4000" b="1" dirty="0" smtClean="0">
                <a:latin typeface="標楷體" pitchFamily="65" charset="-120"/>
                <a:ea typeface="標楷體" pitchFamily="65" charset="-120"/>
              </a:rPr>
              <a:t>這個星期天，小光還是要到學校，因為他答應外公，要陪外公到學校運動。</a:t>
            </a:r>
            <a:endParaRPr lang="en-US" altLang="zh-TW" sz="4000" b="1" dirty="0" smtClean="0">
              <a:latin typeface="標楷體" pitchFamily="65" charset="-120"/>
              <a:ea typeface="標楷體" pitchFamily="65" charset="-120"/>
            </a:endParaRPr>
          </a:p>
          <a:p>
            <a:pPr>
              <a:lnSpc>
                <a:spcPts val="4200"/>
              </a:lnSpc>
              <a:spcAft>
                <a:spcPct val="0"/>
              </a:spcAft>
              <a:buNone/>
            </a:pPr>
            <a:r>
              <a:rPr lang="zh-TW" altLang="en-US" sz="4000" b="1" dirty="0" smtClean="0">
                <a:latin typeface="標楷體" pitchFamily="65" charset="-120"/>
                <a:ea typeface="標楷體" pitchFamily="65" charset="-120"/>
              </a:rPr>
              <a:t>                 原因</a:t>
            </a:r>
            <a:endParaRPr lang="en-US" altLang="zh-TW" sz="4000" b="1" dirty="0" smtClean="0">
              <a:latin typeface="標楷體" pitchFamily="65" charset="-120"/>
              <a:ea typeface="標楷體" pitchFamily="65" charset="-120"/>
            </a:endParaRPr>
          </a:p>
          <a:p>
            <a:pPr>
              <a:lnSpc>
                <a:spcPts val="4200"/>
              </a:lnSpc>
              <a:spcAft>
                <a:spcPct val="0"/>
              </a:spcAft>
              <a:buNone/>
            </a:pPr>
            <a:r>
              <a:rPr lang="zh-TW" altLang="en-US" sz="4000" b="1" dirty="0" smtClean="0">
                <a:solidFill>
                  <a:srgbClr val="C00000"/>
                </a:solidFill>
                <a:latin typeface="標楷體" pitchFamily="65" charset="-120"/>
                <a:ea typeface="標楷體" pitchFamily="65" charset="-120"/>
              </a:rPr>
              <a:t> </a:t>
            </a:r>
            <a:r>
              <a:rPr lang="zh-TW" altLang="en-US" sz="3600" b="1" dirty="0" smtClean="0">
                <a:solidFill>
                  <a:srgbClr val="C00000"/>
                </a:solidFill>
                <a:latin typeface="標楷體" pitchFamily="65" charset="-120"/>
                <a:ea typeface="標楷體" pitchFamily="65" charset="-120"/>
              </a:rPr>
              <a:t>教師提問：星期天小光為什麼還是要到學校？</a:t>
            </a:r>
            <a:endParaRPr lang="zh-TW" altLang="ja-JP" sz="3600" b="1" dirty="0" smtClean="0">
              <a:latin typeface="標楷體" pitchFamily="65" charset="-120"/>
              <a:ea typeface="標楷體" pitchFamily="65" charset="-12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9">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5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1714480" y="571480"/>
            <a:ext cx="5400600" cy="863501"/>
          </a:xfrm>
        </p:spPr>
        <p:txBody>
          <a:bodyPr/>
          <a:lstStyle/>
          <a:p>
            <a:pPr algn="ctr">
              <a:defRPr/>
            </a:pPr>
            <a:r>
              <a:rPr lang="zh-TW" altLang="en-US" sz="4400" b="1" dirty="0" smtClean="0">
                <a:solidFill>
                  <a:schemeClr val="tx2">
                    <a:lumMod val="50000"/>
                  </a:schemeClr>
                </a:solidFill>
                <a:latin typeface="標楷體" pitchFamily="65" charset="-120"/>
                <a:ea typeface="標楷體" pitchFamily="65" charset="-120"/>
                <a:cs typeface="微軟正黑體"/>
              </a:rPr>
              <a:t>前言</a:t>
            </a:r>
            <a:endParaRPr lang="zh-TW" altLang="en-US" sz="4400" b="1" dirty="0" smtClean="0">
              <a:ln w="12700">
                <a:solidFill>
                  <a:schemeClr val="accent2">
                    <a:lumMod val="75000"/>
                  </a:schemeClr>
                </a:solidFill>
                <a:prstDash val="solid"/>
              </a:ln>
              <a:solidFill>
                <a:schemeClr val="bg2">
                  <a:lumMod val="10000"/>
                </a:schemeClr>
              </a:solidFill>
              <a:ea typeface="標楷體" pitchFamily="65" charset="-120"/>
              <a:cs typeface="Verdana" pitchFamily="34" charset="0"/>
            </a:endParaRPr>
          </a:p>
        </p:txBody>
      </p:sp>
      <p:sp>
        <p:nvSpPr>
          <p:cNvPr id="321538" name="Rectangle 3"/>
          <p:cNvSpPr>
            <a:spLocks noGrp="1" noChangeArrowheads="1"/>
          </p:cNvSpPr>
          <p:nvPr>
            <p:ph idx="1"/>
          </p:nvPr>
        </p:nvSpPr>
        <p:spPr>
          <a:xfrm>
            <a:off x="785786" y="1785926"/>
            <a:ext cx="7283450" cy="3992562"/>
          </a:xfrm>
        </p:spPr>
        <p:txBody>
          <a:bodyPr/>
          <a:lstStyle/>
          <a:p>
            <a:pPr marL="611188" lvl="1" indent="-142875">
              <a:lnSpc>
                <a:spcPts val="3800"/>
              </a:lnSpc>
            </a:pPr>
            <a:r>
              <a:rPr lang="zh-TW" altLang="en-US" sz="3600" b="1" dirty="0" smtClean="0">
                <a:solidFill>
                  <a:srgbClr val="000000"/>
                </a:solidFill>
                <a:latin typeface="標楷體" pitchFamily="65" charset="-120"/>
                <a:ea typeface="標楷體" pitchFamily="65" charset="-120"/>
                <a:cs typeface="微軟正黑體"/>
              </a:rPr>
              <a:t>不一樣的小學生</a:t>
            </a:r>
            <a:r>
              <a:rPr lang="en-US" altLang="zh-TW" sz="3600" b="1" dirty="0" smtClean="0">
                <a:solidFill>
                  <a:srgbClr val="000000"/>
                </a:solidFill>
                <a:latin typeface="標楷體" pitchFamily="65" charset="-120"/>
                <a:ea typeface="標楷體" pitchFamily="65" charset="-120"/>
                <a:cs typeface="微軟正黑體"/>
              </a:rPr>
              <a:t>……</a:t>
            </a:r>
          </a:p>
          <a:p>
            <a:pPr marL="611188" lvl="1" indent="-142875">
              <a:lnSpc>
                <a:spcPts val="3800"/>
              </a:lnSpc>
            </a:pPr>
            <a:r>
              <a:rPr lang="en-US" altLang="zh-TW" sz="3600" b="1" dirty="0" smtClean="0">
                <a:solidFill>
                  <a:srgbClr val="000000"/>
                </a:solidFill>
                <a:latin typeface="標楷體" pitchFamily="65" charset="-120"/>
                <a:ea typeface="標楷體" pitchFamily="65" charset="-120"/>
                <a:cs typeface="微軟正黑體"/>
                <a:hlinkClick r:id="rId3"/>
              </a:rPr>
              <a:t>https://www.youtube.com/watch?v=7hVF9wiaYEk</a:t>
            </a:r>
            <a:endParaRPr lang="en-US" altLang="zh-TW" sz="3600" b="1" dirty="0" smtClean="0">
              <a:solidFill>
                <a:srgbClr val="000000"/>
              </a:solidFill>
              <a:latin typeface="標楷體" pitchFamily="65" charset="-120"/>
              <a:ea typeface="標楷體" pitchFamily="65" charset="-120"/>
              <a:cs typeface="微軟正黑體"/>
            </a:endParaRPr>
          </a:p>
        </p:txBody>
      </p:sp>
      <p:pic>
        <p:nvPicPr>
          <p:cNvPr id="4" name="圖片 6" descr="C:\Users\CGS\Documents\0\logo.gif"/>
          <p:cNvPicPr>
            <a:picLocks noChangeAspect="1" noChangeArrowheads="1"/>
          </p:cNvPicPr>
          <p:nvPr/>
        </p:nvPicPr>
        <p:blipFill>
          <a:blip r:embed="rId4"/>
          <a:srcRect/>
          <a:stretch>
            <a:fillRect/>
          </a:stretch>
        </p:blipFill>
        <p:spPr bwMode="auto">
          <a:xfrm>
            <a:off x="7751763" y="620713"/>
            <a:ext cx="1171575" cy="7207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bwMode="auto">
          <a:xfrm>
            <a:off x="928662" y="285728"/>
            <a:ext cx="7929618" cy="1143008"/>
          </a:xfrm>
        </p:spPr>
        <p:txBody>
          <a:bodyPr wrap="square" numCol="1" anchorCtr="0" compatLnSpc="1">
            <a:prstTxWarp prst="textNoShape">
              <a:avLst/>
            </a:prstTxWarp>
            <a:normAutofit fontScale="90000"/>
          </a:bodyPr>
          <a:lstStyle/>
          <a:p>
            <a:pPr lvl="1" algn="l" rtl="0">
              <a:spcBef>
                <a:spcPct val="0"/>
              </a:spcBef>
            </a:pPr>
            <a:r>
              <a:rPr lang="zh-TW" altLang="en-US" sz="2800" b="1" dirty="0" smtClean="0">
                <a:solidFill>
                  <a:srgbClr val="C00000"/>
                </a:solidFill>
                <a:latin typeface="標楷體" pitchFamily="65" charset="-120"/>
                <a:ea typeface="標楷體" pitchFamily="65" charset="-120"/>
              </a:rPr>
              <a:t>單因單果</a:t>
            </a:r>
            <a:r>
              <a:rPr lang="en-US" altLang="zh-TW" sz="3000" b="1" dirty="0" smtClean="0">
                <a:solidFill>
                  <a:srgbClr val="C00000"/>
                </a:solidFill>
                <a:latin typeface="標楷體" pitchFamily="65" charset="-120"/>
                <a:ea typeface="標楷體" pitchFamily="65" charset="-120"/>
              </a:rPr>
              <a:t/>
            </a:r>
            <a:br>
              <a:rPr lang="en-US" altLang="zh-TW" sz="3000" b="1" dirty="0" smtClean="0">
                <a:solidFill>
                  <a:srgbClr val="C00000"/>
                </a:solidFill>
                <a:latin typeface="標楷體" pitchFamily="65" charset="-120"/>
                <a:ea typeface="標楷體" pitchFamily="65" charset="-120"/>
              </a:rPr>
            </a:br>
            <a:r>
              <a:rPr lang="zh-TW" altLang="en-US" sz="4000" b="1" dirty="0" smtClean="0">
                <a:solidFill>
                  <a:schemeClr val="tx2">
                    <a:lumMod val="50000"/>
                  </a:schemeClr>
                </a:solidFill>
                <a:latin typeface="標楷體" pitchFamily="65" charset="-120"/>
                <a:ea typeface="標楷體" pitchFamily="65" charset="-120"/>
              </a:rPr>
              <a:t>翰林三下第四課「用膝蓋跳舞的女孩」</a:t>
            </a:r>
            <a:endParaRPr lang="zh-TW" altLang="ja-JP" sz="4000" b="1" dirty="0" smtClean="0">
              <a:solidFill>
                <a:schemeClr val="tx2">
                  <a:lumMod val="50000"/>
                </a:schemeClr>
              </a:solidFill>
              <a:latin typeface="標楷體" pitchFamily="65" charset="-120"/>
              <a:ea typeface="標楷體" pitchFamily="65" charset="-120"/>
            </a:endParaRPr>
          </a:p>
        </p:txBody>
      </p:sp>
      <p:sp>
        <p:nvSpPr>
          <p:cNvPr id="19459" name="Content Placeholder 2"/>
          <p:cNvSpPr>
            <a:spLocks noGrp="1"/>
          </p:cNvSpPr>
          <p:nvPr>
            <p:ph idx="1"/>
          </p:nvPr>
        </p:nvSpPr>
        <p:spPr>
          <a:xfrm>
            <a:off x="928662" y="1557338"/>
            <a:ext cx="7786742" cy="4895850"/>
          </a:xfrm>
        </p:spPr>
        <p:txBody>
          <a:bodyPr>
            <a:normAutofit/>
          </a:bodyPr>
          <a:lstStyle/>
          <a:p>
            <a:pPr eaLnBrk="1" hangingPunct="1">
              <a:lnSpc>
                <a:spcPts val="3500"/>
              </a:lnSpc>
              <a:spcAft>
                <a:spcPct val="0"/>
              </a:spcAft>
            </a:pPr>
            <a:r>
              <a:rPr lang="zh-TW" altLang="en-US" sz="3600" b="1" dirty="0" smtClean="0">
                <a:latin typeface="標楷體" pitchFamily="65" charset="-120"/>
                <a:ea typeface="標楷體" pitchFamily="65" charset="-120"/>
              </a:rPr>
              <a:t>課文大意：</a:t>
            </a:r>
            <a:endParaRPr lang="en-US" altLang="zh-TW" sz="3600" b="1" dirty="0" smtClean="0">
              <a:latin typeface="標楷體" pitchFamily="65" charset="-120"/>
              <a:ea typeface="標楷體" pitchFamily="65" charset="-120"/>
            </a:endParaRPr>
          </a:p>
          <a:p>
            <a:pPr>
              <a:lnSpc>
                <a:spcPts val="4200"/>
              </a:lnSpc>
              <a:spcAft>
                <a:spcPct val="0"/>
              </a:spcAft>
              <a:buNone/>
            </a:pPr>
            <a:r>
              <a:rPr lang="en-US" altLang="zh-TW" sz="3600" dirty="0" smtClean="0">
                <a:latin typeface="標楷體" pitchFamily="65" charset="-120"/>
                <a:ea typeface="標楷體" pitchFamily="65" charset="-120"/>
              </a:rPr>
              <a:t>		</a:t>
            </a:r>
            <a:r>
              <a:rPr lang="zh-TW" altLang="en-US" sz="3600" b="1" dirty="0" smtClean="0">
                <a:latin typeface="標楷體" pitchFamily="65" charset="-120"/>
                <a:ea typeface="標楷體" pitchFamily="65" charset="-120"/>
              </a:rPr>
              <a:t>作者與家人一同欣賞了由一位沒有腳也沒有手掌的舞者所做的特別表演，作者深受感動，於是深入了解並寫出這位叫「郭韋齊」的女孩用膝蓋跳舞的生命故事 </a:t>
            </a:r>
            <a:r>
              <a:rPr lang="zh-TW" altLang="en-US" sz="3800" b="1" dirty="0" smtClean="0">
                <a:latin typeface="標楷體" pitchFamily="65" charset="-120"/>
                <a:ea typeface="標楷體" pitchFamily="65" charset="-120"/>
              </a:rPr>
              <a:t>。</a:t>
            </a:r>
            <a:endParaRPr lang="zh-TW" altLang="ja-JP" sz="3800" b="1" dirty="0" smtClean="0">
              <a:latin typeface="標楷體" pitchFamily="65" charset="-120"/>
              <a:ea typeface="標楷體" pitchFamily="65" charset="-120"/>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bwMode="auto">
          <a:xfrm>
            <a:off x="1071538" y="214290"/>
            <a:ext cx="7615262" cy="1143008"/>
          </a:xfrm>
        </p:spPr>
        <p:txBody>
          <a:bodyPr wrap="square" numCol="1" anchorCtr="0" compatLnSpc="1">
            <a:prstTxWarp prst="textNoShape">
              <a:avLst/>
            </a:prstTxWarp>
          </a:bodyPr>
          <a:lstStyle/>
          <a:p>
            <a:r>
              <a:rPr lang="zh-TW" altLang="en-US" b="1" dirty="0" smtClean="0">
                <a:solidFill>
                  <a:schemeClr val="bg2">
                    <a:lumMod val="10000"/>
                  </a:schemeClr>
                </a:solidFill>
                <a:latin typeface="標楷體" pitchFamily="65" charset="-120"/>
                <a:ea typeface="標楷體" pitchFamily="65" charset="-120"/>
              </a:rPr>
              <a:t>單因單果</a:t>
            </a:r>
            <a:endParaRPr lang="zh-TW" altLang="en-US" dirty="0" smtClean="0">
              <a:solidFill>
                <a:schemeClr val="bg2">
                  <a:lumMod val="10000"/>
                </a:schemeClr>
              </a:solidFill>
              <a:latin typeface="標楷體" pitchFamily="65" charset="-120"/>
              <a:ea typeface="標楷體" pitchFamily="65" charset="-120"/>
            </a:endParaRPr>
          </a:p>
        </p:txBody>
      </p:sp>
      <p:sp>
        <p:nvSpPr>
          <p:cNvPr id="21507" name="Content Placeholder 2"/>
          <p:cNvSpPr>
            <a:spLocks noGrp="1"/>
          </p:cNvSpPr>
          <p:nvPr>
            <p:ph idx="1"/>
          </p:nvPr>
        </p:nvSpPr>
        <p:spPr>
          <a:xfrm>
            <a:off x="714348" y="1285860"/>
            <a:ext cx="7829576" cy="4840303"/>
          </a:xfrm>
        </p:spPr>
        <p:txBody>
          <a:bodyPr/>
          <a:lstStyle/>
          <a:p>
            <a:pPr eaLnBrk="1" hangingPunct="1">
              <a:spcAft>
                <a:spcPct val="0"/>
              </a:spcAft>
            </a:pPr>
            <a:r>
              <a:rPr lang="zh-TW" altLang="en-US" b="1" dirty="0" smtClean="0">
                <a:solidFill>
                  <a:schemeClr val="tx2">
                    <a:lumMod val="50000"/>
                  </a:schemeClr>
                </a:solidFill>
                <a:latin typeface="標楷體" pitchFamily="65" charset="-120"/>
                <a:ea typeface="標楷體" pitchFamily="65" charset="-120"/>
              </a:rPr>
              <a:t>喜歡唱跳的郭韋齊</a:t>
            </a:r>
            <a:endParaRPr lang="en-US" altLang="zh-TW" b="1" dirty="0" smtClean="0">
              <a:solidFill>
                <a:schemeClr val="tx2">
                  <a:lumMod val="50000"/>
                </a:schemeClr>
              </a:solidFill>
              <a:latin typeface="標楷體" pitchFamily="65" charset="-120"/>
              <a:ea typeface="標楷體" pitchFamily="65" charset="-120"/>
            </a:endParaRPr>
          </a:p>
          <a:p>
            <a:pPr eaLnBrk="1" hangingPunct="1">
              <a:spcAft>
                <a:spcPct val="0"/>
              </a:spcAft>
            </a:pPr>
            <a:endParaRPr lang="en-US" altLang="zh-TW" dirty="0" smtClean="0"/>
          </a:p>
          <a:p>
            <a:pPr eaLnBrk="1" hangingPunct="1">
              <a:spcAft>
                <a:spcPct val="0"/>
              </a:spcAft>
            </a:pPr>
            <a:endParaRPr lang="en-US" altLang="zh-TW" dirty="0" smtClean="0"/>
          </a:p>
          <a:p>
            <a:pPr eaLnBrk="1" hangingPunct="1">
              <a:spcAft>
                <a:spcPct val="0"/>
              </a:spcAft>
            </a:pPr>
            <a:endParaRPr lang="en-US" altLang="zh-TW" dirty="0" smtClean="0"/>
          </a:p>
          <a:p>
            <a:pPr eaLnBrk="1" hangingPunct="1">
              <a:spcAft>
                <a:spcPct val="0"/>
              </a:spcAft>
              <a:buFont typeface="Arial" pitchFamily="34" charset="0"/>
              <a:buNone/>
            </a:pPr>
            <a:r>
              <a:rPr lang="en-US" altLang="zh-TW" dirty="0" smtClean="0">
                <a:solidFill>
                  <a:srgbClr val="C00000"/>
                </a:solidFill>
              </a:rPr>
              <a:t>       </a:t>
            </a:r>
            <a:endParaRPr lang="en-US" altLang="ja-JP" dirty="0" smtClean="0">
              <a:solidFill>
                <a:srgbClr val="C00000"/>
              </a:solidFill>
              <a:latin typeface="標楷體" pitchFamily="65" charset="-120"/>
              <a:ea typeface="標楷體" pitchFamily="65" charset="-120"/>
            </a:endParaRPr>
          </a:p>
        </p:txBody>
      </p:sp>
      <p:grpSp>
        <p:nvGrpSpPr>
          <p:cNvPr id="4" name="群組 4"/>
          <p:cNvGrpSpPr>
            <a:grpSpLocks/>
          </p:cNvGrpSpPr>
          <p:nvPr/>
        </p:nvGrpSpPr>
        <p:grpSpPr bwMode="auto">
          <a:xfrm>
            <a:off x="1214414" y="2071678"/>
            <a:ext cx="7438166" cy="1857388"/>
            <a:chOff x="923764" y="4058775"/>
            <a:chExt cx="7439024" cy="2237130"/>
          </a:xfrm>
        </p:grpSpPr>
        <p:sp>
          <p:nvSpPr>
            <p:cNvPr id="5" name="手繪多邊形 4"/>
            <p:cNvSpPr/>
            <p:nvPr/>
          </p:nvSpPr>
          <p:spPr>
            <a:xfrm>
              <a:off x="923764" y="4058775"/>
              <a:ext cx="2080556" cy="1579806"/>
            </a:xfrm>
            <a:custGeom>
              <a:avLst/>
              <a:gdLst>
                <a:gd name="connsiteX0" fmla="*/ 0 w 2080556"/>
                <a:gd name="connsiteY0" fmla="*/ 124833 h 1248333"/>
                <a:gd name="connsiteX1" fmla="*/ 36563 w 2080556"/>
                <a:gd name="connsiteY1" fmla="*/ 36563 h 1248333"/>
                <a:gd name="connsiteX2" fmla="*/ 124833 w 2080556"/>
                <a:gd name="connsiteY2" fmla="*/ 0 h 1248333"/>
                <a:gd name="connsiteX3" fmla="*/ 1955723 w 2080556"/>
                <a:gd name="connsiteY3" fmla="*/ 0 h 1248333"/>
                <a:gd name="connsiteX4" fmla="*/ 2043993 w 2080556"/>
                <a:gd name="connsiteY4" fmla="*/ 36563 h 1248333"/>
                <a:gd name="connsiteX5" fmla="*/ 2080556 w 2080556"/>
                <a:gd name="connsiteY5" fmla="*/ 124833 h 1248333"/>
                <a:gd name="connsiteX6" fmla="*/ 2080556 w 2080556"/>
                <a:gd name="connsiteY6" fmla="*/ 1123500 h 1248333"/>
                <a:gd name="connsiteX7" fmla="*/ 2043993 w 2080556"/>
                <a:gd name="connsiteY7" fmla="*/ 1211770 h 1248333"/>
                <a:gd name="connsiteX8" fmla="*/ 1955723 w 2080556"/>
                <a:gd name="connsiteY8" fmla="*/ 1248333 h 1248333"/>
                <a:gd name="connsiteX9" fmla="*/ 124833 w 2080556"/>
                <a:gd name="connsiteY9" fmla="*/ 1248333 h 1248333"/>
                <a:gd name="connsiteX10" fmla="*/ 36563 w 2080556"/>
                <a:gd name="connsiteY10" fmla="*/ 1211770 h 1248333"/>
                <a:gd name="connsiteX11" fmla="*/ 0 w 2080556"/>
                <a:gd name="connsiteY11" fmla="*/ 1123500 h 1248333"/>
                <a:gd name="connsiteX12" fmla="*/ 0 w 2080556"/>
                <a:gd name="connsiteY12" fmla="*/ 124833 h 1248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80556" h="1248333">
                  <a:moveTo>
                    <a:pt x="0" y="124833"/>
                  </a:moveTo>
                  <a:cubicBezTo>
                    <a:pt x="0" y="91725"/>
                    <a:pt x="13152" y="59973"/>
                    <a:pt x="36563" y="36563"/>
                  </a:cubicBezTo>
                  <a:cubicBezTo>
                    <a:pt x="59974" y="13152"/>
                    <a:pt x="91726" y="0"/>
                    <a:pt x="124833" y="0"/>
                  </a:cubicBezTo>
                  <a:lnTo>
                    <a:pt x="1955723" y="0"/>
                  </a:lnTo>
                  <a:cubicBezTo>
                    <a:pt x="1988831" y="0"/>
                    <a:pt x="2020583" y="13152"/>
                    <a:pt x="2043993" y="36563"/>
                  </a:cubicBezTo>
                  <a:cubicBezTo>
                    <a:pt x="2067404" y="59974"/>
                    <a:pt x="2080556" y="91726"/>
                    <a:pt x="2080556" y="124833"/>
                  </a:cubicBezTo>
                  <a:lnTo>
                    <a:pt x="2080556" y="1123500"/>
                  </a:lnTo>
                  <a:cubicBezTo>
                    <a:pt x="2080556" y="1156608"/>
                    <a:pt x="2067404" y="1188360"/>
                    <a:pt x="2043993" y="1211770"/>
                  </a:cubicBezTo>
                  <a:cubicBezTo>
                    <a:pt x="2020582" y="1235181"/>
                    <a:pt x="1988830" y="1248333"/>
                    <a:pt x="1955723" y="1248333"/>
                  </a:cubicBezTo>
                  <a:lnTo>
                    <a:pt x="124833" y="1248333"/>
                  </a:lnTo>
                  <a:cubicBezTo>
                    <a:pt x="91725" y="1248333"/>
                    <a:pt x="59973" y="1235181"/>
                    <a:pt x="36563" y="1211770"/>
                  </a:cubicBezTo>
                  <a:cubicBezTo>
                    <a:pt x="13152" y="1188359"/>
                    <a:pt x="0" y="1156607"/>
                    <a:pt x="0" y="1123500"/>
                  </a:cubicBezTo>
                  <a:lnTo>
                    <a:pt x="0" y="124833"/>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lIns="135622" tIns="135622" rIns="135622" bIns="135622" spcCol="1270" anchor="ctr"/>
            <a:lstStyle/>
            <a:p>
              <a:pPr defTabSz="1155700" fontAlgn="auto">
                <a:lnSpc>
                  <a:spcPct val="90000"/>
                </a:lnSpc>
                <a:spcAft>
                  <a:spcPct val="35000"/>
                </a:spcAft>
                <a:defRPr/>
              </a:pPr>
              <a:r>
                <a:rPr kumimoji="0" lang="zh-TW" altLang="en-US" sz="2800" b="1" dirty="0" smtClean="0">
                  <a:solidFill>
                    <a:srgbClr val="C00000"/>
                  </a:solidFill>
                  <a:latin typeface="標楷體" pitchFamily="65" charset="-120"/>
                  <a:ea typeface="標楷體" pitchFamily="65" charset="-120"/>
                </a:rPr>
                <a:t>原因</a:t>
              </a:r>
              <a:endParaRPr kumimoji="0" lang="en-US" altLang="zh-TW" sz="2800" b="1" dirty="0" smtClean="0">
                <a:solidFill>
                  <a:srgbClr val="C00000"/>
                </a:solidFill>
                <a:latin typeface="標楷體" pitchFamily="65" charset="-120"/>
                <a:ea typeface="標楷體" pitchFamily="65" charset="-120"/>
              </a:endParaRPr>
            </a:p>
            <a:p>
              <a:pPr defTabSz="1155700" fontAlgn="auto">
                <a:lnSpc>
                  <a:spcPct val="90000"/>
                </a:lnSpc>
                <a:spcAft>
                  <a:spcPct val="35000"/>
                </a:spcAft>
                <a:defRPr/>
              </a:pPr>
              <a:r>
                <a:rPr kumimoji="0" lang="zh-TW" altLang="en-US" sz="2800" b="1" dirty="0" smtClean="0">
                  <a:latin typeface="標楷體" pitchFamily="65" charset="-120"/>
                  <a:ea typeface="標楷體" pitchFamily="65" charset="-120"/>
                </a:rPr>
                <a:t>不明原因疾病的休克</a:t>
              </a:r>
              <a:endParaRPr kumimoji="0" lang="en-US" sz="2800" b="1" dirty="0">
                <a:latin typeface="標楷體" pitchFamily="65" charset="-120"/>
                <a:ea typeface="標楷體" pitchFamily="65" charset="-120"/>
              </a:endParaRPr>
            </a:p>
          </p:txBody>
        </p:sp>
        <p:sp>
          <p:nvSpPr>
            <p:cNvPr id="7" name="手繪多邊形 6"/>
            <p:cNvSpPr/>
            <p:nvPr/>
          </p:nvSpPr>
          <p:spPr>
            <a:xfrm>
              <a:off x="3495829" y="4402948"/>
              <a:ext cx="2143387" cy="1720868"/>
            </a:xfrm>
            <a:custGeom>
              <a:avLst/>
              <a:gdLst>
                <a:gd name="connsiteX0" fmla="*/ 0 w 2080556"/>
                <a:gd name="connsiteY0" fmla="*/ 124833 h 1248333"/>
                <a:gd name="connsiteX1" fmla="*/ 36563 w 2080556"/>
                <a:gd name="connsiteY1" fmla="*/ 36563 h 1248333"/>
                <a:gd name="connsiteX2" fmla="*/ 124833 w 2080556"/>
                <a:gd name="connsiteY2" fmla="*/ 0 h 1248333"/>
                <a:gd name="connsiteX3" fmla="*/ 1955723 w 2080556"/>
                <a:gd name="connsiteY3" fmla="*/ 0 h 1248333"/>
                <a:gd name="connsiteX4" fmla="*/ 2043993 w 2080556"/>
                <a:gd name="connsiteY4" fmla="*/ 36563 h 1248333"/>
                <a:gd name="connsiteX5" fmla="*/ 2080556 w 2080556"/>
                <a:gd name="connsiteY5" fmla="*/ 124833 h 1248333"/>
                <a:gd name="connsiteX6" fmla="*/ 2080556 w 2080556"/>
                <a:gd name="connsiteY6" fmla="*/ 1123500 h 1248333"/>
                <a:gd name="connsiteX7" fmla="*/ 2043993 w 2080556"/>
                <a:gd name="connsiteY7" fmla="*/ 1211770 h 1248333"/>
                <a:gd name="connsiteX8" fmla="*/ 1955723 w 2080556"/>
                <a:gd name="connsiteY8" fmla="*/ 1248333 h 1248333"/>
                <a:gd name="connsiteX9" fmla="*/ 124833 w 2080556"/>
                <a:gd name="connsiteY9" fmla="*/ 1248333 h 1248333"/>
                <a:gd name="connsiteX10" fmla="*/ 36563 w 2080556"/>
                <a:gd name="connsiteY10" fmla="*/ 1211770 h 1248333"/>
                <a:gd name="connsiteX11" fmla="*/ 0 w 2080556"/>
                <a:gd name="connsiteY11" fmla="*/ 1123500 h 1248333"/>
                <a:gd name="connsiteX12" fmla="*/ 0 w 2080556"/>
                <a:gd name="connsiteY12" fmla="*/ 124833 h 1248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80556" h="1248333">
                  <a:moveTo>
                    <a:pt x="0" y="124833"/>
                  </a:moveTo>
                  <a:cubicBezTo>
                    <a:pt x="0" y="91725"/>
                    <a:pt x="13152" y="59973"/>
                    <a:pt x="36563" y="36563"/>
                  </a:cubicBezTo>
                  <a:cubicBezTo>
                    <a:pt x="59974" y="13152"/>
                    <a:pt x="91726" y="0"/>
                    <a:pt x="124833" y="0"/>
                  </a:cubicBezTo>
                  <a:lnTo>
                    <a:pt x="1955723" y="0"/>
                  </a:lnTo>
                  <a:cubicBezTo>
                    <a:pt x="1988831" y="0"/>
                    <a:pt x="2020583" y="13152"/>
                    <a:pt x="2043993" y="36563"/>
                  </a:cubicBezTo>
                  <a:cubicBezTo>
                    <a:pt x="2067404" y="59974"/>
                    <a:pt x="2080556" y="91726"/>
                    <a:pt x="2080556" y="124833"/>
                  </a:cubicBezTo>
                  <a:lnTo>
                    <a:pt x="2080556" y="1123500"/>
                  </a:lnTo>
                  <a:cubicBezTo>
                    <a:pt x="2080556" y="1156608"/>
                    <a:pt x="2067404" y="1188360"/>
                    <a:pt x="2043993" y="1211770"/>
                  </a:cubicBezTo>
                  <a:cubicBezTo>
                    <a:pt x="2020582" y="1235181"/>
                    <a:pt x="1988830" y="1248333"/>
                    <a:pt x="1955723" y="1248333"/>
                  </a:cubicBezTo>
                  <a:lnTo>
                    <a:pt x="124833" y="1248333"/>
                  </a:lnTo>
                  <a:cubicBezTo>
                    <a:pt x="91725" y="1248333"/>
                    <a:pt x="59973" y="1235181"/>
                    <a:pt x="36563" y="1211770"/>
                  </a:cubicBezTo>
                  <a:cubicBezTo>
                    <a:pt x="13152" y="1188359"/>
                    <a:pt x="0" y="1156607"/>
                    <a:pt x="0" y="1123500"/>
                  </a:cubicBezTo>
                  <a:lnTo>
                    <a:pt x="0" y="124833"/>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2232385"/>
                <a:satOff val="13449"/>
                <a:lumOff val="1078"/>
                <a:alphaOff val="0"/>
              </a:schemeClr>
            </a:fillRef>
            <a:effectRef idx="1">
              <a:schemeClr val="accent4">
                <a:hueOff val="-2232385"/>
                <a:satOff val="13449"/>
                <a:lumOff val="1078"/>
                <a:alphaOff val="0"/>
              </a:schemeClr>
            </a:effectRef>
            <a:fontRef idx="minor">
              <a:schemeClr val="dk1"/>
            </a:fontRef>
          </p:style>
          <p:txBody>
            <a:bodyPr lIns="135622" tIns="135622" rIns="135622" bIns="135622" spcCol="1270" anchor="ctr"/>
            <a:lstStyle/>
            <a:p>
              <a:pPr defTabSz="1155700" fontAlgn="auto">
                <a:lnSpc>
                  <a:spcPct val="90000"/>
                </a:lnSpc>
                <a:spcAft>
                  <a:spcPct val="35000"/>
                </a:spcAft>
                <a:defRPr/>
              </a:pPr>
              <a:r>
                <a:rPr kumimoji="0" lang="zh-TW" altLang="en-US" sz="2800" b="1" dirty="0" smtClean="0">
                  <a:latin typeface="標楷體" pitchFamily="65" charset="-120"/>
                  <a:ea typeface="標楷體" pitchFamily="65" charset="-120"/>
                </a:rPr>
                <a:t>急救過程造成手腳發黑</a:t>
              </a:r>
              <a:endParaRPr kumimoji="0" lang="en-US" sz="2800" b="1" dirty="0">
                <a:latin typeface="標楷體" pitchFamily="65" charset="-120"/>
                <a:ea typeface="標楷體" pitchFamily="65" charset="-120"/>
              </a:endParaRPr>
            </a:p>
          </p:txBody>
        </p:sp>
        <p:sp>
          <p:nvSpPr>
            <p:cNvPr id="9" name="手繪多邊形 8"/>
            <p:cNvSpPr/>
            <p:nvPr/>
          </p:nvSpPr>
          <p:spPr>
            <a:xfrm>
              <a:off x="6282232" y="4661079"/>
              <a:ext cx="2080556" cy="1634826"/>
            </a:xfrm>
            <a:custGeom>
              <a:avLst/>
              <a:gdLst>
                <a:gd name="connsiteX0" fmla="*/ 0 w 2080556"/>
                <a:gd name="connsiteY0" fmla="*/ 124833 h 1248333"/>
                <a:gd name="connsiteX1" fmla="*/ 36563 w 2080556"/>
                <a:gd name="connsiteY1" fmla="*/ 36563 h 1248333"/>
                <a:gd name="connsiteX2" fmla="*/ 124833 w 2080556"/>
                <a:gd name="connsiteY2" fmla="*/ 0 h 1248333"/>
                <a:gd name="connsiteX3" fmla="*/ 1955723 w 2080556"/>
                <a:gd name="connsiteY3" fmla="*/ 0 h 1248333"/>
                <a:gd name="connsiteX4" fmla="*/ 2043993 w 2080556"/>
                <a:gd name="connsiteY4" fmla="*/ 36563 h 1248333"/>
                <a:gd name="connsiteX5" fmla="*/ 2080556 w 2080556"/>
                <a:gd name="connsiteY5" fmla="*/ 124833 h 1248333"/>
                <a:gd name="connsiteX6" fmla="*/ 2080556 w 2080556"/>
                <a:gd name="connsiteY6" fmla="*/ 1123500 h 1248333"/>
                <a:gd name="connsiteX7" fmla="*/ 2043993 w 2080556"/>
                <a:gd name="connsiteY7" fmla="*/ 1211770 h 1248333"/>
                <a:gd name="connsiteX8" fmla="*/ 1955723 w 2080556"/>
                <a:gd name="connsiteY8" fmla="*/ 1248333 h 1248333"/>
                <a:gd name="connsiteX9" fmla="*/ 124833 w 2080556"/>
                <a:gd name="connsiteY9" fmla="*/ 1248333 h 1248333"/>
                <a:gd name="connsiteX10" fmla="*/ 36563 w 2080556"/>
                <a:gd name="connsiteY10" fmla="*/ 1211770 h 1248333"/>
                <a:gd name="connsiteX11" fmla="*/ 0 w 2080556"/>
                <a:gd name="connsiteY11" fmla="*/ 1123500 h 1248333"/>
                <a:gd name="connsiteX12" fmla="*/ 0 w 2080556"/>
                <a:gd name="connsiteY12" fmla="*/ 124833 h 1248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80556" h="1248333">
                  <a:moveTo>
                    <a:pt x="0" y="124833"/>
                  </a:moveTo>
                  <a:cubicBezTo>
                    <a:pt x="0" y="91725"/>
                    <a:pt x="13152" y="59973"/>
                    <a:pt x="36563" y="36563"/>
                  </a:cubicBezTo>
                  <a:cubicBezTo>
                    <a:pt x="59974" y="13152"/>
                    <a:pt x="91726" y="0"/>
                    <a:pt x="124833" y="0"/>
                  </a:cubicBezTo>
                  <a:lnTo>
                    <a:pt x="1955723" y="0"/>
                  </a:lnTo>
                  <a:cubicBezTo>
                    <a:pt x="1988831" y="0"/>
                    <a:pt x="2020583" y="13152"/>
                    <a:pt x="2043993" y="36563"/>
                  </a:cubicBezTo>
                  <a:cubicBezTo>
                    <a:pt x="2067404" y="59974"/>
                    <a:pt x="2080556" y="91726"/>
                    <a:pt x="2080556" y="124833"/>
                  </a:cubicBezTo>
                  <a:lnTo>
                    <a:pt x="2080556" y="1123500"/>
                  </a:lnTo>
                  <a:cubicBezTo>
                    <a:pt x="2080556" y="1156608"/>
                    <a:pt x="2067404" y="1188360"/>
                    <a:pt x="2043993" y="1211770"/>
                  </a:cubicBezTo>
                  <a:cubicBezTo>
                    <a:pt x="2020582" y="1235181"/>
                    <a:pt x="1988830" y="1248333"/>
                    <a:pt x="1955723" y="1248333"/>
                  </a:cubicBezTo>
                  <a:lnTo>
                    <a:pt x="124833" y="1248333"/>
                  </a:lnTo>
                  <a:cubicBezTo>
                    <a:pt x="91725" y="1248333"/>
                    <a:pt x="59973" y="1235181"/>
                    <a:pt x="36563" y="1211770"/>
                  </a:cubicBezTo>
                  <a:cubicBezTo>
                    <a:pt x="13152" y="1188359"/>
                    <a:pt x="0" y="1156607"/>
                    <a:pt x="0" y="1123500"/>
                  </a:cubicBezTo>
                  <a:lnTo>
                    <a:pt x="0" y="124833"/>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4464770"/>
                <a:satOff val="26899"/>
                <a:lumOff val="2156"/>
                <a:alphaOff val="0"/>
              </a:schemeClr>
            </a:fillRef>
            <a:effectRef idx="1">
              <a:schemeClr val="accent4">
                <a:hueOff val="-4464770"/>
                <a:satOff val="26899"/>
                <a:lumOff val="2156"/>
                <a:alphaOff val="0"/>
              </a:schemeClr>
            </a:effectRef>
            <a:fontRef idx="minor">
              <a:schemeClr val="dk1"/>
            </a:fontRef>
          </p:style>
          <p:txBody>
            <a:bodyPr lIns="135622" tIns="135622" rIns="135622" bIns="135622" spcCol="1270" anchor="ctr"/>
            <a:lstStyle/>
            <a:p>
              <a:pPr defTabSz="1155700" fontAlgn="auto">
                <a:lnSpc>
                  <a:spcPct val="90000"/>
                </a:lnSpc>
                <a:spcAft>
                  <a:spcPct val="35000"/>
                </a:spcAft>
                <a:defRPr/>
              </a:pPr>
              <a:r>
                <a:rPr kumimoji="0" lang="zh-TW" altLang="en-US" sz="2800" b="1" dirty="0" smtClean="0">
                  <a:latin typeface="標楷體" pitchFamily="65" charset="-120"/>
                  <a:ea typeface="標楷體" pitchFamily="65" charset="-120"/>
                </a:rPr>
                <a:t>只好將四肢截掉</a:t>
              </a:r>
              <a:endParaRPr kumimoji="0" lang="en-US" sz="2800" b="1" dirty="0">
                <a:latin typeface="標楷體" pitchFamily="65" charset="-120"/>
                <a:ea typeface="標楷體" pitchFamily="65" charset="-120"/>
              </a:endParaRPr>
            </a:p>
          </p:txBody>
        </p:sp>
        <p:sp>
          <p:nvSpPr>
            <p:cNvPr id="6" name="手繪多邊形 5"/>
            <p:cNvSpPr/>
            <p:nvPr/>
          </p:nvSpPr>
          <p:spPr>
            <a:xfrm rot="685678">
              <a:off x="2959710" y="4740069"/>
              <a:ext cx="704931" cy="515895"/>
            </a:xfrm>
            <a:custGeom>
              <a:avLst/>
              <a:gdLst>
                <a:gd name="connsiteX0" fmla="*/ 0 w 706310"/>
                <a:gd name="connsiteY0" fmla="*/ 103196 h 515978"/>
                <a:gd name="connsiteX1" fmla="*/ 448321 w 706310"/>
                <a:gd name="connsiteY1" fmla="*/ 103196 h 515978"/>
                <a:gd name="connsiteX2" fmla="*/ 448321 w 706310"/>
                <a:gd name="connsiteY2" fmla="*/ 0 h 515978"/>
                <a:gd name="connsiteX3" fmla="*/ 706310 w 706310"/>
                <a:gd name="connsiteY3" fmla="*/ 257989 h 515978"/>
                <a:gd name="connsiteX4" fmla="*/ 448321 w 706310"/>
                <a:gd name="connsiteY4" fmla="*/ 515978 h 515978"/>
                <a:gd name="connsiteX5" fmla="*/ 448321 w 706310"/>
                <a:gd name="connsiteY5" fmla="*/ 412782 h 515978"/>
                <a:gd name="connsiteX6" fmla="*/ 0 w 706310"/>
                <a:gd name="connsiteY6" fmla="*/ 412782 h 515978"/>
                <a:gd name="connsiteX7" fmla="*/ 0 w 706310"/>
                <a:gd name="connsiteY7" fmla="*/ 103196 h 515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6310" h="515978">
                  <a:moveTo>
                    <a:pt x="0" y="103196"/>
                  </a:moveTo>
                  <a:lnTo>
                    <a:pt x="448321" y="103196"/>
                  </a:lnTo>
                  <a:lnTo>
                    <a:pt x="448321" y="0"/>
                  </a:lnTo>
                  <a:lnTo>
                    <a:pt x="706310" y="257989"/>
                  </a:lnTo>
                  <a:lnTo>
                    <a:pt x="448321" y="515978"/>
                  </a:lnTo>
                  <a:lnTo>
                    <a:pt x="448321" y="412782"/>
                  </a:lnTo>
                  <a:lnTo>
                    <a:pt x="0" y="412782"/>
                  </a:lnTo>
                  <a:lnTo>
                    <a:pt x="0" y="103196"/>
                  </a:lnTo>
                  <a:close/>
                </a:path>
              </a:pathLst>
            </a:custGeom>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lIns="0" tIns="103195" rIns="154792" bIns="103196" spcCol="1270" anchor="ctr"/>
            <a:lstStyle/>
            <a:p>
              <a:pPr algn="ctr" defTabSz="889000" fontAlgn="auto">
                <a:lnSpc>
                  <a:spcPct val="90000"/>
                </a:lnSpc>
                <a:spcAft>
                  <a:spcPct val="35000"/>
                </a:spcAft>
                <a:defRPr/>
              </a:pPr>
              <a:endParaRPr kumimoji="0" lang="en-US" sz="2000">
                <a:latin typeface="標楷體" pitchFamily="65" charset="-120"/>
                <a:ea typeface="標楷體" pitchFamily="65" charset="-120"/>
              </a:endParaRPr>
            </a:p>
          </p:txBody>
        </p:sp>
        <p:sp>
          <p:nvSpPr>
            <p:cNvPr id="8" name="手繪多邊形 7"/>
            <p:cNvSpPr/>
            <p:nvPr/>
          </p:nvSpPr>
          <p:spPr>
            <a:xfrm rot="20509814">
              <a:off x="5619923" y="5229451"/>
              <a:ext cx="768439" cy="515893"/>
            </a:xfrm>
            <a:custGeom>
              <a:avLst/>
              <a:gdLst>
                <a:gd name="connsiteX0" fmla="*/ 0 w 767511"/>
                <a:gd name="connsiteY0" fmla="*/ 103196 h 515978"/>
                <a:gd name="connsiteX1" fmla="*/ 509522 w 767511"/>
                <a:gd name="connsiteY1" fmla="*/ 103196 h 515978"/>
                <a:gd name="connsiteX2" fmla="*/ 509522 w 767511"/>
                <a:gd name="connsiteY2" fmla="*/ 0 h 515978"/>
                <a:gd name="connsiteX3" fmla="*/ 767511 w 767511"/>
                <a:gd name="connsiteY3" fmla="*/ 257989 h 515978"/>
                <a:gd name="connsiteX4" fmla="*/ 509522 w 767511"/>
                <a:gd name="connsiteY4" fmla="*/ 515978 h 515978"/>
                <a:gd name="connsiteX5" fmla="*/ 509522 w 767511"/>
                <a:gd name="connsiteY5" fmla="*/ 412782 h 515978"/>
                <a:gd name="connsiteX6" fmla="*/ 0 w 767511"/>
                <a:gd name="connsiteY6" fmla="*/ 412782 h 515978"/>
                <a:gd name="connsiteX7" fmla="*/ 0 w 767511"/>
                <a:gd name="connsiteY7" fmla="*/ 103196 h 515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67511" h="515978">
                  <a:moveTo>
                    <a:pt x="0" y="103196"/>
                  </a:moveTo>
                  <a:lnTo>
                    <a:pt x="509522" y="103196"/>
                  </a:lnTo>
                  <a:lnTo>
                    <a:pt x="509522" y="0"/>
                  </a:lnTo>
                  <a:lnTo>
                    <a:pt x="767511" y="257989"/>
                  </a:lnTo>
                  <a:lnTo>
                    <a:pt x="509522" y="515978"/>
                  </a:lnTo>
                  <a:lnTo>
                    <a:pt x="509522" y="412782"/>
                  </a:lnTo>
                  <a:lnTo>
                    <a:pt x="0" y="412782"/>
                  </a:lnTo>
                  <a:lnTo>
                    <a:pt x="0" y="103196"/>
                  </a:lnTo>
                  <a:close/>
                </a:path>
              </a:pathLst>
            </a:custGeom>
          </p:spPr>
          <p:style>
            <a:lnRef idx="0">
              <a:schemeClr val="lt1">
                <a:hueOff val="0"/>
                <a:satOff val="0"/>
                <a:lumOff val="0"/>
                <a:alphaOff val="0"/>
              </a:schemeClr>
            </a:lnRef>
            <a:fillRef idx="2">
              <a:schemeClr val="accent4">
                <a:hueOff val="-4464770"/>
                <a:satOff val="26899"/>
                <a:lumOff val="2156"/>
                <a:alphaOff val="0"/>
              </a:schemeClr>
            </a:fillRef>
            <a:effectRef idx="1">
              <a:schemeClr val="accent4">
                <a:hueOff val="-4464770"/>
                <a:satOff val="26899"/>
                <a:lumOff val="2156"/>
                <a:alphaOff val="0"/>
              </a:schemeClr>
            </a:effectRef>
            <a:fontRef idx="minor">
              <a:schemeClr val="dk1"/>
            </a:fontRef>
          </p:style>
          <p:txBody>
            <a:bodyPr lIns="0" tIns="103196" rIns="154792" bIns="103195" spcCol="1270" anchor="ctr"/>
            <a:lstStyle/>
            <a:p>
              <a:pPr algn="ctr" defTabSz="889000" fontAlgn="auto">
                <a:lnSpc>
                  <a:spcPct val="90000"/>
                </a:lnSpc>
                <a:spcAft>
                  <a:spcPct val="35000"/>
                </a:spcAft>
                <a:defRPr/>
              </a:pPr>
              <a:endParaRPr kumimoji="0" lang="en-US" sz="2000">
                <a:latin typeface="標楷體" pitchFamily="65" charset="-120"/>
                <a:ea typeface="標楷體" pitchFamily="65" charset="-120"/>
              </a:endParaRPr>
            </a:p>
          </p:txBody>
        </p:sp>
      </p:grpSp>
      <p:grpSp>
        <p:nvGrpSpPr>
          <p:cNvPr id="10" name="群組 4"/>
          <p:cNvGrpSpPr>
            <a:grpSpLocks/>
          </p:cNvGrpSpPr>
          <p:nvPr/>
        </p:nvGrpSpPr>
        <p:grpSpPr bwMode="auto">
          <a:xfrm>
            <a:off x="1000100" y="4857760"/>
            <a:ext cx="5677223" cy="1428760"/>
            <a:chOff x="637979" y="4402948"/>
            <a:chExt cx="5677877" cy="1720870"/>
          </a:xfrm>
        </p:grpSpPr>
        <p:sp>
          <p:nvSpPr>
            <p:cNvPr id="11" name="手繪多邊形 10"/>
            <p:cNvSpPr/>
            <p:nvPr/>
          </p:nvSpPr>
          <p:spPr>
            <a:xfrm>
              <a:off x="637979" y="4402948"/>
              <a:ext cx="2286280" cy="1720870"/>
            </a:xfrm>
            <a:custGeom>
              <a:avLst/>
              <a:gdLst>
                <a:gd name="connsiteX0" fmla="*/ 0 w 2080556"/>
                <a:gd name="connsiteY0" fmla="*/ 124833 h 1248333"/>
                <a:gd name="connsiteX1" fmla="*/ 36563 w 2080556"/>
                <a:gd name="connsiteY1" fmla="*/ 36563 h 1248333"/>
                <a:gd name="connsiteX2" fmla="*/ 124833 w 2080556"/>
                <a:gd name="connsiteY2" fmla="*/ 0 h 1248333"/>
                <a:gd name="connsiteX3" fmla="*/ 1955723 w 2080556"/>
                <a:gd name="connsiteY3" fmla="*/ 0 h 1248333"/>
                <a:gd name="connsiteX4" fmla="*/ 2043993 w 2080556"/>
                <a:gd name="connsiteY4" fmla="*/ 36563 h 1248333"/>
                <a:gd name="connsiteX5" fmla="*/ 2080556 w 2080556"/>
                <a:gd name="connsiteY5" fmla="*/ 124833 h 1248333"/>
                <a:gd name="connsiteX6" fmla="*/ 2080556 w 2080556"/>
                <a:gd name="connsiteY6" fmla="*/ 1123500 h 1248333"/>
                <a:gd name="connsiteX7" fmla="*/ 2043993 w 2080556"/>
                <a:gd name="connsiteY7" fmla="*/ 1211770 h 1248333"/>
                <a:gd name="connsiteX8" fmla="*/ 1955723 w 2080556"/>
                <a:gd name="connsiteY8" fmla="*/ 1248333 h 1248333"/>
                <a:gd name="connsiteX9" fmla="*/ 124833 w 2080556"/>
                <a:gd name="connsiteY9" fmla="*/ 1248333 h 1248333"/>
                <a:gd name="connsiteX10" fmla="*/ 36563 w 2080556"/>
                <a:gd name="connsiteY10" fmla="*/ 1211770 h 1248333"/>
                <a:gd name="connsiteX11" fmla="*/ 0 w 2080556"/>
                <a:gd name="connsiteY11" fmla="*/ 1123500 h 1248333"/>
                <a:gd name="connsiteX12" fmla="*/ 0 w 2080556"/>
                <a:gd name="connsiteY12" fmla="*/ 124833 h 1248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80556" h="1248333">
                  <a:moveTo>
                    <a:pt x="0" y="124833"/>
                  </a:moveTo>
                  <a:cubicBezTo>
                    <a:pt x="0" y="91725"/>
                    <a:pt x="13152" y="59973"/>
                    <a:pt x="36563" y="36563"/>
                  </a:cubicBezTo>
                  <a:cubicBezTo>
                    <a:pt x="59974" y="13152"/>
                    <a:pt x="91726" y="0"/>
                    <a:pt x="124833" y="0"/>
                  </a:cubicBezTo>
                  <a:lnTo>
                    <a:pt x="1955723" y="0"/>
                  </a:lnTo>
                  <a:cubicBezTo>
                    <a:pt x="1988831" y="0"/>
                    <a:pt x="2020583" y="13152"/>
                    <a:pt x="2043993" y="36563"/>
                  </a:cubicBezTo>
                  <a:cubicBezTo>
                    <a:pt x="2067404" y="59974"/>
                    <a:pt x="2080556" y="91726"/>
                    <a:pt x="2080556" y="124833"/>
                  </a:cubicBezTo>
                  <a:lnTo>
                    <a:pt x="2080556" y="1123500"/>
                  </a:lnTo>
                  <a:cubicBezTo>
                    <a:pt x="2080556" y="1156608"/>
                    <a:pt x="2067404" y="1188360"/>
                    <a:pt x="2043993" y="1211770"/>
                  </a:cubicBezTo>
                  <a:cubicBezTo>
                    <a:pt x="2020582" y="1235181"/>
                    <a:pt x="1988830" y="1248333"/>
                    <a:pt x="1955723" y="1248333"/>
                  </a:cubicBezTo>
                  <a:lnTo>
                    <a:pt x="124833" y="1248333"/>
                  </a:lnTo>
                  <a:cubicBezTo>
                    <a:pt x="91725" y="1248333"/>
                    <a:pt x="59973" y="1235181"/>
                    <a:pt x="36563" y="1211770"/>
                  </a:cubicBezTo>
                  <a:cubicBezTo>
                    <a:pt x="13152" y="1188359"/>
                    <a:pt x="0" y="1156607"/>
                    <a:pt x="0" y="1123500"/>
                  </a:cubicBezTo>
                  <a:lnTo>
                    <a:pt x="0" y="124833"/>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lIns="135622" tIns="135622" rIns="135622" bIns="135622" spcCol="1270" anchor="ctr"/>
            <a:lstStyle/>
            <a:p>
              <a:pPr defTabSz="1155700" fontAlgn="auto">
                <a:lnSpc>
                  <a:spcPct val="90000"/>
                </a:lnSpc>
                <a:spcAft>
                  <a:spcPct val="35000"/>
                </a:spcAft>
                <a:defRPr/>
              </a:pPr>
              <a:r>
                <a:rPr kumimoji="0" lang="zh-TW" altLang="en-US" sz="2800" b="1" dirty="0" smtClean="0">
                  <a:solidFill>
                    <a:srgbClr val="C00000"/>
                  </a:solidFill>
                  <a:latin typeface="標楷體" pitchFamily="65" charset="-120"/>
                  <a:ea typeface="標楷體" pitchFamily="65" charset="-120"/>
                </a:rPr>
                <a:t>結果</a:t>
              </a:r>
              <a:endParaRPr kumimoji="0" lang="en-US" altLang="zh-TW" sz="2800" b="1" dirty="0" smtClean="0">
                <a:solidFill>
                  <a:srgbClr val="C00000"/>
                </a:solidFill>
                <a:latin typeface="標楷體" pitchFamily="65" charset="-120"/>
                <a:ea typeface="標楷體" pitchFamily="65" charset="-120"/>
              </a:endParaRPr>
            </a:p>
            <a:p>
              <a:pPr defTabSz="1155700" fontAlgn="auto">
                <a:lnSpc>
                  <a:spcPct val="90000"/>
                </a:lnSpc>
                <a:spcAft>
                  <a:spcPct val="35000"/>
                </a:spcAft>
                <a:defRPr/>
              </a:pPr>
              <a:r>
                <a:rPr kumimoji="0" lang="zh-TW" altLang="en-US" sz="2800" b="1" dirty="0" smtClean="0">
                  <a:latin typeface="標楷體" pitchFamily="65" charset="-120"/>
                  <a:ea typeface="標楷體" pitchFamily="65" charset="-120"/>
                </a:rPr>
                <a:t>成為用膝蓋跳舞的女孩</a:t>
              </a:r>
              <a:endParaRPr kumimoji="0" lang="en-US" sz="2800" b="1" dirty="0">
                <a:latin typeface="標楷體" pitchFamily="65" charset="-120"/>
                <a:ea typeface="標楷體" pitchFamily="65" charset="-120"/>
              </a:endParaRPr>
            </a:p>
          </p:txBody>
        </p:sp>
        <p:sp>
          <p:nvSpPr>
            <p:cNvPr id="12" name="手繪多邊形 11"/>
            <p:cNvSpPr/>
            <p:nvPr/>
          </p:nvSpPr>
          <p:spPr>
            <a:xfrm rot="12164367">
              <a:off x="2765316" y="5321369"/>
              <a:ext cx="704931" cy="515895"/>
            </a:xfrm>
            <a:custGeom>
              <a:avLst/>
              <a:gdLst>
                <a:gd name="connsiteX0" fmla="*/ 0 w 706310"/>
                <a:gd name="connsiteY0" fmla="*/ 103196 h 515978"/>
                <a:gd name="connsiteX1" fmla="*/ 448321 w 706310"/>
                <a:gd name="connsiteY1" fmla="*/ 103196 h 515978"/>
                <a:gd name="connsiteX2" fmla="*/ 448321 w 706310"/>
                <a:gd name="connsiteY2" fmla="*/ 0 h 515978"/>
                <a:gd name="connsiteX3" fmla="*/ 706310 w 706310"/>
                <a:gd name="connsiteY3" fmla="*/ 257989 h 515978"/>
                <a:gd name="connsiteX4" fmla="*/ 448321 w 706310"/>
                <a:gd name="connsiteY4" fmla="*/ 515978 h 515978"/>
                <a:gd name="connsiteX5" fmla="*/ 448321 w 706310"/>
                <a:gd name="connsiteY5" fmla="*/ 412782 h 515978"/>
                <a:gd name="connsiteX6" fmla="*/ 0 w 706310"/>
                <a:gd name="connsiteY6" fmla="*/ 412782 h 515978"/>
                <a:gd name="connsiteX7" fmla="*/ 0 w 706310"/>
                <a:gd name="connsiteY7" fmla="*/ 103196 h 515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6310" h="515978">
                  <a:moveTo>
                    <a:pt x="0" y="103196"/>
                  </a:moveTo>
                  <a:lnTo>
                    <a:pt x="448321" y="103196"/>
                  </a:lnTo>
                  <a:lnTo>
                    <a:pt x="448321" y="0"/>
                  </a:lnTo>
                  <a:lnTo>
                    <a:pt x="706310" y="257989"/>
                  </a:lnTo>
                  <a:lnTo>
                    <a:pt x="448321" y="515978"/>
                  </a:lnTo>
                  <a:lnTo>
                    <a:pt x="448321" y="412782"/>
                  </a:lnTo>
                  <a:lnTo>
                    <a:pt x="0" y="412782"/>
                  </a:lnTo>
                  <a:lnTo>
                    <a:pt x="0" y="103196"/>
                  </a:lnTo>
                  <a:close/>
                </a:path>
              </a:pathLst>
            </a:custGeom>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lIns="0" tIns="103195" rIns="154792" bIns="103196" spcCol="1270" anchor="ctr"/>
            <a:lstStyle/>
            <a:p>
              <a:pPr algn="ctr" defTabSz="889000" fontAlgn="auto">
                <a:lnSpc>
                  <a:spcPct val="90000"/>
                </a:lnSpc>
                <a:spcAft>
                  <a:spcPct val="35000"/>
                </a:spcAft>
                <a:defRPr/>
              </a:pPr>
              <a:endParaRPr kumimoji="0" lang="en-US" sz="2000">
                <a:latin typeface="標楷體" pitchFamily="65" charset="-120"/>
                <a:ea typeface="標楷體" pitchFamily="65" charset="-120"/>
              </a:endParaRPr>
            </a:p>
          </p:txBody>
        </p:sp>
        <p:sp>
          <p:nvSpPr>
            <p:cNvPr id="14" name="手繪多邊形 13"/>
            <p:cNvSpPr/>
            <p:nvPr/>
          </p:nvSpPr>
          <p:spPr>
            <a:xfrm rot="9547895">
              <a:off x="5547417" y="5239206"/>
              <a:ext cx="768439" cy="515894"/>
            </a:xfrm>
            <a:custGeom>
              <a:avLst/>
              <a:gdLst>
                <a:gd name="connsiteX0" fmla="*/ 0 w 767511"/>
                <a:gd name="connsiteY0" fmla="*/ 103196 h 515978"/>
                <a:gd name="connsiteX1" fmla="*/ 509522 w 767511"/>
                <a:gd name="connsiteY1" fmla="*/ 103196 h 515978"/>
                <a:gd name="connsiteX2" fmla="*/ 509522 w 767511"/>
                <a:gd name="connsiteY2" fmla="*/ 0 h 515978"/>
                <a:gd name="connsiteX3" fmla="*/ 767511 w 767511"/>
                <a:gd name="connsiteY3" fmla="*/ 257989 h 515978"/>
                <a:gd name="connsiteX4" fmla="*/ 509522 w 767511"/>
                <a:gd name="connsiteY4" fmla="*/ 515978 h 515978"/>
                <a:gd name="connsiteX5" fmla="*/ 509522 w 767511"/>
                <a:gd name="connsiteY5" fmla="*/ 412782 h 515978"/>
                <a:gd name="connsiteX6" fmla="*/ 0 w 767511"/>
                <a:gd name="connsiteY6" fmla="*/ 412782 h 515978"/>
                <a:gd name="connsiteX7" fmla="*/ 0 w 767511"/>
                <a:gd name="connsiteY7" fmla="*/ 103196 h 515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67511" h="515978">
                  <a:moveTo>
                    <a:pt x="0" y="103196"/>
                  </a:moveTo>
                  <a:lnTo>
                    <a:pt x="509522" y="103196"/>
                  </a:lnTo>
                  <a:lnTo>
                    <a:pt x="509522" y="0"/>
                  </a:lnTo>
                  <a:lnTo>
                    <a:pt x="767511" y="257989"/>
                  </a:lnTo>
                  <a:lnTo>
                    <a:pt x="509522" y="515978"/>
                  </a:lnTo>
                  <a:lnTo>
                    <a:pt x="509522" y="412782"/>
                  </a:lnTo>
                  <a:lnTo>
                    <a:pt x="0" y="412782"/>
                  </a:lnTo>
                  <a:lnTo>
                    <a:pt x="0" y="103196"/>
                  </a:lnTo>
                  <a:close/>
                </a:path>
              </a:pathLst>
            </a:custGeom>
          </p:spPr>
          <p:style>
            <a:lnRef idx="0">
              <a:schemeClr val="lt1">
                <a:hueOff val="0"/>
                <a:satOff val="0"/>
                <a:lumOff val="0"/>
                <a:alphaOff val="0"/>
              </a:schemeClr>
            </a:lnRef>
            <a:fillRef idx="2">
              <a:schemeClr val="accent4">
                <a:hueOff val="-4464770"/>
                <a:satOff val="26899"/>
                <a:lumOff val="2156"/>
                <a:alphaOff val="0"/>
              </a:schemeClr>
            </a:fillRef>
            <a:effectRef idx="1">
              <a:schemeClr val="accent4">
                <a:hueOff val="-4464770"/>
                <a:satOff val="26899"/>
                <a:lumOff val="2156"/>
                <a:alphaOff val="0"/>
              </a:schemeClr>
            </a:effectRef>
            <a:fontRef idx="minor">
              <a:schemeClr val="dk1"/>
            </a:fontRef>
          </p:style>
          <p:txBody>
            <a:bodyPr lIns="0" tIns="103196" rIns="154792" bIns="103195" spcCol="1270" anchor="ctr"/>
            <a:lstStyle/>
            <a:p>
              <a:pPr algn="ctr" defTabSz="889000" fontAlgn="auto">
                <a:lnSpc>
                  <a:spcPct val="90000"/>
                </a:lnSpc>
                <a:spcAft>
                  <a:spcPct val="35000"/>
                </a:spcAft>
                <a:defRPr/>
              </a:pPr>
              <a:endParaRPr kumimoji="0" lang="en-US" sz="2000">
                <a:latin typeface="標楷體" pitchFamily="65" charset="-120"/>
                <a:ea typeface="標楷體" pitchFamily="65" charset="-120"/>
              </a:endParaRPr>
            </a:p>
          </p:txBody>
        </p:sp>
      </p:grpSp>
      <p:sp>
        <p:nvSpPr>
          <p:cNvPr id="16" name="手繪多邊形 15"/>
          <p:cNvSpPr/>
          <p:nvPr/>
        </p:nvSpPr>
        <p:spPr bwMode="auto">
          <a:xfrm>
            <a:off x="3786182" y="5143512"/>
            <a:ext cx="2286016" cy="1428759"/>
          </a:xfrm>
          <a:custGeom>
            <a:avLst/>
            <a:gdLst>
              <a:gd name="connsiteX0" fmla="*/ 0 w 2080556"/>
              <a:gd name="connsiteY0" fmla="*/ 124833 h 1248333"/>
              <a:gd name="connsiteX1" fmla="*/ 36563 w 2080556"/>
              <a:gd name="connsiteY1" fmla="*/ 36563 h 1248333"/>
              <a:gd name="connsiteX2" fmla="*/ 124833 w 2080556"/>
              <a:gd name="connsiteY2" fmla="*/ 0 h 1248333"/>
              <a:gd name="connsiteX3" fmla="*/ 1955723 w 2080556"/>
              <a:gd name="connsiteY3" fmla="*/ 0 h 1248333"/>
              <a:gd name="connsiteX4" fmla="*/ 2043993 w 2080556"/>
              <a:gd name="connsiteY4" fmla="*/ 36563 h 1248333"/>
              <a:gd name="connsiteX5" fmla="*/ 2080556 w 2080556"/>
              <a:gd name="connsiteY5" fmla="*/ 124833 h 1248333"/>
              <a:gd name="connsiteX6" fmla="*/ 2080556 w 2080556"/>
              <a:gd name="connsiteY6" fmla="*/ 1123500 h 1248333"/>
              <a:gd name="connsiteX7" fmla="*/ 2043993 w 2080556"/>
              <a:gd name="connsiteY7" fmla="*/ 1211770 h 1248333"/>
              <a:gd name="connsiteX8" fmla="*/ 1955723 w 2080556"/>
              <a:gd name="connsiteY8" fmla="*/ 1248333 h 1248333"/>
              <a:gd name="connsiteX9" fmla="*/ 124833 w 2080556"/>
              <a:gd name="connsiteY9" fmla="*/ 1248333 h 1248333"/>
              <a:gd name="connsiteX10" fmla="*/ 36563 w 2080556"/>
              <a:gd name="connsiteY10" fmla="*/ 1211770 h 1248333"/>
              <a:gd name="connsiteX11" fmla="*/ 0 w 2080556"/>
              <a:gd name="connsiteY11" fmla="*/ 1123500 h 1248333"/>
              <a:gd name="connsiteX12" fmla="*/ 0 w 2080556"/>
              <a:gd name="connsiteY12" fmla="*/ 124833 h 1248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80556" h="1248333">
                <a:moveTo>
                  <a:pt x="0" y="124833"/>
                </a:moveTo>
                <a:cubicBezTo>
                  <a:pt x="0" y="91725"/>
                  <a:pt x="13152" y="59973"/>
                  <a:pt x="36563" y="36563"/>
                </a:cubicBezTo>
                <a:cubicBezTo>
                  <a:pt x="59974" y="13152"/>
                  <a:pt x="91726" y="0"/>
                  <a:pt x="124833" y="0"/>
                </a:cubicBezTo>
                <a:lnTo>
                  <a:pt x="1955723" y="0"/>
                </a:lnTo>
                <a:cubicBezTo>
                  <a:pt x="1988831" y="0"/>
                  <a:pt x="2020583" y="13152"/>
                  <a:pt x="2043993" y="36563"/>
                </a:cubicBezTo>
                <a:cubicBezTo>
                  <a:pt x="2067404" y="59974"/>
                  <a:pt x="2080556" y="91726"/>
                  <a:pt x="2080556" y="124833"/>
                </a:cubicBezTo>
                <a:lnTo>
                  <a:pt x="2080556" y="1123500"/>
                </a:lnTo>
                <a:cubicBezTo>
                  <a:pt x="2080556" y="1156608"/>
                  <a:pt x="2067404" y="1188360"/>
                  <a:pt x="2043993" y="1211770"/>
                </a:cubicBezTo>
                <a:cubicBezTo>
                  <a:pt x="2020582" y="1235181"/>
                  <a:pt x="1988830" y="1248333"/>
                  <a:pt x="1955723" y="1248333"/>
                </a:cubicBezTo>
                <a:lnTo>
                  <a:pt x="124833" y="1248333"/>
                </a:lnTo>
                <a:cubicBezTo>
                  <a:pt x="91725" y="1248333"/>
                  <a:pt x="59973" y="1235181"/>
                  <a:pt x="36563" y="1211770"/>
                </a:cubicBezTo>
                <a:cubicBezTo>
                  <a:pt x="13152" y="1188359"/>
                  <a:pt x="0" y="1156607"/>
                  <a:pt x="0" y="1123500"/>
                </a:cubicBezTo>
                <a:lnTo>
                  <a:pt x="0" y="124833"/>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2232385"/>
              <a:satOff val="13449"/>
              <a:lumOff val="1078"/>
              <a:alphaOff val="0"/>
            </a:schemeClr>
          </a:fillRef>
          <a:effectRef idx="1">
            <a:schemeClr val="accent4">
              <a:hueOff val="-2232385"/>
              <a:satOff val="13449"/>
              <a:lumOff val="1078"/>
              <a:alphaOff val="0"/>
            </a:schemeClr>
          </a:effectRef>
          <a:fontRef idx="minor">
            <a:schemeClr val="dk1"/>
          </a:fontRef>
        </p:style>
        <p:txBody>
          <a:bodyPr lIns="135622" tIns="135622" rIns="135622" bIns="135622" spcCol="1270" anchor="ctr"/>
          <a:lstStyle/>
          <a:p>
            <a:pPr defTabSz="1155700" fontAlgn="auto">
              <a:lnSpc>
                <a:spcPct val="90000"/>
              </a:lnSpc>
              <a:spcAft>
                <a:spcPct val="35000"/>
              </a:spcAft>
              <a:defRPr/>
            </a:pPr>
            <a:r>
              <a:rPr kumimoji="0" lang="zh-TW" altLang="en-US" sz="2800" b="1" dirty="0" smtClean="0">
                <a:latin typeface="標楷體" pitchFamily="65" charset="-120"/>
                <a:ea typeface="標楷體" pitchFamily="65" charset="-120"/>
              </a:rPr>
              <a:t>忍受疼痛，堅持不放棄</a:t>
            </a:r>
            <a:endParaRPr kumimoji="0" lang="en-US" sz="2800" b="1" dirty="0">
              <a:latin typeface="標楷體" pitchFamily="65" charset="-120"/>
              <a:ea typeface="標楷體" pitchFamily="65" charset="-120"/>
            </a:endParaRPr>
          </a:p>
        </p:txBody>
      </p:sp>
      <p:sp>
        <p:nvSpPr>
          <p:cNvPr id="18" name="手繪多邊形 17"/>
          <p:cNvSpPr/>
          <p:nvPr/>
        </p:nvSpPr>
        <p:spPr bwMode="auto">
          <a:xfrm>
            <a:off x="6643702" y="5000636"/>
            <a:ext cx="2080316" cy="1285884"/>
          </a:xfrm>
          <a:custGeom>
            <a:avLst/>
            <a:gdLst>
              <a:gd name="connsiteX0" fmla="*/ 0 w 2080556"/>
              <a:gd name="connsiteY0" fmla="*/ 124833 h 1248333"/>
              <a:gd name="connsiteX1" fmla="*/ 36563 w 2080556"/>
              <a:gd name="connsiteY1" fmla="*/ 36563 h 1248333"/>
              <a:gd name="connsiteX2" fmla="*/ 124833 w 2080556"/>
              <a:gd name="connsiteY2" fmla="*/ 0 h 1248333"/>
              <a:gd name="connsiteX3" fmla="*/ 1955723 w 2080556"/>
              <a:gd name="connsiteY3" fmla="*/ 0 h 1248333"/>
              <a:gd name="connsiteX4" fmla="*/ 2043993 w 2080556"/>
              <a:gd name="connsiteY4" fmla="*/ 36563 h 1248333"/>
              <a:gd name="connsiteX5" fmla="*/ 2080556 w 2080556"/>
              <a:gd name="connsiteY5" fmla="*/ 124833 h 1248333"/>
              <a:gd name="connsiteX6" fmla="*/ 2080556 w 2080556"/>
              <a:gd name="connsiteY6" fmla="*/ 1123500 h 1248333"/>
              <a:gd name="connsiteX7" fmla="*/ 2043993 w 2080556"/>
              <a:gd name="connsiteY7" fmla="*/ 1211770 h 1248333"/>
              <a:gd name="connsiteX8" fmla="*/ 1955723 w 2080556"/>
              <a:gd name="connsiteY8" fmla="*/ 1248333 h 1248333"/>
              <a:gd name="connsiteX9" fmla="*/ 124833 w 2080556"/>
              <a:gd name="connsiteY9" fmla="*/ 1248333 h 1248333"/>
              <a:gd name="connsiteX10" fmla="*/ 36563 w 2080556"/>
              <a:gd name="connsiteY10" fmla="*/ 1211770 h 1248333"/>
              <a:gd name="connsiteX11" fmla="*/ 0 w 2080556"/>
              <a:gd name="connsiteY11" fmla="*/ 1123500 h 1248333"/>
              <a:gd name="connsiteX12" fmla="*/ 0 w 2080556"/>
              <a:gd name="connsiteY12" fmla="*/ 124833 h 1248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80556" h="1248333">
                <a:moveTo>
                  <a:pt x="0" y="124833"/>
                </a:moveTo>
                <a:cubicBezTo>
                  <a:pt x="0" y="91725"/>
                  <a:pt x="13152" y="59973"/>
                  <a:pt x="36563" y="36563"/>
                </a:cubicBezTo>
                <a:cubicBezTo>
                  <a:pt x="59974" y="13152"/>
                  <a:pt x="91726" y="0"/>
                  <a:pt x="124833" y="0"/>
                </a:cubicBezTo>
                <a:lnTo>
                  <a:pt x="1955723" y="0"/>
                </a:lnTo>
                <a:cubicBezTo>
                  <a:pt x="1988831" y="0"/>
                  <a:pt x="2020583" y="13152"/>
                  <a:pt x="2043993" y="36563"/>
                </a:cubicBezTo>
                <a:cubicBezTo>
                  <a:pt x="2067404" y="59974"/>
                  <a:pt x="2080556" y="91726"/>
                  <a:pt x="2080556" y="124833"/>
                </a:cubicBezTo>
                <a:lnTo>
                  <a:pt x="2080556" y="1123500"/>
                </a:lnTo>
                <a:cubicBezTo>
                  <a:pt x="2080556" y="1156608"/>
                  <a:pt x="2067404" y="1188360"/>
                  <a:pt x="2043993" y="1211770"/>
                </a:cubicBezTo>
                <a:cubicBezTo>
                  <a:pt x="2020582" y="1235181"/>
                  <a:pt x="1988830" y="1248333"/>
                  <a:pt x="1955723" y="1248333"/>
                </a:cubicBezTo>
                <a:lnTo>
                  <a:pt x="124833" y="1248333"/>
                </a:lnTo>
                <a:cubicBezTo>
                  <a:pt x="91725" y="1248333"/>
                  <a:pt x="59973" y="1235181"/>
                  <a:pt x="36563" y="1211770"/>
                </a:cubicBezTo>
                <a:cubicBezTo>
                  <a:pt x="13152" y="1188359"/>
                  <a:pt x="0" y="1156607"/>
                  <a:pt x="0" y="1123500"/>
                </a:cubicBezTo>
                <a:lnTo>
                  <a:pt x="0" y="124833"/>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4464770"/>
              <a:satOff val="26899"/>
              <a:lumOff val="2156"/>
              <a:alphaOff val="0"/>
            </a:schemeClr>
          </a:fillRef>
          <a:effectRef idx="1">
            <a:schemeClr val="accent4">
              <a:hueOff val="-4464770"/>
              <a:satOff val="26899"/>
              <a:lumOff val="2156"/>
              <a:alphaOff val="0"/>
            </a:schemeClr>
          </a:effectRef>
          <a:fontRef idx="minor">
            <a:schemeClr val="dk1"/>
          </a:fontRef>
        </p:style>
        <p:txBody>
          <a:bodyPr lIns="135622" tIns="135622" rIns="135622" bIns="135622" spcCol="1270" anchor="ctr"/>
          <a:lstStyle/>
          <a:p>
            <a:pPr defTabSz="1155700" fontAlgn="auto">
              <a:lnSpc>
                <a:spcPct val="90000"/>
              </a:lnSpc>
              <a:spcAft>
                <a:spcPct val="35000"/>
              </a:spcAft>
              <a:defRPr/>
            </a:pPr>
            <a:r>
              <a:rPr kumimoji="0" lang="zh-TW" altLang="en-US" sz="2800" b="1" dirty="0" smtClean="0">
                <a:latin typeface="標楷體" pitchFamily="65" charset="-120"/>
                <a:ea typeface="標楷體" pitchFamily="65" charset="-120"/>
              </a:rPr>
              <a:t>重新學習生活細節</a:t>
            </a:r>
            <a:endParaRPr kumimoji="0" lang="en-US" sz="2800" b="1" dirty="0">
              <a:latin typeface="標楷體" pitchFamily="65" charset="-120"/>
              <a:ea typeface="標楷體" pitchFamily="65" charset="-120"/>
            </a:endParaRPr>
          </a:p>
        </p:txBody>
      </p:sp>
      <p:sp>
        <p:nvSpPr>
          <p:cNvPr id="17" name="手繪多邊形 16"/>
          <p:cNvSpPr/>
          <p:nvPr/>
        </p:nvSpPr>
        <p:spPr bwMode="auto">
          <a:xfrm rot="5557035">
            <a:off x="7131377" y="4325465"/>
            <a:ext cx="773743" cy="428323"/>
          </a:xfrm>
          <a:custGeom>
            <a:avLst/>
            <a:gdLst>
              <a:gd name="connsiteX0" fmla="*/ 0 w 767511"/>
              <a:gd name="connsiteY0" fmla="*/ 103196 h 515978"/>
              <a:gd name="connsiteX1" fmla="*/ 509522 w 767511"/>
              <a:gd name="connsiteY1" fmla="*/ 103196 h 515978"/>
              <a:gd name="connsiteX2" fmla="*/ 509522 w 767511"/>
              <a:gd name="connsiteY2" fmla="*/ 0 h 515978"/>
              <a:gd name="connsiteX3" fmla="*/ 767511 w 767511"/>
              <a:gd name="connsiteY3" fmla="*/ 257989 h 515978"/>
              <a:gd name="connsiteX4" fmla="*/ 509522 w 767511"/>
              <a:gd name="connsiteY4" fmla="*/ 515978 h 515978"/>
              <a:gd name="connsiteX5" fmla="*/ 509522 w 767511"/>
              <a:gd name="connsiteY5" fmla="*/ 412782 h 515978"/>
              <a:gd name="connsiteX6" fmla="*/ 0 w 767511"/>
              <a:gd name="connsiteY6" fmla="*/ 412782 h 515978"/>
              <a:gd name="connsiteX7" fmla="*/ 0 w 767511"/>
              <a:gd name="connsiteY7" fmla="*/ 103196 h 515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67511" h="515978">
                <a:moveTo>
                  <a:pt x="0" y="103196"/>
                </a:moveTo>
                <a:lnTo>
                  <a:pt x="509522" y="103196"/>
                </a:lnTo>
                <a:lnTo>
                  <a:pt x="509522" y="0"/>
                </a:lnTo>
                <a:lnTo>
                  <a:pt x="767511" y="257989"/>
                </a:lnTo>
                <a:lnTo>
                  <a:pt x="509522" y="515978"/>
                </a:lnTo>
                <a:lnTo>
                  <a:pt x="509522" y="412782"/>
                </a:lnTo>
                <a:lnTo>
                  <a:pt x="0" y="412782"/>
                </a:lnTo>
                <a:lnTo>
                  <a:pt x="0" y="103196"/>
                </a:lnTo>
                <a:close/>
              </a:path>
            </a:pathLst>
          </a:custGeom>
          <a:solidFill>
            <a:schemeClr val="accent4">
              <a:lumMod val="60000"/>
              <a:lumOff val="40000"/>
            </a:schemeClr>
          </a:solidFill>
        </p:spPr>
        <p:style>
          <a:lnRef idx="0">
            <a:schemeClr val="lt1">
              <a:hueOff val="0"/>
              <a:satOff val="0"/>
              <a:lumOff val="0"/>
              <a:alphaOff val="0"/>
            </a:schemeClr>
          </a:lnRef>
          <a:fillRef idx="2">
            <a:schemeClr val="accent4">
              <a:hueOff val="-4464770"/>
              <a:satOff val="26899"/>
              <a:lumOff val="2156"/>
              <a:alphaOff val="0"/>
            </a:schemeClr>
          </a:fillRef>
          <a:effectRef idx="1">
            <a:schemeClr val="accent4">
              <a:hueOff val="-4464770"/>
              <a:satOff val="26899"/>
              <a:lumOff val="2156"/>
              <a:alphaOff val="0"/>
            </a:schemeClr>
          </a:effectRef>
          <a:fontRef idx="minor">
            <a:schemeClr val="dk1"/>
          </a:fontRef>
        </p:style>
        <p:txBody>
          <a:bodyPr lIns="0" tIns="103196" rIns="154792" bIns="103195" spcCol="1270" anchor="ctr"/>
          <a:lstStyle/>
          <a:p>
            <a:pPr algn="ctr" defTabSz="889000" fontAlgn="auto">
              <a:lnSpc>
                <a:spcPct val="90000"/>
              </a:lnSpc>
              <a:spcAft>
                <a:spcPct val="35000"/>
              </a:spcAft>
              <a:defRPr/>
            </a:pPr>
            <a:endParaRPr kumimoji="0" lang="en-US" sz="2000">
              <a:latin typeface="標楷體" pitchFamily="65" charset="-120"/>
              <a:ea typeface="標楷體" pitchFamily="65" charset="-120"/>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bwMode="auto">
          <a:xfrm>
            <a:off x="928662" y="285728"/>
            <a:ext cx="7929618" cy="1143008"/>
          </a:xfrm>
        </p:spPr>
        <p:txBody>
          <a:bodyPr wrap="square" numCol="1" anchorCtr="0" compatLnSpc="1">
            <a:prstTxWarp prst="textNoShape">
              <a:avLst/>
            </a:prstTxWarp>
            <a:normAutofit/>
          </a:bodyPr>
          <a:lstStyle/>
          <a:p>
            <a:pPr lvl="1" algn="l" rtl="0">
              <a:spcBef>
                <a:spcPct val="0"/>
              </a:spcBef>
            </a:pPr>
            <a:r>
              <a:rPr lang="zh-TW" altLang="en-US" sz="2800" b="1" dirty="0" smtClean="0">
                <a:solidFill>
                  <a:srgbClr val="C00000"/>
                </a:solidFill>
                <a:latin typeface="標楷體" pitchFamily="65" charset="-120"/>
                <a:ea typeface="標楷體" pitchFamily="65" charset="-120"/>
              </a:rPr>
              <a:t>單因單果</a:t>
            </a:r>
            <a:r>
              <a:rPr lang="en-US" altLang="zh-TW" sz="3000" b="1" dirty="0" smtClean="0">
                <a:solidFill>
                  <a:srgbClr val="C00000"/>
                </a:solidFill>
                <a:latin typeface="標楷體" pitchFamily="65" charset="-120"/>
                <a:ea typeface="標楷體" pitchFamily="65" charset="-120"/>
              </a:rPr>
              <a:t/>
            </a:r>
            <a:br>
              <a:rPr lang="en-US" altLang="zh-TW" sz="3000" b="1" dirty="0" smtClean="0">
                <a:solidFill>
                  <a:srgbClr val="C00000"/>
                </a:solidFill>
                <a:latin typeface="標楷體" pitchFamily="65" charset="-120"/>
                <a:ea typeface="標楷體" pitchFamily="65" charset="-120"/>
              </a:rPr>
            </a:br>
            <a:r>
              <a:rPr lang="zh-TW" altLang="en-US" sz="4000" b="1" dirty="0" smtClean="0">
                <a:solidFill>
                  <a:schemeClr val="tx2">
                    <a:lumMod val="50000"/>
                  </a:schemeClr>
                </a:solidFill>
                <a:latin typeface="標楷體" pitchFamily="65" charset="-120"/>
                <a:ea typeface="標楷體" pitchFamily="65" charset="-120"/>
              </a:rPr>
              <a:t>翰林四下第九課「烏桕巷的故事」</a:t>
            </a:r>
            <a:endParaRPr lang="zh-TW" altLang="ja-JP" sz="4000" b="1" dirty="0" smtClean="0">
              <a:solidFill>
                <a:schemeClr val="tx2">
                  <a:lumMod val="50000"/>
                </a:schemeClr>
              </a:solidFill>
              <a:latin typeface="標楷體" pitchFamily="65" charset="-120"/>
              <a:ea typeface="標楷體" pitchFamily="65" charset="-120"/>
            </a:endParaRPr>
          </a:p>
        </p:txBody>
      </p:sp>
      <p:sp>
        <p:nvSpPr>
          <p:cNvPr id="19459" name="Content Placeholder 2"/>
          <p:cNvSpPr>
            <a:spLocks noGrp="1"/>
          </p:cNvSpPr>
          <p:nvPr>
            <p:ph idx="1"/>
          </p:nvPr>
        </p:nvSpPr>
        <p:spPr>
          <a:xfrm>
            <a:off x="928662" y="1557338"/>
            <a:ext cx="7786742" cy="4895850"/>
          </a:xfrm>
        </p:spPr>
        <p:txBody>
          <a:bodyPr>
            <a:normAutofit fontScale="85000" lnSpcReduction="10000"/>
          </a:bodyPr>
          <a:lstStyle/>
          <a:p>
            <a:pPr eaLnBrk="1" hangingPunct="1">
              <a:lnSpc>
                <a:spcPts val="3500"/>
              </a:lnSpc>
              <a:spcAft>
                <a:spcPct val="0"/>
              </a:spcAft>
            </a:pPr>
            <a:r>
              <a:rPr lang="zh-TW" altLang="en-US" sz="3600" b="1" dirty="0" smtClean="0">
                <a:latin typeface="標楷體" pitchFamily="65" charset="-120"/>
                <a:ea typeface="標楷體" pitchFamily="65" charset="-120"/>
              </a:rPr>
              <a:t>課文大意：</a:t>
            </a:r>
            <a:endParaRPr lang="en-US" altLang="zh-TW" sz="3600" b="1" dirty="0" smtClean="0">
              <a:latin typeface="標楷體" pitchFamily="65" charset="-120"/>
              <a:ea typeface="標楷體" pitchFamily="65" charset="-120"/>
            </a:endParaRPr>
          </a:p>
          <a:p>
            <a:pPr>
              <a:lnSpc>
                <a:spcPts val="3800"/>
              </a:lnSpc>
              <a:spcAft>
                <a:spcPct val="0"/>
              </a:spcAft>
              <a:buNone/>
            </a:pPr>
            <a:r>
              <a:rPr lang="en-US" altLang="zh-TW" sz="3600" dirty="0" smtClean="0">
                <a:latin typeface="標楷體" pitchFamily="65" charset="-120"/>
                <a:ea typeface="標楷體" pitchFamily="65" charset="-120"/>
              </a:rPr>
              <a:t>		</a:t>
            </a:r>
            <a:r>
              <a:rPr lang="zh-TW" altLang="en-US" sz="3900" b="1" dirty="0" smtClean="0">
                <a:latin typeface="標楷體" pitchFamily="65" charset="-120"/>
                <a:ea typeface="標楷體" pitchFamily="65" charset="-120"/>
              </a:rPr>
              <a:t>從國外回來的黃先生看到社區環境雜亂，居民少往來，因此想改造社區。黃先生說服居民種植烏桕樹來綠化環境，種下樹後，居民們進行一波波環境改善行動，「烏桕巷」的名稱取代了路名，同時成為社區舉辦活動的場所。烏桕巷的居民知道：堅持信念、持續行動，夢想就能實現。</a:t>
            </a:r>
            <a:endParaRPr lang="zh-TW" altLang="ja-JP" sz="3900" b="1" dirty="0" smtClean="0">
              <a:latin typeface="標楷體" pitchFamily="65" charset="-120"/>
              <a:ea typeface="標楷體" pitchFamily="65" charset="-120"/>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bwMode="auto">
          <a:xfrm>
            <a:off x="1071538" y="214290"/>
            <a:ext cx="7615262" cy="1000132"/>
          </a:xfrm>
        </p:spPr>
        <p:txBody>
          <a:bodyPr wrap="square" numCol="1" anchorCtr="0" compatLnSpc="1">
            <a:prstTxWarp prst="textNoShape">
              <a:avLst/>
            </a:prstTxWarp>
          </a:bodyPr>
          <a:lstStyle/>
          <a:p>
            <a:r>
              <a:rPr lang="zh-TW" altLang="en-US" b="1" dirty="0" smtClean="0">
                <a:solidFill>
                  <a:schemeClr val="tx2">
                    <a:lumMod val="50000"/>
                  </a:schemeClr>
                </a:solidFill>
                <a:latin typeface="標楷體" pitchFamily="65" charset="-120"/>
                <a:ea typeface="標楷體" pitchFamily="65" charset="-120"/>
              </a:rPr>
              <a:t>單因單果</a:t>
            </a:r>
            <a:endParaRPr lang="zh-TW" altLang="en-US" dirty="0" smtClean="0">
              <a:solidFill>
                <a:schemeClr val="tx2">
                  <a:lumMod val="50000"/>
                </a:schemeClr>
              </a:solidFill>
              <a:latin typeface="標楷體" pitchFamily="65" charset="-120"/>
              <a:ea typeface="標楷體" pitchFamily="65" charset="-120"/>
            </a:endParaRPr>
          </a:p>
        </p:txBody>
      </p:sp>
      <p:sp>
        <p:nvSpPr>
          <p:cNvPr id="21507" name="Content Placeholder 2"/>
          <p:cNvSpPr>
            <a:spLocks noGrp="1"/>
          </p:cNvSpPr>
          <p:nvPr>
            <p:ph idx="1"/>
          </p:nvPr>
        </p:nvSpPr>
        <p:spPr>
          <a:xfrm>
            <a:off x="714348" y="1142984"/>
            <a:ext cx="7829576" cy="4983179"/>
          </a:xfrm>
        </p:spPr>
        <p:txBody>
          <a:bodyPr/>
          <a:lstStyle/>
          <a:p>
            <a:pPr>
              <a:spcAft>
                <a:spcPct val="0"/>
              </a:spcAft>
            </a:pPr>
            <a:r>
              <a:rPr lang="zh-TW" altLang="en-US" sz="3600" b="1" dirty="0" smtClean="0">
                <a:solidFill>
                  <a:schemeClr val="tx2">
                    <a:lumMod val="50000"/>
                  </a:schemeClr>
                </a:solidFill>
                <a:latin typeface="標楷體" pitchFamily="65" charset="-120"/>
                <a:ea typeface="標楷體" pitchFamily="65" charset="-120"/>
              </a:rPr>
              <a:t>烏桕巷的故事</a:t>
            </a:r>
            <a:endParaRPr lang="en-US" altLang="zh-TW" sz="3600" dirty="0" smtClean="0"/>
          </a:p>
          <a:p>
            <a:pPr eaLnBrk="1" hangingPunct="1">
              <a:spcAft>
                <a:spcPct val="0"/>
              </a:spcAft>
            </a:pPr>
            <a:endParaRPr lang="en-US" altLang="zh-TW" dirty="0" smtClean="0"/>
          </a:p>
          <a:p>
            <a:pPr eaLnBrk="1" hangingPunct="1">
              <a:spcAft>
                <a:spcPct val="0"/>
              </a:spcAft>
            </a:pPr>
            <a:endParaRPr lang="en-US" altLang="zh-TW" dirty="0" smtClean="0"/>
          </a:p>
          <a:p>
            <a:pPr eaLnBrk="1" hangingPunct="1">
              <a:spcAft>
                <a:spcPct val="0"/>
              </a:spcAft>
              <a:buFont typeface="Arial" pitchFamily="34" charset="0"/>
              <a:buNone/>
            </a:pPr>
            <a:r>
              <a:rPr lang="en-US" altLang="zh-TW" dirty="0" smtClean="0">
                <a:solidFill>
                  <a:srgbClr val="C00000"/>
                </a:solidFill>
              </a:rPr>
              <a:t>       </a:t>
            </a:r>
            <a:endParaRPr lang="en-US" altLang="ja-JP" dirty="0" smtClean="0">
              <a:solidFill>
                <a:srgbClr val="C00000"/>
              </a:solidFill>
              <a:latin typeface="標楷體" pitchFamily="65" charset="-120"/>
              <a:ea typeface="標楷體" pitchFamily="65" charset="-120"/>
            </a:endParaRPr>
          </a:p>
        </p:txBody>
      </p:sp>
      <p:grpSp>
        <p:nvGrpSpPr>
          <p:cNvPr id="2" name="群組 4"/>
          <p:cNvGrpSpPr>
            <a:grpSpLocks/>
          </p:cNvGrpSpPr>
          <p:nvPr/>
        </p:nvGrpSpPr>
        <p:grpSpPr bwMode="auto">
          <a:xfrm>
            <a:off x="1071538" y="2000241"/>
            <a:ext cx="7581042" cy="2214577"/>
            <a:chOff x="780871" y="3972731"/>
            <a:chExt cx="7581916" cy="2667345"/>
          </a:xfrm>
        </p:grpSpPr>
        <p:sp>
          <p:nvSpPr>
            <p:cNvPr id="5" name="手繪多邊形 4"/>
            <p:cNvSpPr/>
            <p:nvPr/>
          </p:nvSpPr>
          <p:spPr>
            <a:xfrm>
              <a:off x="780871" y="3972731"/>
              <a:ext cx="2223448" cy="2667345"/>
            </a:xfrm>
            <a:custGeom>
              <a:avLst/>
              <a:gdLst>
                <a:gd name="connsiteX0" fmla="*/ 0 w 2080556"/>
                <a:gd name="connsiteY0" fmla="*/ 124833 h 1248333"/>
                <a:gd name="connsiteX1" fmla="*/ 36563 w 2080556"/>
                <a:gd name="connsiteY1" fmla="*/ 36563 h 1248333"/>
                <a:gd name="connsiteX2" fmla="*/ 124833 w 2080556"/>
                <a:gd name="connsiteY2" fmla="*/ 0 h 1248333"/>
                <a:gd name="connsiteX3" fmla="*/ 1955723 w 2080556"/>
                <a:gd name="connsiteY3" fmla="*/ 0 h 1248333"/>
                <a:gd name="connsiteX4" fmla="*/ 2043993 w 2080556"/>
                <a:gd name="connsiteY4" fmla="*/ 36563 h 1248333"/>
                <a:gd name="connsiteX5" fmla="*/ 2080556 w 2080556"/>
                <a:gd name="connsiteY5" fmla="*/ 124833 h 1248333"/>
                <a:gd name="connsiteX6" fmla="*/ 2080556 w 2080556"/>
                <a:gd name="connsiteY6" fmla="*/ 1123500 h 1248333"/>
                <a:gd name="connsiteX7" fmla="*/ 2043993 w 2080556"/>
                <a:gd name="connsiteY7" fmla="*/ 1211770 h 1248333"/>
                <a:gd name="connsiteX8" fmla="*/ 1955723 w 2080556"/>
                <a:gd name="connsiteY8" fmla="*/ 1248333 h 1248333"/>
                <a:gd name="connsiteX9" fmla="*/ 124833 w 2080556"/>
                <a:gd name="connsiteY9" fmla="*/ 1248333 h 1248333"/>
                <a:gd name="connsiteX10" fmla="*/ 36563 w 2080556"/>
                <a:gd name="connsiteY10" fmla="*/ 1211770 h 1248333"/>
                <a:gd name="connsiteX11" fmla="*/ 0 w 2080556"/>
                <a:gd name="connsiteY11" fmla="*/ 1123500 h 1248333"/>
                <a:gd name="connsiteX12" fmla="*/ 0 w 2080556"/>
                <a:gd name="connsiteY12" fmla="*/ 124833 h 1248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80556" h="1248333">
                  <a:moveTo>
                    <a:pt x="0" y="124833"/>
                  </a:moveTo>
                  <a:cubicBezTo>
                    <a:pt x="0" y="91725"/>
                    <a:pt x="13152" y="59973"/>
                    <a:pt x="36563" y="36563"/>
                  </a:cubicBezTo>
                  <a:cubicBezTo>
                    <a:pt x="59974" y="13152"/>
                    <a:pt x="91726" y="0"/>
                    <a:pt x="124833" y="0"/>
                  </a:cubicBezTo>
                  <a:lnTo>
                    <a:pt x="1955723" y="0"/>
                  </a:lnTo>
                  <a:cubicBezTo>
                    <a:pt x="1988831" y="0"/>
                    <a:pt x="2020583" y="13152"/>
                    <a:pt x="2043993" y="36563"/>
                  </a:cubicBezTo>
                  <a:cubicBezTo>
                    <a:pt x="2067404" y="59974"/>
                    <a:pt x="2080556" y="91726"/>
                    <a:pt x="2080556" y="124833"/>
                  </a:cubicBezTo>
                  <a:lnTo>
                    <a:pt x="2080556" y="1123500"/>
                  </a:lnTo>
                  <a:cubicBezTo>
                    <a:pt x="2080556" y="1156608"/>
                    <a:pt x="2067404" y="1188360"/>
                    <a:pt x="2043993" y="1211770"/>
                  </a:cubicBezTo>
                  <a:cubicBezTo>
                    <a:pt x="2020582" y="1235181"/>
                    <a:pt x="1988830" y="1248333"/>
                    <a:pt x="1955723" y="1248333"/>
                  </a:cubicBezTo>
                  <a:lnTo>
                    <a:pt x="124833" y="1248333"/>
                  </a:lnTo>
                  <a:cubicBezTo>
                    <a:pt x="91725" y="1248333"/>
                    <a:pt x="59973" y="1235181"/>
                    <a:pt x="36563" y="1211770"/>
                  </a:cubicBezTo>
                  <a:cubicBezTo>
                    <a:pt x="13152" y="1188359"/>
                    <a:pt x="0" y="1156607"/>
                    <a:pt x="0" y="1123500"/>
                  </a:cubicBezTo>
                  <a:lnTo>
                    <a:pt x="0" y="124833"/>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lIns="135622" tIns="135622" rIns="135622" bIns="135622" spcCol="1270" anchor="ctr"/>
            <a:lstStyle/>
            <a:p>
              <a:pPr defTabSz="1155700" fontAlgn="auto">
                <a:lnSpc>
                  <a:spcPct val="90000"/>
                </a:lnSpc>
                <a:spcAft>
                  <a:spcPct val="35000"/>
                </a:spcAft>
                <a:defRPr/>
              </a:pPr>
              <a:r>
                <a:rPr kumimoji="0" lang="zh-TW" altLang="en-US" sz="2800" b="1" dirty="0" smtClean="0">
                  <a:solidFill>
                    <a:srgbClr val="C00000"/>
                  </a:solidFill>
                  <a:latin typeface="標楷體" pitchFamily="65" charset="-120"/>
                  <a:ea typeface="標楷體" pitchFamily="65" charset="-120"/>
                </a:rPr>
                <a:t>原因</a:t>
              </a:r>
              <a:endParaRPr kumimoji="0" lang="en-US" altLang="zh-TW" sz="2800" b="1" dirty="0" smtClean="0">
                <a:solidFill>
                  <a:srgbClr val="C00000"/>
                </a:solidFill>
                <a:latin typeface="標楷體" pitchFamily="65" charset="-120"/>
                <a:ea typeface="標楷體" pitchFamily="65" charset="-120"/>
              </a:endParaRPr>
            </a:p>
            <a:p>
              <a:pPr defTabSz="1155700" fontAlgn="auto">
                <a:lnSpc>
                  <a:spcPct val="90000"/>
                </a:lnSpc>
                <a:spcAft>
                  <a:spcPct val="35000"/>
                </a:spcAft>
                <a:defRPr/>
              </a:pPr>
              <a:r>
                <a:rPr kumimoji="0" lang="zh-TW" altLang="en-US" sz="2800" b="1" dirty="0" smtClean="0">
                  <a:latin typeface="標楷體" pitchFamily="65" charset="-120"/>
                  <a:ea typeface="標楷體" pitchFamily="65" charset="-120"/>
                </a:rPr>
                <a:t>黃先生不習慣社區的髒亂與鄰居的少往來</a:t>
              </a:r>
              <a:endParaRPr kumimoji="0" lang="en-US" sz="2800" b="1" dirty="0">
                <a:latin typeface="標楷體" pitchFamily="65" charset="-120"/>
                <a:ea typeface="標楷體" pitchFamily="65" charset="-120"/>
              </a:endParaRPr>
            </a:p>
          </p:txBody>
        </p:sp>
        <p:sp>
          <p:nvSpPr>
            <p:cNvPr id="7" name="手繪多邊形 6"/>
            <p:cNvSpPr/>
            <p:nvPr/>
          </p:nvSpPr>
          <p:spPr>
            <a:xfrm>
              <a:off x="3495828" y="4058777"/>
              <a:ext cx="2143387" cy="2065040"/>
            </a:xfrm>
            <a:custGeom>
              <a:avLst/>
              <a:gdLst>
                <a:gd name="connsiteX0" fmla="*/ 0 w 2080556"/>
                <a:gd name="connsiteY0" fmla="*/ 124833 h 1248333"/>
                <a:gd name="connsiteX1" fmla="*/ 36563 w 2080556"/>
                <a:gd name="connsiteY1" fmla="*/ 36563 h 1248333"/>
                <a:gd name="connsiteX2" fmla="*/ 124833 w 2080556"/>
                <a:gd name="connsiteY2" fmla="*/ 0 h 1248333"/>
                <a:gd name="connsiteX3" fmla="*/ 1955723 w 2080556"/>
                <a:gd name="connsiteY3" fmla="*/ 0 h 1248333"/>
                <a:gd name="connsiteX4" fmla="*/ 2043993 w 2080556"/>
                <a:gd name="connsiteY4" fmla="*/ 36563 h 1248333"/>
                <a:gd name="connsiteX5" fmla="*/ 2080556 w 2080556"/>
                <a:gd name="connsiteY5" fmla="*/ 124833 h 1248333"/>
                <a:gd name="connsiteX6" fmla="*/ 2080556 w 2080556"/>
                <a:gd name="connsiteY6" fmla="*/ 1123500 h 1248333"/>
                <a:gd name="connsiteX7" fmla="*/ 2043993 w 2080556"/>
                <a:gd name="connsiteY7" fmla="*/ 1211770 h 1248333"/>
                <a:gd name="connsiteX8" fmla="*/ 1955723 w 2080556"/>
                <a:gd name="connsiteY8" fmla="*/ 1248333 h 1248333"/>
                <a:gd name="connsiteX9" fmla="*/ 124833 w 2080556"/>
                <a:gd name="connsiteY9" fmla="*/ 1248333 h 1248333"/>
                <a:gd name="connsiteX10" fmla="*/ 36563 w 2080556"/>
                <a:gd name="connsiteY10" fmla="*/ 1211770 h 1248333"/>
                <a:gd name="connsiteX11" fmla="*/ 0 w 2080556"/>
                <a:gd name="connsiteY11" fmla="*/ 1123500 h 1248333"/>
                <a:gd name="connsiteX12" fmla="*/ 0 w 2080556"/>
                <a:gd name="connsiteY12" fmla="*/ 124833 h 1248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80556" h="1248333">
                  <a:moveTo>
                    <a:pt x="0" y="124833"/>
                  </a:moveTo>
                  <a:cubicBezTo>
                    <a:pt x="0" y="91725"/>
                    <a:pt x="13152" y="59973"/>
                    <a:pt x="36563" y="36563"/>
                  </a:cubicBezTo>
                  <a:cubicBezTo>
                    <a:pt x="59974" y="13152"/>
                    <a:pt x="91726" y="0"/>
                    <a:pt x="124833" y="0"/>
                  </a:cubicBezTo>
                  <a:lnTo>
                    <a:pt x="1955723" y="0"/>
                  </a:lnTo>
                  <a:cubicBezTo>
                    <a:pt x="1988831" y="0"/>
                    <a:pt x="2020583" y="13152"/>
                    <a:pt x="2043993" y="36563"/>
                  </a:cubicBezTo>
                  <a:cubicBezTo>
                    <a:pt x="2067404" y="59974"/>
                    <a:pt x="2080556" y="91726"/>
                    <a:pt x="2080556" y="124833"/>
                  </a:cubicBezTo>
                  <a:lnTo>
                    <a:pt x="2080556" y="1123500"/>
                  </a:lnTo>
                  <a:cubicBezTo>
                    <a:pt x="2080556" y="1156608"/>
                    <a:pt x="2067404" y="1188360"/>
                    <a:pt x="2043993" y="1211770"/>
                  </a:cubicBezTo>
                  <a:cubicBezTo>
                    <a:pt x="2020582" y="1235181"/>
                    <a:pt x="1988830" y="1248333"/>
                    <a:pt x="1955723" y="1248333"/>
                  </a:cubicBezTo>
                  <a:lnTo>
                    <a:pt x="124833" y="1248333"/>
                  </a:lnTo>
                  <a:cubicBezTo>
                    <a:pt x="91725" y="1248333"/>
                    <a:pt x="59973" y="1235181"/>
                    <a:pt x="36563" y="1211770"/>
                  </a:cubicBezTo>
                  <a:cubicBezTo>
                    <a:pt x="13152" y="1188359"/>
                    <a:pt x="0" y="1156607"/>
                    <a:pt x="0" y="1123500"/>
                  </a:cubicBezTo>
                  <a:lnTo>
                    <a:pt x="0" y="124833"/>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2232385"/>
                <a:satOff val="13449"/>
                <a:lumOff val="1078"/>
                <a:alphaOff val="0"/>
              </a:schemeClr>
            </a:fillRef>
            <a:effectRef idx="1">
              <a:schemeClr val="accent4">
                <a:hueOff val="-2232385"/>
                <a:satOff val="13449"/>
                <a:lumOff val="1078"/>
                <a:alphaOff val="0"/>
              </a:schemeClr>
            </a:effectRef>
            <a:fontRef idx="minor">
              <a:schemeClr val="dk1"/>
            </a:fontRef>
          </p:style>
          <p:txBody>
            <a:bodyPr lIns="135622" tIns="135622" rIns="135622" bIns="135622" spcCol="1270" anchor="ctr"/>
            <a:lstStyle/>
            <a:p>
              <a:pPr defTabSz="1155700" fontAlgn="auto">
                <a:lnSpc>
                  <a:spcPct val="90000"/>
                </a:lnSpc>
                <a:spcAft>
                  <a:spcPct val="35000"/>
                </a:spcAft>
                <a:defRPr/>
              </a:pPr>
              <a:r>
                <a:rPr kumimoji="0" lang="zh-TW" altLang="en-US" sz="2800" b="1" dirty="0" smtClean="0">
                  <a:latin typeface="標楷體" pitchFamily="65" charset="-120"/>
                  <a:ea typeface="標楷體" pitchFamily="65" charset="-120"/>
                </a:rPr>
                <a:t>有了改造社區的念頭</a:t>
              </a:r>
              <a:endParaRPr kumimoji="0" lang="en-US" sz="2800" b="1" dirty="0">
                <a:latin typeface="標楷體" pitchFamily="65" charset="-120"/>
                <a:ea typeface="標楷體" pitchFamily="65" charset="-120"/>
              </a:endParaRPr>
            </a:p>
          </p:txBody>
        </p:sp>
        <p:sp>
          <p:nvSpPr>
            <p:cNvPr id="9" name="手繪多邊形 8"/>
            <p:cNvSpPr/>
            <p:nvPr/>
          </p:nvSpPr>
          <p:spPr>
            <a:xfrm>
              <a:off x="6282231" y="4058774"/>
              <a:ext cx="2080556" cy="2151086"/>
            </a:xfrm>
            <a:custGeom>
              <a:avLst/>
              <a:gdLst>
                <a:gd name="connsiteX0" fmla="*/ 0 w 2080556"/>
                <a:gd name="connsiteY0" fmla="*/ 124833 h 1248333"/>
                <a:gd name="connsiteX1" fmla="*/ 36563 w 2080556"/>
                <a:gd name="connsiteY1" fmla="*/ 36563 h 1248333"/>
                <a:gd name="connsiteX2" fmla="*/ 124833 w 2080556"/>
                <a:gd name="connsiteY2" fmla="*/ 0 h 1248333"/>
                <a:gd name="connsiteX3" fmla="*/ 1955723 w 2080556"/>
                <a:gd name="connsiteY3" fmla="*/ 0 h 1248333"/>
                <a:gd name="connsiteX4" fmla="*/ 2043993 w 2080556"/>
                <a:gd name="connsiteY4" fmla="*/ 36563 h 1248333"/>
                <a:gd name="connsiteX5" fmla="*/ 2080556 w 2080556"/>
                <a:gd name="connsiteY5" fmla="*/ 124833 h 1248333"/>
                <a:gd name="connsiteX6" fmla="*/ 2080556 w 2080556"/>
                <a:gd name="connsiteY6" fmla="*/ 1123500 h 1248333"/>
                <a:gd name="connsiteX7" fmla="*/ 2043993 w 2080556"/>
                <a:gd name="connsiteY7" fmla="*/ 1211770 h 1248333"/>
                <a:gd name="connsiteX8" fmla="*/ 1955723 w 2080556"/>
                <a:gd name="connsiteY8" fmla="*/ 1248333 h 1248333"/>
                <a:gd name="connsiteX9" fmla="*/ 124833 w 2080556"/>
                <a:gd name="connsiteY9" fmla="*/ 1248333 h 1248333"/>
                <a:gd name="connsiteX10" fmla="*/ 36563 w 2080556"/>
                <a:gd name="connsiteY10" fmla="*/ 1211770 h 1248333"/>
                <a:gd name="connsiteX11" fmla="*/ 0 w 2080556"/>
                <a:gd name="connsiteY11" fmla="*/ 1123500 h 1248333"/>
                <a:gd name="connsiteX12" fmla="*/ 0 w 2080556"/>
                <a:gd name="connsiteY12" fmla="*/ 124833 h 1248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80556" h="1248333">
                  <a:moveTo>
                    <a:pt x="0" y="124833"/>
                  </a:moveTo>
                  <a:cubicBezTo>
                    <a:pt x="0" y="91725"/>
                    <a:pt x="13152" y="59973"/>
                    <a:pt x="36563" y="36563"/>
                  </a:cubicBezTo>
                  <a:cubicBezTo>
                    <a:pt x="59974" y="13152"/>
                    <a:pt x="91726" y="0"/>
                    <a:pt x="124833" y="0"/>
                  </a:cubicBezTo>
                  <a:lnTo>
                    <a:pt x="1955723" y="0"/>
                  </a:lnTo>
                  <a:cubicBezTo>
                    <a:pt x="1988831" y="0"/>
                    <a:pt x="2020583" y="13152"/>
                    <a:pt x="2043993" y="36563"/>
                  </a:cubicBezTo>
                  <a:cubicBezTo>
                    <a:pt x="2067404" y="59974"/>
                    <a:pt x="2080556" y="91726"/>
                    <a:pt x="2080556" y="124833"/>
                  </a:cubicBezTo>
                  <a:lnTo>
                    <a:pt x="2080556" y="1123500"/>
                  </a:lnTo>
                  <a:cubicBezTo>
                    <a:pt x="2080556" y="1156608"/>
                    <a:pt x="2067404" y="1188360"/>
                    <a:pt x="2043993" y="1211770"/>
                  </a:cubicBezTo>
                  <a:cubicBezTo>
                    <a:pt x="2020582" y="1235181"/>
                    <a:pt x="1988830" y="1248333"/>
                    <a:pt x="1955723" y="1248333"/>
                  </a:cubicBezTo>
                  <a:lnTo>
                    <a:pt x="124833" y="1248333"/>
                  </a:lnTo>
                  <a:cubicBezTo>
                    <a:pt x="91725" y="1248333"/>
                    <a:pt x="59973" y="1235181"/>
                    <a:pt x="36563" y="1211770"/>
                  </a:cubicBezTo>
                  <a:cubicBezTo>
                    <a:pt x="13152" y="1188359"/>
                    <a:pt x="0" y="1156607"/>
                    <a:pt x="0" y="1123500"/>
                  </a:cubicBezTo>
                  <a:lnTo>
                    <a:pt x="0" y="124833"/>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4464770"/>
                <a:satOff val="26899"/>
                <a:lumOff val="2156"/>
                <a:alphaOff val="0"/>
              </a:schemeClr>
            </a:fillRef>
            <a:effectRef idx="1">
              <a:schemeClr val="accent4">
                <a:hueOff val="-4464770"/>
                <a:satOff val="26899"/>
                <a:lumOff val="2156"/>
                <a:alphaOff val="0"/>
              </a:schemeClr>
            </a:effectRef>
            <a:fontRef idx="minor">
              <a:schemeClr val="dk1"/>
            </a:fontRef>
          </p:style>
          <p:txBody>
            <a:bodyPr lIns="135622" tIns="135622" rIns="135622" bIns="135622" spcCol="1270" anchor="ctr"/>
            <a:lstStyle/>
            <a:p>
              <a:pPr defTabSz="1155700" fontAlgn="auto">
                <a:lnSpc>
                  <a:spcPct val="90000"/>
                </a:lnSpc>
                <a:spcAft>
                  <a:spcPct val="35000"/>
                </a:spcAft>
                <a:defRPr/>
              </a:pPr>
              <a:r>
                <a:rPr kumimoji="0" lang="zh-TW" altLang="en-US" sz="2800" b="1" dirty="0" smtClean="0">
                  <a:latin typeface="標楷體" pitchFamily="65" charset="-120"/>
                  <a:ea typeface="標楷體" pitchFamily="65" charset="-120"/>
                </a:rPr>
                <a:t>帶領大家從種樹綠化環境開始著手</a:t>
              </a:r>
              <a:endParaRPr kumimoji="0" lang="en-US" sz="2800" b="1" dirty="0">
                <a:latin typeface="標楷體" pitchFamily="65" charset="-120"/>
                <a:ea typeface="標楷體" pitchFamily="65" charset="-120"/>
              </a:endParaRPr>
            </a:p>
          </p:txBody>
        </p:sp>
        <p:sp>
          <p:nvSpPr>
            <p:cNvPr id="6" name="手繪多邊形 5"/>
            <p:cNvSpPr/>
            <p:nvPr/>
          </p:nvSpPr>
          <p:spPr>
            <a:xfrm rot="685678">
              <a:off x="2959710" y="4740069"/>
              <a:ext cx="704931" cy="515895"/>
            </a:xfrm>
            <a:custGeom>
              <a:avLst/>
              <a:gdLst>
                <a:gd name="connsiteX0" fmla="*/ 0 w 706310"/>
                <a:gd name="connsiteY0" fmla="*/ 103196 h 515978"/>
                <a:gd name="connsiteX1" fmla="*/ 448321 w 706310"/>
                <a:gd name="connsiteY1" fmla="*/ 103196 h 515978"/>
                <a:gd name="connsiteX2" fmla="*/ 448321 w 706310"/>
                <a:gd name="connsiteY2" fmla="*/ 0 h 515978"/>
                <a:gd name="connsiteX3" fmla="*/ 706310 w 706310"/>
                <a:gd name="connsiteY3" fmla="*/ 257989 h 515978"/>
                <a:gd name="connsiteX4" fmla="*/ 448321 w 706310"/>
                <a:gd name="connsiteY4" fmla="*/ 515978 h 515978"/>
                <a:gd name="connsiteX5" fmla="*/ 448321 w 706310"/>
                <a:gd name="connsiteY5" fmla="*/ 412782 h 515978"/>
                <a:gd name="connsiteX6" fmla="*/ 0 w 706310"/>
                <a:gd name="connsiteY6" fmla="*/ 412782 h 515978"/>
                <a:gd name="connsiteX7" fmla="*/ 0 w 706310"/>
                <a:gd name="connsiteY7" fmla="*/ 103196 h 515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6310" h="515978">
                  <a:moveTo>
                    <a:pt x="0" y="103196"/>
                  </a:moveTo>
                  <a:lnTo>
                    <a:pt x="448321" y="103196"/>
                  </a:lnTo>
                  <a:lnTo>
                    <a:pt x="448321" y="0"/>
                  </a:lnTo>
                  <a:lnTo>
                    <a:pt x="706310" y="257989"/>
                  </a:lnTo>
                  <a:lnTo>
                    <a:pt x="448321" y="515978"/>
                  </a:lnTo>
                  <a:lnTo>
                    <a:pt x="448321" y="412782"/>
                  </a:lnTo>
                  <a:lnTo>
                    <a:pt x="0" y="412782"/>
                  </a:lnTo>
                  <a:lnTo>
                    <a:pt x="0" y="103196"/>
                  </a:lnTo>
                  <a:close/>
                </a:path>
              </a:pathLst>
            </a:custGeom>
            <a:solidFill>
              <a:schemeClr val="accent2">
                <a:lumMod val="60000"/>
                <a:lumOff val="40000"/>
              </a:schemeClr>
            </a:solidFill>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lIns="0" tIns="103195" rIns="154792" bIns="103196" spcCol="1270" anchor="ctr"/>
            <a:lstStyle/>
            <a:p>
              <a:pPr algn="ctr" defTabSz="889000" fontAlgn="auto">
                <a:lnSpc>
                  <a:spcPct val="90000"/>
                </a:lnSpc>
                <a:spcAft>
                  <a:spcPct val="35000"/>
                </a:spcAft>
                <a:defRPr/>
              </a:pPr>
              <a:endParaRPr kumimoji="0" lang="en-US" sz="2000">
                <a:latin typeface="標楷體" pitchFamily="65" charset="-120"/>
                <a:ea typeface="標楷體" pitchFamily="65" charset="-120"/>
              </a:endParaRPr>
            </a:p>
          </p:txBody>
        </p:sp>
        <p:sp>
          <p:nvSpPr>
            <p:cNvPr id="8" name="手繪多邊形 7"/>
            <p:cNvSpPr/>
            <p:nvPr/>
          </p:nvSpPr>
          <p:spPr>
            <a:xfrm rot="20509814">
              <a:off x="5615400" y="4964593"/>
              <a:ext cx="768439" cy="515893"/>
            </a:xfrm>
            <a:custGeom>
              <a:avLst/>
              <a:gdLst>
                <a:gd name="connsiteX0" fmla="*/ 0 w 767511"/>
                <a:gd name="connsiteY0" fmla="*/ 103196 h 515978"/>
                <a:gd name="connsiteX1" fmla="*/ 509522 w 767511"/>
                <a:gd name="connsiteY1" fmla="*/ 103196 h 515978"/>
                <a:gd name="connsiteX2" fmla="*/ 509522 w 767511"/>
                <a:gd name="connsiteY2" fmla="*/ 0 h 515978"/>
                <a:gd name="connsiteX3" fmla="*/ 767511 w 767511"/>
                <a:gd name="connsiteY3" fmla="*/ 257989 h 515978"/>
                <a:gd name="connsiteX4" fmla="*/ 509522 w 767511"/>
                <a:gd name="connsiteY4" fmla="*/ 515978 h 515978"/>
                <a:gd name="connsiteX5" fmla="*/ 509522 w 767511"/>
                <a:gd name="connsiteY5" fmla="*/ 412782 h 515978"/>
                <a:gd name="connsiteX6" fmla="*/ 0 w 767511"/>
                <a:gd name="connsiteY6" fmla="*/ 412782 h 515978"/>
                <a:gd name="connsiteX7" fmla="*/ 0 w 767511"/>
                <a:gd name="connsiteY7" fmla="*/ 103196 h 515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67511" h="515978">
                  <a:moveTo>
                    <a:pt x="0" y="103196"/>
                  </a:moveTo>
                  <a:lnTo>
                    <a:pt x="509522" y="103196"/>
                  </a:lnTo>
                  <a:lnTo>
                    <a:pt x="509522" y="0"/>
                  </a:lnTo>
                  <a:lnTo>
                    <a:pt x="767511" y="257989"/>
                  </a:lnTo>
                  <a:lnTo>
                    <a:pt x="509522" y="515978"/>
                  </a:lnTo>
                  <a:lnTo>
                    <a:pt x="509522" y="412782"/>
                  </a:lnTo>
                  <a:lnTo>
                    <a:pt x="0" y="412782"/>
                  </a:lnTo>
                  <a:lnTo>
                    <a:pt x="0" y="103196"/>
                  </a:lnTo>
                  <a:close/>
                </a:path>
              </a:pathLst>
            </a:custGeom>
            <a:solidFill>
              <a:schemeClr val="accent6">
                <a:lumMod val="40000"/>
                <a:lumOff val="60000"/>
              </a:schemeClr>
            </a:solidFill>
          </p:spPr>
          <p:style>
            <a:lnRef idx="0">
              <a:schemeClr val="lt1">
                <a:hueOff val="0"/>
                <a:satOff val="0"/>
                <a:lumOff val="0"/>
                <a:alphaOff val="0"/>
              </a:schemeClr>
            </a:lnRef>
            <a:fillRef idx="2">
              <a:schemeClr val="accent4">
                <a:hueOff val="-4464770"/>
                <a:satOff val="26899"/>
                <a:lumOff val="2156"/>
                <a:alphaOff val="0"/>
              </a:schemeClr>
            </a:fillRef>
            <a:effectRef idx="1">
              <a:schemeClr val="accent4">
                <a:hueOff val="-4464770"/>
                <a:satOff val="26899"/>
                <a:lumOff val="2156"/>
                <a:alphaOff val="0"/>
              </a:schemeClr>
            </a:effectRef>
            <a:fontRef idx="minor">
              <a:schemeClr val="dk1"/>
            </a:fontRef>
          </p:style>
          <p:txBody>
            <a:bodyPr lIns="0" tIns="103196" rIns="154792" bIns="103195" spcCol="1270" anchor="ctr"/>
            <a:lstStyle/>
            <a:p>
              <a:pPr algn="ctr" defTabSz="889000" fontAlgn="auto">
                <a:lnSpc>
                  <a:spcPct val="90000"/>
                </a:lnSpc>
                <a:spcAft>
                  <a:spcPct val="35000"/>
                </a:spcAft>
                <a:defRPr/>
              </a:pPr>
              <a:endParaRPr kumimoji="0" lang="en-US" sz="2000">
                <a:latin typeface="標楷體" pitchFamily="65" charset="-120"/>
                <a:ea typeface="標楷體" pitchFamily="65" charset="-120"/>
              </a:endParaRPr>
            </a:p>
          </p:txBody>
        </p:sp>
      </p:grpSp>
      <p:sp>
        <p:nvSpPr>
          <p:cNvPr id="14" name="手繪多邊形 13"/>
          <p:cNvSpPr/>
          <p:nvPr/>
        </p:nvSpPr>
        <p:spPr bwMode="auto">
          <a:xfrm rot="9547895">
            <a:off x="5908973" y="5552067"/>
            <a:ext cx="768350" cy="428323"/>
          </a:xfrm>
          <a:custGeom>
            <a:avLst/>
            <a:gdLst>
              <a:gd name="connsiteX0" fmla="*/ 0 w 767511"/>
              <a:gd name="connsiteY0" fmla="*/ 103196 h 515978"/>
              <a:gd name="connsiteX1" fmla="*/ 509522 w 767511"/>
              <a:gd name="connsiteY1" fmla="*/ 103196 h 515978"/>
              <a:gd name="connsiteX2" fmla="*/ 509522 w 767511"/>
              <a:gd name="connsiteY2" fmla="*/ 0 h 515978"/>
              <a:gd name="connsiteX3" fmla="*/ 767511 w 767511"/>
              <a:gd name="connsiteY3" fmla="*/ 257989 h 515978"/>
              <a:gd name="connsiteX4" fmla="*/ 509522 w 767511"/>
              <a:gd name="connsiteY4" fmla="*/ 515978 h 515978"/>
              <a:gd name="connsiteX5" fmla="*/ 509522 w 767511"/>
              <a:gd name="connsiteY5" fmla="*/ 412782 h 515978"/>
              <a:gd name="connsiteX6" fmla="*/ 0 w 767511"/>
              <a:gd name="connsiteY6" fmla="*/ 412782 h 515978"/>
              <a:gd name="connsiteX7" fmla="*/ 0 w 767511"/>
              <a:gd name="connsiteY7" fmla="*/ 103196 h 515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67511" h="515978">
                <a:moveTo>
                  <a:pt x="0" y="103196"/>
                </a:moveTo>
                <a:lnTo>
                  <a:pt x="509522" y="103196"/>
                </a:lnTo>
                <a:lnTo>
                  <a:pt x="509522" y="0"/>
                </a:lnTo>
                <a:lnTo>
                  <a:pt x="767511" y="257989"/>
                </a:lnTo>
                <a:lnTo>
                  <a:pt x="509522" y="515978"/>
                </a:lnTo>
                <a:lnTo>
                  <a:pt x="509522" y="412782"/>
                </a:lnTo>
                <a:lnTo>
                  <a:pt x="0" y="412782"/>
                </a:lnTo>
                <a:lnTo>
                  <a:pt x="0" y="103196"/>
                </a:lnTo>
                <a:close/>
              </a:path>
            </a:pathLst>
          </a:custGeom>
        </p:spPr>
        <p:style>
          <a:lnRef idx="0">
            <a:schemeClr val="lt1">
              <a:hueOff val="0"/>
              <a:satOff val="0"/>
              <a:lumOff val="0"/>
              <a:alphaOff val="0"/>
            </a:schemeClr>
          </a:lnRef>
          <a:fillRef idx="2">
            <a:schemeClr val="accent4">
              <a:hueOff val="-4464770"/>
              <a:satOff val="26899"/>
              <a:lumOff val="2156"/>
              <a:alphaOff val="0"/>
            </a:schemeClr>
          </a:fillRef>
          <a:effectRef idx="1">
            <a:schemeClr val="accent4">
              <a:hueOff val="-4464770"/>
              <a:satOff val="26899"/>
              <a:lumOff val="2156"/>
              <a:alphaOff val="0"/>
            </a:schemeClr>
          </a:effectRef>
          <a:fontRef idx="minor">
            <a:schemeClr val="dk1"/>
          </a:fontRef>
        </p:style>
        <p:txBody>
          <a:bodyPr lIns="0" tIns="103196" rIns="154792" bIns="103195" spcCol="1270" anchor="ctr"/>
          <a:lstStyle/>
          <a:p>
            <a:pPr algn="ctr" defTabSz="889000" fontAlgn="auto">
              <a:lnSpc>
                <a:spcPct val="90000"/>
              </a:lnSpc>
              <a:spcAft>
                <a:spcPct val="35000"/>
              </a:spcAft>
              <a:defRPr/>
            </a:pPr>
            <a:endParaRPr kumimoji="0" lang="en-US" sz="2000">
              <a:latin typeface="標楷體" pitchFamily="65" charset="-120"/>
              <a:ea typeface="標楷體" pitchFamily="65" charset="-120"/>
            </a:endParaRPr>
          </a:p>
        </p:txBody>
      </p:sp>
      <p:sp>
        <p:nvSpPr>
          <p:cNvPr id="16" name="手繪多邊形 15"/>
          <p:cNvSpPr/>
          <p:nvPr/>
        </p:nvSpPr>
        <p:spPr bwMode="auto">
          <a:xfrm>
            <a:off x="3714744" y="4429109"/>
            <a:ext cx="2286016" cy="2428891"/>
          </a:xfrm>
          <a:custGeom>
            <a:avLst/>
            <a:gdLst>
              <a:gd name="connsiteX0" fmla="*/ 0 w 2080556"/>
              <a:gd name="connsiteY0" fmla="*/ 124833 h 1248333"/>
              <a:gd name="connsiteX1" fmla="*/ 36563 w 2080556"/>
              <a:gd name="connsiteY1" fmla="*/ 36563 h 1248333"/>
              <a:gd name="connsiteX2" fmla="*/ 124833 w 2080556"/>
              <a:gd name="connsiteY2" fmla="*/ 0 h 1248333"/>
              <a:gd name="connsiteX3" fmla="*/ 1955723 w 2080556"/>
              <a:gd name="connsiteY3" fmla="*/ 0 h 1248333"/>
              <a:gd name="connsiteX4" fmla="*/ 2043993 w 2080556"/>
              <a:gd name="connsiteY4" fmla="*/ 36563 h 1248333"/>
              <a:gd name="connsiteX5" fmla="*/ 2080556 w 2080556"/>
              <a:gd name="connsiteY5" fmla="*/ 124833 h 1248333"/>
              <a:gd name="connsiteX6" fmla="*/ 2080556 w 2080556"/>
              <a:gd name="connsiteY6" fmla="*/ 1123500 h 1248333"/>
              <a:gd name="connsiteX7" fmla="*/ 2043993 w 2080556"/>
              <a:gd name="connsiteY7" fmla="*/ 1211770 h 1248333"/>
              <a:gd name="connsiteX8" fmla="*/ 1955723 w 2080556"/>
              <a:gd name="connsiteY8" fmla="*/ 1248333 h 1248333"/>
              <a:gd name="connsiteX9" fmla="*/ 124833 w 2080556"/>
              <a:gd name="connsiteY9" fmla="*/ 1248333 h 1248333"/>
              <a:gd name="connsiteX10" fmla="*/ 36563 w 2080556"/>
              <a:gd name="connsiteY10" fmla="*/ 1211770 h 1248333"/>
              <a:gd name="connsiteX11" fmla="*/ 0 w 2080556"/>
              <a:gd name="connsiteY11" fmla="*/ 1123500 h 1248333"/>
              <a:gd name="connsiteX12" fmla="*/ 0 w 2080556"/>
              <a:gd name="connsiteY12" fmla="*/ 124833 h 1248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80556" h="1248333">
                <a:moveTo>
                  <a:pt x="0" y="124833"/>
                </a:moveTo>
                <a:cubicBezTo>
                  <a:pt x="0" y="91725"/>
                  <a:pt x="13152" y="59973"/>
                  <a:pt x="36563" y="36563"/>
                </a:cubicBezTo>
                <a:cubicBezTo>
                  <a:pt x="59974" y="13152"/>
                  <a:pt x="91726" y="0"/>
                  <a:pt x="124833" y="0"/>
                </a:cubicBezTo>
                <a:lnTo>
                  <a:pt x="1955723" y="0"/>
                </a:lnTo>
                <a:cubicBezTo>
                  <a:pt x="1988831" y="0"/>
                  <a:pt x="2020583" y="13152"/>
                  <a:pt x="2043993" y="36563"/>
                </a:cubicBezTo>
                <a:cubicBezTo>
                  <a:pt x="2067404" y="59974"/>
                  <a:pt x="2080556" y="91726"/>
                  <a:pt x="2080556" y="124833"/>
                </a:cubicBezTo>
                <a:lnTo>
                  <a:pt x="2080556" y="1123500"/>
                </a:lnTo>
                <a:cubicBezTo>
                  <a:pt x="2080556" y="1156608"/>
                  <a:pt x="2067404" y="1188360"/>
                  <a:pt x="2043993" y="1211770"/>
                </a:cubicBezTo>
                <a:cubicBezTo>
                  <a:pt x="2020582" y="1235181"/>
                  <a:pt x="1988830" y="1248333"/>
                  <a:pt x="1955723" y="1248333"/>
                </a:cubicBezTo>
                <a:lnTo>
                  <a:pt x="124833" y="1248333"/>
                </a:lnTo>
                <a:cubicBezTo>
                  <a:pt x="91725" y="1248333"/>
                  <a:pt x="59973" y="1235181"/>
                  <a:pt x="36563" y="1211770"/>
                </a:cubicBezTo>
                <a:cubicBezTo>
                  <a:pt x="13152" y="1188359"/>
                  <a:pt x="0" y="1156607"/>
                  <a:pt x="0" y="1123500"/>
                </a:cubicBezTo>
                <a:lnTo>
                  <a:pt x="0" y="124833"/>
                </a:lnTo>
                <a:close/>
              </a:path>
            </a:pathLst>
          </a:custGeom>
          <a:solidFill>
            <a:schemeClr val="accent6">
              <a:lumMod val="40000"/>
              <a:lumOff val="60000"/>
            </a:schemeClr>
          </a:solidFill>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2232385"/>
              <a:satOff val="13449"/>
              <a:lumOff val="1078"/>
              <a:alphaOff val="0"/>
            </a:schemeClr>
          </a:fillRef>
          <a:effectRef idx="1">
            <a:schemeClr val="accent4">
              <a:hueOff val="-2232385"/>
              <a:satOff val="13449"/>
              <a:lumOff val="1078"/>
              <a:alphaOff val="0"/>
            </a:schemeClr>
          </a:effectRef>
          <a:fontRef idx="minor">
            <a:schemeClr val="dk1"/>
          </a:fontRef>
        </p:style>
        <p:txBody>
          <a:bodyPr lIns="135622" tIns="135622" rIns="135622" bIns="135622" spcCol="1270" anchor="ctr"/>
          <a:lstStyle/>
          <a:p>
            <a:pPr defTabSz="1155700" fontAlgn="auto">
              <a:lnSpc>
                <a:spcPct val="90000"/>
              </a:lnSpc>
              <a:spcAft>
                <a:spcPct val="35000"/>
              </a:spcAft>
              <a:defRPr/>
            </a:pPr>
            <a:r>
              <a:rPr kumimoji="0" lang="zh-TW" altLang="en-US" sz="2800" b="1" dirty="0" smtClean="0">
                <a:solidFill>
                  <a:srgbClr val="C00000"/>
                </a:solidFill>
                <a:latin typeface="標楷體" pitchFamily="65" charset="-120"/>
                <a:ea typeface="標楷體" pitchFamily="65" charset="-120"/>
              </a:rPr>
              <a:t>結果</a:t>
            </a:r>
            <a:endParaRPr kumimoji="0" lang="en-US" altLang="zh-TW" sz="2800" b="1" dirty="0" smtClean="0">
              <a:solidFill>
                <a:srgbClr val="C00000"/>
              </a:solidFill>
              <a:latin typeface="標楷體" pitchFamily="65" charset="-120"/>
              <a:ea typeface="標楷體" pitchFamily="65" charset="-120"/>
            </a:endParaRPr>
          </a:p>
          <a:p>
            <a:pPr defTabSz="1155700" fontAlgn="auto">
              <a:lnSpc>
                <a:spcPct val="90000"/>
              </a:lnSpc>
              <a:spcAft>
                <a:spcPct val="35000"/>
              </a:spcAft>
              <a:defRPr/>
            </a:pPr>
            <a:r>
              <a:rPr kumimoji="0" lang="zh-TW" altLang="en-US" sz="2800" b="1" dirty="0" smtClean="0">
                <a:latin typeface="標楷體" pitchFamily="65" charset="-120"/>
                <a:ea typeface="標楷體" pitchFamily="65" charset="-120"/>
              </a:rPr>
              <a:t>「烏桕巷」成為環境優美、充滿社區關懷的巷子。</a:t>
            </a:r>
            <a:endParaRPr kumimoji="0" lang="en-US" sz="2800" b="1" dirty="0">
              <a:latin typeface="標楷體" pitchFamily="65" charset="-120"/>
              <a:ea typeface="標楷體" pitchFamily="65" charset="-120"/>
            </a:endParaRPr>
          </a:p>
        </p:txBody>
      </p:sp>
      <p:sp>
        <p:nvSpPr>
          <p:cNvPr id="18" name="手繪多邊形 17"/>
          <p:cNvSpPr/>
          <p:nvPr/>
        </p:nvSpPr>
        <p:spPr bwMode="auto">
          <a:xfrm>
            <a:off x="6572264" y="4786322"/>
            <a:ext cx="2080316" cy="1857388"/>
          </a:xfrm>
          <a:custGeom>
            <a:avLst/>
            <a:gdLst>
              <a:gd name="connsiteX0" fmla="*/ 0 w 2080556"/>
              <a:gd name="connsiteY0" fmla="*/ 124833 h 1248333"/>
              <a:gd name="connsiteX1" fmla="*/ 36563 w 2080556"/>
              <a:gd name="connsiteY1" fmla="*/ 36563 h 1248333"/>
              <a:gd name="connsiteX2" fmla="*/ 124833 w 2080556"/>
              <a:gd name="connsiteY2" fmla="*/ 0 h 1248333"/>
              <a:gd name="connsiteX3" fmla="*/ 1955723 w 2080556"/>
              <a:gd name="connsiteY3" fmla="*/ 0 h 1248333"/>
              <a:gd name="connsiteX4" fmla="*/ 2043993 w 2080556"/>
              <a:gd name="connsiteY4" fmla="*/ 36563 h 1248333"/>
              <a:gd name="connsiteX5" fmla="*/ 2080556 w 2080556"/>
              <a:gd name="connsiteY5" fmla="*/ 124833 h 1248333"/>
              <a:gd name="connsiteX6" fmla="*/ 2080556 w 2080556"/>
              <a:gd name="connsiteY6" fmla="*/ 1123500 h 1248333"/>
              <a:gd name="connsiteX7" fmla="*/ 2043993 w 2080556"/>
              <a:gd name="connsiteY7" fmla="*/ 1211770 h 1248333"/>
              <a:gd name="connsiteX8" fmla="*/ 1955723 w 2080556"/>
              <a:gd name="connsiteY8" fmla="*/ 1248333 h 1248333"/>
              <a:gd name="connsiteX9" fmla="*/ 124833 w 2080556"/>
              <a:gd name="connsiteY9" fmla="*/ 1248333 h 1248333"/>
              <a:gd name="connsiteX10" fmla="*/ 36563 w 2080556"/>
              <a:gd name="connsiteY10" fmla="*/ 1211770 h 1248333"/>
              <a:gd name="connsiteX11" fmla="*/ 0 w 2080556"/>
              <a:gd name="connsiteY11" fmla="*/ 1123500 h 1248333"/>
              <a:gd name="connsiteX12" fmla="*/ 0 w 2080556"/>
              <a:gd name="connsiteY12" fmla="*/ 124833 h 1248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80556" h="1248333">
                <a:moveTo>
                  <a:pt x="0" y="124833"/>
                </a:moveTo>
                <a:cubicBezTo>
                  <a:pt x="0" y="91725"/>
                  <a:pt x="13152" y="59973"/>
                  <a:pt x="36563" y="36563"/>
                </a:cubicBezTo>
                <a:cubicBezTo>
                  <a:pt x="59974" y="13152"/>
                  <a:pt x="91726" y="0"/>
                  <a:pt x="124833" y="0"/>
                </a:cubicBezTo>
                <a:lnTo>
                  <a:pt x="1955723" y="0"/>
                </a:lnTo>
                <a:cubicBezTo>
                  <a:pt x="1988831" y="0"/>
                  <a:pt x="2020583" y="13152"/>
                  <a:pt x="2043993" y="36563"/>
                </a:cubicBezTo>
                <a:cubicBezTo>
                  <a:pt x="2067404" y="59974"/>
                  <a:pt x="2080556" y="91726"/>
                  <a:pt x="2080556" y="124833"/>
                </a:cubicBezTo>
                <a:lnTo>
                  <a:pt x="2080556" y="1123500"/>
                </a:lnTo>
                <a:cubicBezTo>
                  <a:pt x="2080556" y="1156608"/>
                  <a:pt x="2067404" y="1188360"/>
                  <a:pt x="2043993" y="1211770"/>
                </a:cubicBezTo>
                <a:cubicBezTo>
                  <a:pt x="2020582" y="1235181"/>
                  <a:pt x="1988830" y="1248333"/>
                  <a:pt x="1955723" y="1248333"/>
                </a:cubicBezTo>
                <a:lnTo>
                  <a:pt x="124833" y="1248333"/>
                </a:lnTo>
                <a:cubicBezTo>
                  <a:pt x="91725" y="1248333"/>
                  <a:pt x="59973" y="1235181"/>
                  <a:pt x="36563" y="1211770"/>
                </a:cubicBezTo>
                <a:cubicBezTo>
                  <a:pt x="13152" y="1188359"/>
                  <a:pt x="0" y="1156607"/>
                  <a:pt x="0" y="1123500"/>
                </a:cubicBezTo>
                <a:lnTo>
                  <a:pt x="0" y="124833"/>
                </a:lnTo>
                <a:close/>
              </a:path>
            </a:pathLst>
          </a:custGeom>
          <a:solidFill>
            <a:schemeClr val="accent2">
              <a:lumMod val="60000"/>
              <a:lumOff val="40000"/>
            </a:schemeClr>
          </a:solidFill>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4464770"/>
              <a:satOff val="26899"/>
              <a:lumOff val="2156"/>
              <a:alphaOff val="0"/>
            </a:schemeClr>
          </a:fillRef>
          <a:effectRef idx="1">
            <a:schemeClr val="accent4">
              <a:hueOff val="-4464770"/>
              <a:satOff val="26899"/>
              <a:lumOff val="2156"/>
              <a:alphaOff val="0"/>
            </a:schemeClr>
          </a:effectRef>
          <a:fontRef idx="minor">
            <a:schemeClr val="dk1"/>
          </a:fontRef>
        </p:style>
        <p:txBody>
          <a:bodyPr lIns="135622" tIns="135622" rIns="135622" bIns="135622" spcCol="1270" anchor="ctr"/>
          <a:lstStyle/>
          <a:p>
            <a:pPr defTabSz="1155700" fontAlgn="auto">
              <a:lnSpc>
                <a:spcPct val="90000"/>
              </a:lnSpc>
              <a:spcAft>
                <a:spcPct val="35000"/>
              </a:spcAft>
              <a:defRPr/>
            </a:pPr>
            <a:r>
              <a:rPr kumimoji="0" lang="zh-TW" altLang="en-US" sz="2800" b="1" dirty="0" smtClean="0">
                <a:latin typeface="標楷體" pitchFamily="65" charset="-120"/>
                <a:ea typeface="標楷體" pitchFamily="65" charset="-120"/>
              </a:rPr>
              <a:t>居民共同努力</a:t>
            </a:r>
            <a:endParaRPr kumimoji="0" lang="en-US" sz="2800" b="1" dirty="0">
              <a:latin typeface="標楷體" pitchFamily="65" charset="-120"/>
              <a:ea typeface="標楷體" pitchFamily="65" charset="-120"/>
            </a:endParaRPr>
          </a:p>
        </p:txBody>
      </p:sp>
      <p:sp>
        <p:nvSpPr>
          <p:cNvPr id="17" name="手繪多邊形 16"/>
          <p:cNvSpPr/>
          <p:nvPr/>
        </p:nvSpPr>
        <p:spPr bwMode="auto">
          <a:xfrm rot="5557035">
            <a:off x="7131376" y="4111151"/>
            <a:ext cx="773743" cy="428323"/>
          </a:xfrm>
          <a:custGeom>
            <a:avLst/>
            <a:gdLst>
              <a:gd name="connsiteX0" fmla="*/ 0 w 767511"/>
              <a:gd name="connsiteY0" fmla="*/ 103196 h 515978"/>
              <a:gd name="connsiteX1" fmla="*/ 509522 w 767511"/>
              <a:gd name="connsiteY1" fmla="*/ 103196 h 515978"/>
              <a:gd name="connsiteX2" fmla="*/ 509522 w 767511"/>
              <a:gd name="connsiteY2" fmla="*/ 0 h 515978"/>
              <a:gd name="connsiteX3" fmla="*/ 767511 w 767511"/>
              <a:gd name="connsiteY3" fmla="*/ 257989 h 515978"/>
              <a:gd name="connsiteX4" fmla="*/ 509522 w 767511"/>
              <a:gd name="connsiteY4" fmla="*/ 515978 h 515978"/>
              <a:gd name="connsiteX5" fmla="*/ 509522 w 767511"/>
              <a:gd name="connsiteY5" fmla="*/ 412782 h 515978"/>
              <a:gd name="connsiteX6" fmla="*/ 0 w 767511"/>
              <a:gd name="connsiteY6" fmla="*/ 412782 h 515978"/>
              <a:gd name="connsiteX7" fmla="*/ 0 w 767511"/>
              <a:gd name="connsiteY7" fmla="*/ 103196 h 515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67511" h="515978">
                <a:moveTo>
                  <a:pt x="0" y="103196"/>
                </a:moveTo>
                <a:lnTo>
                  <a:pt x="509522" y="103196"/>
                </a:lnTo>
                <a:lnTo>
                  <a:pt x="509522" y="0"/>
                </a:lnTo>
                <a:lnTo>
                  <a:pt x="767511" y="257989"/>
                </a:lnTo>
                <a:lnTo>
                  <a:pt x="509522" y="515978"/>
                </a:lnTo>
                <a:lnTo>
                  <a:pt x="509522" y="412782"/>
                </a:lnTo>
                <a:lnTo>
                  <a:pt x="0" y="412782"/>
                </a:lnTo>
                <a:lnTo>
                  <a:pt x="0" y="103196"/>
                </a:lnTo>
                <a:close/>
              </a:path>
            </a:pathLst>
          </a:custGeom>
          <a:solidFill>
            <a:schemeClr val="accent4">
              <a:lumMod val="60000"/>
              <a:lumOff val="40000"/>
            </a:schemeClr>
          </a:solidFill>
        </p:spPr>
        <p:style>
          <a:lnRef idx="0">
            <a:schemeClr val="lt1">
              <a:hueOff val="0"/>
              <a:satOff val="0"/>
              <a:lumOff val="0"/>
              <a:alphaOff val="0"/>
            </a:schemeClr>
          </a:lnRef>
          <a:fillRef idx="2">
            <a:schemeClr val="accent4">
              <a:hueOff val="-4464770"/>
              <a:satOff val="26899"/>
              <a:lumOff val="2156"/>
              <a:alphaOff val="0"/>
            </a:schemeClr>
          </a:fillRef>
          <a:effectRef idx="1">
            <a:schemeClr val="accent4">
              <a:hueOff val="-4464770"/>
              <a:satOff val="26899"/>
              <a:lumOff val="2156"/>
              <a:alphaOff val="0"/>
            </a:schemeClr>
          </a:effectRef>
          <a:fontRef idx="minor">
            <a:schemeClr val="dk1"/>
          </a:fontRef>
        </p:style>
        <p:txBody>
          <a:bodyPr lIns="0" tIns="103196" rIns="154792" bIns="103195" spcCol="1270" anchor="ctr"/>
          <a:lstStyle/>
          <a:p>
            <a:pPr algn="ctr" defTabSz="889000" fontAlgn="auto">
              <a:lnSpc>
                <a:spcPct val="90000"/>
              </a:lnSpc>
              <a:spcAft>
                <a:spcPct val="35000"/>
              </a:spcAft>
              <a:defRPr/>
            </a:pPr>
            <a:endParaRPr kumimoji="0" lang="en-US" sz="2000">
              <a:latin typeface="標楷體" pitchFamily="65" charset="-120"/>
              <a:ea typeface="標楷體" pitchFamily="65" charset="-120"/>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bwMode="auto">
          <a:xfrm>
            <a:off x="714348" y="285728"/>
            <a:ext cx="8143932" cy="1333522"/>
          </a:xfrm>
        </p:spPr>
        <p:txBody>
          <a:bodyPr wrap="square" numCol="1" anchorCtr="0" compatLnSpc="1">
            <a:prstTxWarp prst="textNoShape">
              <a:avLst/>
            </a:prstTxWarp>
            <a:normAutofit/>
          </a:bodyPr>
          <a:lstStyle/>
          <a:p>
            <a:r>
              <a:rPr lang="zh-TW" altLang="en-US" sz="3200" b="1" dirty="0" smtClean="0">
                <a:solidFill>
                  <a:srgbClr val="C00000"/>
                </a:solidFill>
                <a:latin typeface="標楷體" pitchFamily="65" charset="-120"/>
                <a:ea typeface="標楷體" pitchFamily="65" charset="-120"/>
              </a:rPr>
              <a:t> </a:t>
            </a:r>
            <a:r>
              <a:rPr lang="zh-TW" altLang="en-US" sz="3100" b="1" dirty="0" smtClean="0">
                <a:solidFill>
                  <a:srgbClr val="C00000"/>
                </a:solidFill>
                <a:latin typeface="標楷體" pitchFamily="65" charset="-120"/>
                <a:ea typeface="標楷體" pitchFamily="65" charset="-120"/>
              </a:rPr>
              <a:t>單因多果</a:t>
            </a:r>
            <a:r>
              <a:rPr lang="en-US" altLang="zh-TW" sz="3600" b="1" dirty="0" smtClean="0">
                <a:solidFill>
                  <a:srgbClr val="C00000"/>
                </a:solidFill>
                <a:latin typeface="標楷體" pitchFamily="65" charset="-120"/>
                <a:ea typeface="標楷體" pitchFamily="65" charset="-120"/>
              </a:rPr>
              <a:t/>
            </a:r>
            <a:br>
              <a:rPr lang="en-US" altLang="zh-TW" sz="3600" b="1" dirty="0" smtClean="0">
                <a:solidFill>
                  <a:srgbClr val="C00000"/>
                </a:solidFill>
                <a:latin typeface="標楷體" pitchFamily="65" charset="-120"/>
                <a:ea typeface="標楷體" pitchFamily="65" charset="-120"/>
              </a:rPr>
            </a:br>
            <a:r>
              <a:rPr lang="zh-TW" altLang="en-US" sz="3600" b="1" dirty="0" smtClean="0">
                <a:solidFill>
                  <a:schemeClr val="tx1"/>
                </a:solidFill>
                <a:latin typeface="標楷體" pitchFamily="65" charset="-120"/>
                <a:ea typeface="標楷體" pitchFamily="65" charset="-120"/>
              </a:rPr>
              <a:t>翰林五</a:t>
            </a:r>
            <a:r>
              <a:rPr lang="zh-TW" altLang="en-US" sz="3600" b="1" dirty="0" smtClean="0">
                <a:solidFill>
                  <a:schemeClr val="tx2">
                    <a:lumMod val="50000"/>
                  </a:schemeClr>
                </a:solidFill>
                <a:latin typeface="標楷體" pitchFamily="65" charset="-120"/>
                <a:ea typeface="標楷體" pitchFamily="65" charset="-120"/>
              </a:rPr>
              <a:t>下第八課</a:t>
            </a:r>
            <a:r>
              <a:rPr lang="zh-TW" altLang="en-US" sz="4000" b="1" dirty="0" smtClean="0">
                <a:solidFill>
                  <a:schemeClr val="tx2">
                    <a:lumMod val="50000"/>
                  </a:schemeClr>
                </a:solidFill>
                <a:latin typeface="標楷體" pitchFamily="65" charset="-120"/>
                <a:ea typeface="標楷體" pitchFamily="65" charset="-120"/>
              </a:rPr>
              <a:t>「給女兒的一封信」</a:t>
            </a:r>
            <a:endParaRPr lang="zh-TW" altLang="en-US" sz="4000" dirty="0" smtClean="0">
              <a:latin typeface="標楷體" pitchFamily="65" charset="-120"/>
              <a:ea typeface="標楷體" pitchFamily="65" charset="-120"/>
            </a:endParaRPr>
          </a:p>
        </p:txBody>
      </p:sp>
      <p:sp>
        <p:nvSpPr>
          <p:cNvPr id="21507" name="Content Placeholder 2"/>
          <p:cNvSpPr>
            <a:spLocks noGrp="1"/>
          </p:cNvSpPr>
          <p:nvPr>
            <p:ph idx="1"/>
          </p:nvPr>
        </p:nvSpPr>
        <p:spPr>
          <a:xfrm>
            <a:off x="714348" y="1500174"/>
            <a:ext cx="7929618" cy="4568825"/>
          </a:xfrm>
        </p:spPr>
        <p:txBody>
          <a:bodyPr/>
          <a:lstStyle/>
          <a:p>
            <a:pPr eaLnBrk="1" hangingPunct="1">
              <a:spcAft>
                <a:spcPct val="0"/>
              </a:spcAft>
            </a:pPr>
            <a:r>
              <a:rPr lang="zh-TW" altLang="en-US" b="1" dirty="0" smtClean="0">
                <a:solidFill>
                  <a:srgbClr val="660033"/>
                </a:solidFill>
                <a:latin typeface="標楷體" pitchFamily="65" charset="-120"/>
                <a:ea typeface="標楷體" pitchFamily="65" charset="-120"/>
              </a:rPr>
              <a:t>課文大意：</a:t>
            </a:r>
            <a:endParaRPr lang="en-US" altLang="zh-TW" b="1" dirty="0" smtClean="0">
              <a:solidFill>
                <a:srgbClr val="660033"/>
              </a:solidFill>
              <a:latin typeface="標楷體" pitchFamily="65" charset="-120"/>
              <a:ea typeface="標楷體" pitchFamily="65" charset="-120"/>
            </a:endParaRPr>
          </a:p>
          <a:p>
            <a:pPr>
              <a:spcAft>
                <a:spcPct val="0"/>
              </a:spcAft>
              <a:buNone/>
            </a:pPr>
            <a:r>
              <a:rPr lang="zh-TW" altLang="en-US" dirty="0" smtClean="0"/>
              <a:t>          </a:t>
            </a:r>
            <a:r>
              <a:rPr lang="zh-TW" altLang="en-US" sz="3600" b="1" dirty="0" smtClean="0">
                <a:latin typeface="標楷體" pitchFamily="65" charset="-120"/>
                <a:ea typeface="標楷體" pitchFamily="65" charset="-120"/>
              </a:rPr>
              <a:t>爸爸覺得女兒說話的口氣和態度不夠禮貌，也認為孩子一旦進入青春期，就愈需要教導孩子的禮貌。於是爸爸利用寫信的方式來教導女兒語言的禮貌，並且強調說話有禮貌能給人溫暖，希望女兒能學習。</a:t>
            </a:r>
            <a:endParaRPr lang="en-US" altLang="ja-JP" sz="3600" b="1" dirty="0" smtClean="0">
              <a:solidFill>
                <a:srgbClr val="C00000"/>
              </a:solidFill>
              <a:latin typeface="標楷體" pitchFamily="65" charset="-120"/>
              <a:ea typeface="標楷體" pitchFamily="65" charset="-120"/>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1"/>
          <p:cNvSpPr>
            <a:spLocks noGrp="1"/>
          </p:cNvSpPr>
          <p:nvPr>
            <p:ph type="title"/>
          </p:nvPr>
        </p:nvSpPr>
        <p:spPr/>
        <p:txBody>
          <a:bodyPr/>
          <a:lstStyle/>
          <a:p>
            <a:pPr eaLnBrk="1" hangingPunct="1">
              <a:defRPr/>
            </a:pPr>
            <a:r>
              <a:rPr lang="zh-TW" altLang="en-US" b="1" dirty="0" smtClean="0">
                <a:solidFill>
                  <a:schemeClr val="tx2">
                    <a:lumMod val="50000"/>
                  </a:schemeClr>
                </a:solidFill>
                <a:latin typeface="標楷體" pitchFamily="65" charset="-120"/>
                <a:ea typeface="標楷體" pitchFamily="65" charset="-120"/>
              </a:rPr>
              <a:t>單因多果</a:t>
            </a:r>
          </a:p>
        </p:txBody>
      </p:sp>
      <p:grpSp>
        <p:nvGrpSpPr>
          <p:cNvPr id="2" name="群組 4"/>
          <p:cNvGrpSpPr>
            <a:grpSpLocks/>
          </p:cNvGrpSpPr>
          <p:nvPr/>
        </p:nvGrpSpPr>
        <p:grpSpPr bwMode="auto">
          <a:xfrm>
            <a:off x="1214414" y="1643050"/>
            <a:ext cx="7051678" cy="2143140"/>
            <a:chOff x="400278" y="2561950"/>
            <a:chExt cx="7052042" cy="3028135"/>
          </a:xfrm>
        </p:grpSpPr>
        <p:sp>
          <p:nvSpPr>
            <p:cNvPr id="7" name="手繪多邊形 6"/>
            <p:cNvSpPr/>
            <p:nvPr/>
          </p:nvSpPr>
          <p:spPr>
            <a:xfrm>
              <a:off x="400278" y="3428630"/>
              <a:ext cx="2199829" cy="1357176"/>
            </a:xfrm>
            <a:custGeom>
              <a:avLst/>
              <a:gdLst>
                <a:gd name="connsiteX0" fmla="*/ 0 w 1771178"/>
                <a:gd name="connsiteY0" fmla="*/ 72297 h 722967"/>
                <a:gd name="connsiteX1" fmla="*/ 21175 w 1771178"/>
                <a:gd name="connsiteY1" fmla="*/ 21175 h 722967"/>
                <a:gd name="connsiteX2" fmla="*/ 72297 w 1771178"/>
                <a:gd name="connsiteY2" fmla="*/ 0 h 722967"/>
                <a:gd name="connsiteX3" fmla="*/ 1698881 w 1771178"/>
                <a:gd name="connsiteY3" fmla="*/ 0 h 722967"/>
                <a:gd name="connsiteX4" fmla="*/ 1750003 w 1771178"/>
                <a:gd name="connsiteY4" fmla="*/ 21175 h 722967"/>
                <a:gd name="connsiteX5" fmla="*/ 1771178 w 1771178"/>
                <a:gd name="connsiteY5" fmla="*/ 72297 h 722967"/>
                <a:gd name="connsiteX6" fmla="*/ 1771178 w 1771178"/>
                <a:gd name="connsiteY6" fmla="*/ 650670 h 722967"/>
                <a:gd name="connsiteX7" fmla="*/ 1750003 w 1771178"/>
                <a:gd name="connsiteY7" fmla="*/ 701792 h 722967"/>
                <a:gd name="connsiteX8" fmla="*/ 1698881 w 1771178"/>
                <a:gd name="connsiteY8" fmla="*/ 722967 h 722967"/>
                <a:gd name="connsiteX9" fmla="*/ 72297 w 1771178"/>
                <a:gd name="connsiteY9" fmla="*/ 722967 h 722967"/>
                <a:gd name="connsiteX10" fmla="*/ 21175 w 1771178"/>
                <a:gd name="connsiteY10" fmla="*/ 701792 h 722967"/>
                <a:gd name="connsiteX11" fmla="*/ 0 w 1771178"/>
                <a:gd name="connsiteY11" fmla="*/ 650670 h 722967"/>
                <a:gd name="connsiteX12" fmla="*/ 0 w 1771178"/>
                <a:gd name="connsiteY12" fmla="*/ 72297 h 722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71178" h="722967">
                  <a:moveTo>
                    <a:pt x="0" y="72297"/>
                  </a:moveTo>
                  <a:cubicBezTo>
                    <a:pt x="0" y="53123"/>
                    <a:pt x="7617" y="34734"/>
                    <a:pt x="21175" y="21175"/>
                  </a:cubicBezTo>
                  <a:cubicBezTo>
                    <a:pt x="34733" y="7617"/>
                    <a:pt x="53122" y="0"/>
                    <a:pt x="72297" y="0"/>
                  </a:cubicBezTo>
                  <a:lnTo>
                    <a:pt x="1698881" y="0"/>
                  </a:lnTo>
                  <a:cubicBezTo>
                    <a:pt x="1718055" y="0"/>
                    <a:pt x="1736444" y="7617"/>
                    <a:pt x="1750003" y="21175"/>
                  </a:cubicBezTo>
                  <a:cubicBezTo>
                    <a:pt x="1763561" y="34733"/>
                    <a:pt x="1771178" y="53122"/>
                    <a:pt x="1771178" y="72297"/>
                  </a:cubicBezTo>
                  <a:lnTo>
                    <a:pt x="1771178" y="650670"/>
                  </a:lnTo>
                  <a:cubicBezTo>
                    <a:pt x="1771178" y="669844"/>
                    <a:pt x="1763561" y="688233"/>
                    <a:pt x="1750003" y="701792"/>
                  </a:cubicBezTo>
                  <a:cubicBezTo>
                    <a:pt x="1736445" y="715350"/>
                    <a:pt x="1718056" y="722967"/>
                    <a:pt x="1698881" y="722967"/>
                  </a:cubicBezTo>
                  <a:lnTo>
                    <a:pt x="72297" y="722967"/>
                  </a:lnTo>
                  <a:cubicBezTo>
                    <a:pt x="53123" y="722967"/>
                    <a:pt x="34734" y="715350"/>
                    <a:pt x="21175" y="701792"/>
                  </a:cubicBezTo>
                  <a:cubicBezTo>
                    <a:pt x="7617" y="688234"/>
                    <a:pt x="0" y="669845"/>
                    <a:pt x="0" y="650670"/>
                  </a:cubicBezTo>
                  <a:lnTo>
                    <a:pt x="0" y="72297"/>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lIns="42130" tIns="42130" rIns="42130" bIns="42130" spcCol="1270" anchor="ctr"/>
            <a:lstStyle/>
            <a:p>
              <a:pPr algn="ctr" defTabSz="1466850" fontAlgn="auto">
                <a:lnSpc>
                  <a:spcPct val="90000"/>
                </a:lnSpc>
                <a:spcAft>
                  <a:spcPct val="35000"/>
                </a:spcAft>
                <a:defRPr/>
              </a:pPr>
              <a:r>
                <a:rPr kumimoji="0" lang="zh-TW" altLang="en-US" sz="3300" b="1" dirty="0" smtClean="0">
                  <a:latin typeface="標楷體" pitchFamily="65" charset="-120"/>
                  <a:ea typeface="標楷體" pitchFamily="65" charset="-120"/>
                </a:rPr>
                <a:t>欠缺禮貌的應對態度</a:t>
              </a:r>
              <a:endParaRPr kumimoji="0" lang="zh-TW" altLang="en-US" sz="3300" b="1" dirty="0">
                <a:latin typeface="標楷體" pitchFamily="65" charset="-120"/>
                <a:ea typeface="標楷體" pitchFamily="65" charset="-120"/>
              </a:endParaRPr>
            </a:p>
          </p:txBody>
        </p:sp>
        <p:sp>
          <p:nvSpPr>
            <p:cNvPr id="8" name="手繪多邊形 7"/>
            <p:cNvSpPr/>
            <p:nvPr/>
          </p:nvSpPr>
          <p:spPr>
            <a:xfrm rot="18564642">
              <a:off x="2331692" y="3515138"/>
              <a:ext cx="1474627" cy="41277"/>
            </a:xfrm>
            <a:custGeom>
              <a:avLst/>
              <a:gdLst>
                <a:gd name="connsiteX0" fmla="*/ 0 w 1475717"/>
                <a:gd name="connsiteY0" fmla="*/ 20676 h 41352"/>
                <a:gd name="connsiteX1" fmla="*/ 1475717 w 1475717"/>
                <a:gd name="connsiteY1" fmla="*/ 20676 h 41352"/>
              </a:gdLst>
              <a:ahLst/>
              <a:cxnLst>
                <a:cxn ang="0">
                  <a:pos x="connsiteX0" y="connsiteY0"/>
                </a:cxn>
                <a:cxn ang="0">
                  <a:pos x="connsiteX1" y="connsiteY1"/>
                </a:cxn>
              </a:cxnLst>
              <a:rect l="l" t="t" r="r" b="b"/>
              <a:pathLst>
                <a:path w="1475717" h="41352">
                  <a:moveTo>
                    <a:pt x="0" y="20676"/>
                  </a:moveTo>
                  <a:lnTo>
                    <a:pt x="1475717" y="20676"/>
                  </a:lnTo>
                </a:path>
              </a:pathLst>
            </a:custGeom>
            <a:noFill/>
            <a:ln w="57150">
              <a:solidFill>
                <a:srgbClr val="C00000"/>
              </a:solidFill>
            </a:ln>
          </p:spPr>
          <p:style>
            <a:lnRef idx="2">
              <a:scrgbClr r="0" g="0" b="0"/>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txBody>
            <a:bodyPr lIns="713666" tIns="-16217" rIns="713665" bIns="-16217" spcCol="1270" anchor="ctr"/>
            <a:lstStyle/>
            <a:p>
              <a:pPr algn="ctr" defTabSz="222250" fontAlgn="auto">
                <a:lnSpc>
                  <a:spcPct val="90000"/>
                </a:lnSpc>
                <a:spcAft>
                  <a:spcPct val="35000"/>
                </a:spcAft>
                <a:defRPr/>
              </a:pPr>
              <a:endParaRPr kumimoji="0" lang="zh-TW" altLang="en-US" sz="500">
                <a:latin typeface="標楷體" pitchFamily="65" charset="-120"/>
                <a:ea typeface="標楷體" pitchFamily="65" charset="-120"/>
              </a:endParaRPr>
            </a:p>
          </p:txBody>
        </p:sp>
        <p:sp>
          <p:nvSpPr>
            <p:cNvPr id="9" name="手繪多邊形 8"/>
            <p:cNvSpPr/>
            <p:nvPr/>
          </p:nvSpPr>
          <p:spPr>
            <a:xfrm>
              <a:off x="3537002" y="2561950"/>
              <a:ext cx="3889940" cy="807030"/>
            </a:xfrm>
            <a:custGeom>
              <a:avLst/>
              <a:gdLst>
                <a:gd name="connsiteX0" fmla="*/ 0 w 3012308"/>
                <a:gd name="connsiteY0" fmla="*/ 80703 h 807030"/>
                <a:gd name="connsiteX1" fmla="*/ 23637 w 3012308"/>
                <a:gd name="connsiteY1" fmla="*/ 23637 h 807030"/>
                <a:gd name="connsiteX2" fmla="*/ 80703 w 3012308"/>
                <a:gd name="connsiteY2" fmla="*/ 0 h 807030"/>
                <a:gd name="connsiteX3" fmla="*/ 2931605 w 3012308"/>
                <a:gd name="connsiteY3" fmla="*/ 0 h 807030"/>
                <a:gd name="connsiteX4" fmla="*/ 2988671 w 3012308"/>
                <a:gd name="connsiteY4" fmla="*/ 23637 h 807030"/>
                <a:gd name="connsiteX5" fmla="*/ 3012308 w 3012308"/>
                <a:gd name="connsiteY5" fmla="*/ 80703 h 807030"/>
                <a:gd name="connsiteX6" fmla="*/ 3012308 w 3012308"/>
                <a:gd name="connsiteY6" fmla="*/ 726327 h 807030"/>
                <a:gd name="connsiteX7" fmla="*/ 2988671 w 3012308"/>
                <a:gd name="connsiteY7" fmla="*/ 783393 h 807030"/>
                <a:gd name="connsiteX8" fmla="*/ 2931605 w 3012308"/>
                <a:gd name="connsiteY8" fmla="*/ 807030 h 807030"/>
                <a:gd name="connsiteX9" fmla="*/ 80703 w 3012308"/>
                <a:gd name="connsiteY9" fmla="*/ 807030 h 807030"/>
                <a:gd name="connsiteX10" fmla="*/ 23637 w 3012308"/>
                <a:gd name="connsiteY10" fmla="*/ 783393 h 807030"/>
                <a:gd name="connsiteX11" fmla="*/ 0 w 3012308"/>
                <a:gd name="connsiteY11" fmla="*/ 726327 h 807030"/>
                <a:gd name="connsiteX12" fmla="*/ 0 w 3012308"/>
                <a:gd name="connsiteY12" fmla="*/ 80703 h 807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12308" h="807030">
                  <a:moveTo>
                    <a:pt x="0" y="80703"/>
                  </a:moveTo>
                  <a:cubicBezTo>
                    <a:pt x="0" y="59299"/>
                    <a:pt x="8503" y="38772"/>
                    <a:pt x="23637" y="23637"/>
                  </a:cubicBezTo>
                  <a:cubicBezTo>
                    <a:pt x="38772" y="8502"/>
                    <a:pt x="59299" y="0"/>
                    <a:pt x="80703" y="0"/>
                  </a:cubicBezTo>
                  <a:lnTo>
                    <a:pt x="2931605" y="0"/>
                  </a:lnTo>
                  <a:cubicBezTo>
                    <a:pt x="2953009" y="0"/>
                    <a:pt x="2973536" y="8503"/>
                    <a:pt x="2988671" y="23637"/>
                  </a:cubicBezTo>
                  <a:cubicBezTo>
                    <a:pt x="3003806" y="38772"/>
                    <a:pt x="3012308" y="59299"/>
                    <a:pt x="3012308" y="80703"/>
                  </a:cubicBezTo>
                  <a:lnTo>
                    <a:pt x="3012308" y="726327"/>
                  </a:lnTo>
                  <a:cubicBezTo>
                    <a:pt x="3012308" y="747731"/>
                    <a:pt x="3003805" y="768258"/>
                    <a:pt x="2988671" y="783393"/>
                  </a:cubicBezTo>
                  <a:cubicBezTo>
                    <a:pt x="2973536" y="798528"/>
                    <a:pt x="2953009" y="807030"/>
                    <a:pt x="2931605" y="807030"/>
                  </a:cubicBezTo>
                  <a:lnTo>
                    <a:pt x="80703" y="807030"/>
                  </a:lnTo>
                  <a:cubicBezTo>
                    <a:pt x="59299" y="807030"/>
                    <a:pt x="38772" y="798527"/>
                    <a:pt x="23637" y="783393"/>
                  </a:cubicBezTo>
                  <a:cubicBezTo>
                    <a:pt x="8502" y="768258"/>
                    <a:pt x="0" y="747731"/>
                    <a:pt x="0" y="726327"/>
                  </a:cubicBezTo>
                  <a:lnTo>
                    <a:pt x="0" y="80703"/>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3">
                <a:hueOff val="0"/>
                <a:satOff val="0"/>
                <a:lumOff val="0"/>
                <a:alphaOff val="0"/>
              </a:schemeClr>
            </a:fillRef>
            <a:effectRef idx="1">
              <a:schemeClr val="accent3">
                <a:hueOff val="0"/>
                <a:satOff val="0"/>
                <a:lumOff val="0"/>
                <a:alphaOff val="0"/>
              </a:schemeClr>
            </a:effectRef>
            <a:fontRef idx="minor">
              <a:schemeClr val="dk1"/>
            </a:fontRef>
          </p:style>
          <p:txBody>
            <a:bodyPr lIns="44592" tIns="44592" rIns="44592" bIns="44592" spcCol="1270" anchor="ctr"/>
            <a:lstStyle/>
            <a:p>
              <a:pPr algn="ctr" defTabSz="1466850" fontAlgn="auto">
                <a:lnSpc>
                  <a:spcPct val="90000"/>
                </a:lnSpc>
                <a:spcAft>
                  <a:spcPct val="35000"/>
                </a:spcAft>
                <a:defRPr/>
              </a:pPr>
              <a:r>
                <a:rPr kumimoji="0" lang="zh-TW" altLang="en-US" sz="3300" b="1" dirty="0" smtClean="0">
                  <a:latin typeface="標楷體" pitchFamily="65" charset="-120"/>
                  <a:ea typeface="標楷體" pitchFamily="65" charset="-120"/>
                </a:rPr>
                <a:t>以反問語句答話</a:t>
              </a:r>
              <a:endParaRPr kumimoji="0" lang="zh-TW" altLang="en-US" sz="3300" b="1" dirty="0">
                <a:latin typeface="標楷體" pitchFamily="65" charset="-120"/>
                <a:ea typeface="標楷體" pitchFamily="65" charset="-120"/>
              </a:endParaRPr>
            </a:p>
          </p:txBody>
        </p:sp>
        <p:sp>
          <p:nvSpPr>
            <p:cNvPr id="10" name="手繪多邊形 9"/>
            <p:cNvSpPr/>
            <p:nvPr/>
          </p:nvSpPr>
          <p:spPr>
            <a:xfrm rot="90177">
              <a:off x="2600669" y="4096897"/>
              <a:ext cx="936673" cy="41271"/>
            </a:xfrm>
            <a:custGeom>
              <a:avLst/>
              <a:gdLst>
                <a:gd name="connsiteX0" fmla="*/ 0 w 937218"/>
                <a:gd name="connsiteY0" fmla="*/ 20676 h 41352"/>
                <a:gd name="connsiteX1" fmla="*/ 937218 w 937218"/>
                <a:gd name="connsiteY1" fmla="*/ 20676 h 41352"/>
              </a:gdLst>
              <a:ahLst/>
              <a:cxnLst>
                <a:cxn ang="0">
                  <a:pos x="connsiteX0" y="connsiteY0"/>
                </a:cxn>
                <a:cxn ang="0">
                  <a:pos x="connsiteX1" y="connsiteY1"/>
                </a:cxn>
              </a:cxnLst>
              <a:rect l="l" t="t" r="r" b="b"/>
              <a:pathLst>
                <a:path w="937218" h="41352">
                  <a:moveTo>
                    <a:pt x="0" y="20676"/>
                  </a:moveTo>
                  <a:lnTo>
                    <a:pt x="937218" y="20676"/>
                  </a:lnTo>
                </a:path>
              </a:pathLst>
            </a:custGeom>
            <a:noFill/>
            <a:ln w="57150">
              <a:solidFill>
                <a:srgbClr val="C00000"/>
              </a:solidFill>
            </a:ln>
          </p:spPr>
          <p:style>
            <a:lnRef idx="2">
              <a:scrgbClr r="0" g="0" b="0"/>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txBody>
            <a:bodyPr lIns="457878" tIns="-2755" rIns="457879" bIns="-2754" spcCol="1270" anchor="ctr"/>
            <a:lstStyle/>
            <a:p>
              <a:pPr algn="ctr" defTabSz="222250" fontAlgn="auto">
                <a:lnSpc>
                  <a:spcPct val="90000"/>
                </a:lnSpc>
                <a:spcAft>
                  <a:spcPct val="35000"/>
                </a:spcAft>
                <a:defRPr/>
              </a:pPr>
              <a:endParaRPr kumimoji="0" lang="zh-TW" altLang="en-US" sz="500">
                <a:latin typeface="標楷體" pitchFamily="65" charset="-120"/>
                <a:ea typeface="標楷體" pitchFamily="65" charset="-120"/>
              </a:endParaRPr>
            </a:p>
          </p:txBody>
        </p:sp>
        <p:sp>
          <p:nvSpPr>
            <p:cNvPr id="11" name="手繪多邊形 10"/>
            <p:cNvSpPr/>
            <p:nvPr/>
          </p:nvSpPr>
          <p:spPr>
            <a:xfrm>
              <a:off x="3537003" y="3544649"/>
              <a:ext cx="3915317" cy="920247"/>
            </a:xfrm>
            <a:custGeom>
              <a:avLst/>
              <a:gdLst>
                <a:gd name="connsiteX0" fmla="*/ 0 w 5039236"/>
                <a:gd name="connsiteY0" fmla="*/ 117112 h 1171120"/>
                <a:gd name="connsiteX1" fmla="*/ 34301 w 5039236"/>
                <a:gd name="connsiteY1" fmla="*/ 34301 h 1171120"/>
                <a:gd name="connsiteX2" fmla="*/ 117112 w 5039236"/>
                <a:gd name="connsiteY2" fmla="*/ 0 h 1171120"/>
                <a:gd name="connsiteX3" fmla="*/ 4922124 w 5039236"/>
                <a:gd name="connsiteY3" fmla="*/ 0 h 1171120"/>
                <a:gd name="connsiteX4" fmla="*/ 5004935 w 5039236"/>
                <a:gd name="connsiteY4" fmla="*/ 34301 h 1171120"/>
                <a:gd name="connsiteX5" fmla="*/ 5039236 w 5039236"/>
                <a:gd name="connsiteY5" fmla="*/ 117112 h 1171120"/>
                <a:gd name="connsiteX6" fmla="*/ 5039236 w 5039236"/>
                <a:gd name="connsiteY6" fmla="*/ 1054008 h 1171120"/>
                <a:gd name="connsiteX7" fmla="*/ 5004935 w 5039236"/>
                <a:gd name="connsiteY7" fmla="*/ 1136819 h 1171120"/>
                <a:gd name="connsiteX8" fmla="*/ 4922124 w 5039236"/>
                <a:gd name="connsiteY8" fmla="*/ 1171120 h 1171120"/>
                <a:gd name="connsiteX9" fmla="*/ 117112 w 5039236"/>
                <a:gd name="connsiteY9" fmla="*/ 1171120 h 1171120"/>
                <a:gd name="connsiteX10" fmla="*/ 34301 w 5039236"/>
                <a:gd name="connsiteY10" fmla="*/ 1136819 h 1171120"/>
                <a:gd name="connsiteX11" fmla="*/ 0 w 5039236"/>
                <a:gd name="connsiteY11" fmla="*/ 1054008 h 1171120"/>
                <a:gd name="connsiteX12" fmla="*/ 0 w 5039236"/>
                <a:gd name="connsiteY12" fmla="*/ 117112 h 1171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039236" h="1171120">
                  <a:moveTo>
                    <a:pt x="0" y="117112"/>
                  </a:moveTo>
                  <a:cubicBezTo>
                    <a:pt x="0" y="86052"/>
                    <a:pt x="12339" y="56264"/>
                    <a:pt x="34301" y="34301"/>
                  </a:cubicBezTo>
                  <a:cubicBezTo>
                    <a:pt x="56264" y="12338"/>
                    <a:pt x="86052" y="0"/>
                    <a:pt x="117112" y="0"/>
                  </a:cubicBezTo>
                  <a:lnTo>
                    <a:pt x="4922124" y="0"/>
                  </a:lnTo>
                  <a:cubicBezTo>
                    <a:pt x="4953184" y="0"/>
                    <a:pt x="4982972" y="12339"/>
                    <a:pt x="5004935" y="34301"/>
                  </a:cubicBezTo>
                  <a:cubicBezTo>
                    <a:pt x="5026898" y="56264"/>
                    <a:pt x="5039236" y="86052"/>
                    <a:pt x="5039236" y="117112"/>
                  </a:cubicBezTo>
                  <a:lnTo>
                    <a:pt x="5039236" y="1054008"/>
                  </a:lnTo>
                  <a:cubicBezTo>
                    <a:pt x="5039236" y="1085068"/>
                    <a:pt x="5026897" y="1114856"/>
                    <a:pt x="5004935" y="1136819"/>
                  </a:cubicBezTo>
                  <a:cubicBezTo>
                    <a:pt x="4982972" y="1158782"/>
                    <a:pt x="4953184" y="1171120"/>
                    <a:pt x="4922124" y="1171120"/>
                  </a:cubicBezTo>
                  <a:lnTo>
                    <a:pt x="117112" y="1171120"/>
                  </a:lnTo>
                  <a:cubicBezTo>
                    <a:pt x="86052" y="1171120"/>
                    <a:pt x="56264" y="1158781"/>
                    <a:pt x="34301" y="1136819"/>
                  </a:cubicBezTo>
                  <a:cubicBezTo>
                    <a:pt x="12338" y="1114856"/>
                    <a:pt x="0" y="1085068"/>
                    <a:pt x="0" y="1054008"/>
                  </a:cubicBezTo>
                  <a:lnTo>
                    <a:pt x="0" y="117112"/>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3">
                <a:hueOff val="0"/>
                <a:satOff val="0"/>
                <a:lumOff val="0"/>
                <a:alphaOff val="0"/>
              </a:schemeClr>
            </a:fillRef>
            <a:effectRef idx="1">
              <a:schemeClr val="accent3">
                <a:hueOff val="0"/>
                <a:satOff val="0"/>
                <a:lumOff val="0"/>
                <a:alphaOff val="0"/>
              </a:schemeClr>
            </a:effectRef>
            <a:fontRef idx="minor">
              <a:schemeClr val="dk1"/>
            </a:fontRef>
          </p:style>
          <p:txBody>
            <a:bodyPr lIns="54621" tIns="54621" rIns="54621" bIns="54621" spcCol="1270" anchor="ctr"/>
            <a:lstStyle/>
            <a:p>
              <a:pPr algn="ctr" defTabSz="1466850" fontAlgn="auto">
                <a:lnSpc>
                  <a:spcPct val="90000"/>
                </a:lnSpc>
                <a:spcAft>
                  <a:spcPct val="35000"/>
                </a:spcAft>
                <a:defRPr/>
              </a:pPr>
              <a:r>
                <a:rPr kumimoji="0" lang="zh-TW" altLang="en-US" sz="3200" b="1" dirty="0" smtClean="0">
                  <a:latin typeface="標楷體" pitchFamily="65" charset="-120"/>
                  <a:ea typeface="標楷體" pitchFamily="65" charset="-120"/>
                </a:rPr>
                <a:t>以責難語氣咄咄逼人</a:t>
              </a:r>
              <a:endParaRPr kumimoji="0" lang="zh-TW" altLang="en-US" sz="3200" b="1" dirty="0">
                <a:latin typeface="標楷體" pitchFamily="65" charset="-120"/>
                <a:ea typeface="標楷體" pitchFamily="65" charset="-120"/>
              </a:endParaRPr>
            </a:p>
          </p:txBody>
        </p:sp>
        <p:sp>
          <p:nvSpPr>
            <p:cNvPr id="12" name="手繪多邊形 11"/>
            <p:cNvSpPr/>
            <p:nvPr/>
          </p:nvSpPr>
          <p:spPr>
            <a:xfrm rot="3071250">
              <a:off x="2322168" y="4667538"/>
              <a:ext cx="1493675" cy="41277"/>
            </a:xfrm>
            <a:custGeom>
              <a:avLst/>
              <a:gdLst>
                <a:gd name="connsiteX0" fmla="*/ 0 w 1494791"/>
                <a:gd name="connsiteY0" fmla="*/ 20676 h 41352"/>
                <a:gd name="connsiteX1" fmla="*/ 1494791 w 1494791"/>
                <a:gd name="connsiteY1" fmla="*/ 20676 h 41352"/>
              </a:gdLst>
              <a:ahLst/>
              <a:cxnLst>
                <a:cxn ang="0">
                  <a:pos x="connsiteX0" y="connsiteY0"/>
                </a:cxn>
                <a:cxn ang="0">
                  <a:pos x="connsiteX1" y="connsiteY1"/>
                </a:cxn>
              </a:cxnLst>
              <a:rect l="l" t="t" r="r" b="b"/>
              <a:pathLst>
                <a:path w="1494791" h="41352">
                  <a:moveTo>
                    <a:pt x="0" y="20676"/>
                  </a:moveTo>
                  <a:lnTo>
                    <a:pt x="1494791" y="20676"/>
                  </a:lnTo>
                </a:path>
              </a:pathLst>
            </a:custGeom>
            <a:noFill/>
            <a:ln w="57150">
              <a:solidFill>
                <a:srgbClr val="C00000"/>
              </a:solidFill>
            </a:ln>
          </p:spPr>
          <p:style>
            <a:lnRef idx="2">
              <a:scrgbClr r="0" g="0" b="0"/>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txBody>
            <a:bodyPr lIns="722726" tIns="-16694" rIns="722725" bIns="-16694" spcCol="1270" anchor="ctr"/>
            <a:lstStyle/>
            <a:p>
              <a:pPr algn="ctr" defTabSz="222250" fontAlgn="auto">
                <a:lnSpc>
                  <a:spcPct val="90000"/>
                </a:lnSpc>
                <a:spcAft>
                  <a:spcPct val="35000"/>
                </a:spcAft>
                <a:defRPr/>
              </a:pPr>
              <a:endParaRPr kumimoji="0" lang="zh-TW" altLang="en-US" sz="500">
                <a:latin typeface="標楷體" pitchFamily="65" charset="-120"/>
                <a:ea typeface="標楷體" pitchFamily="65" charset="-120"/>
              </a:endParaRPr>
            </a:p>
          </p:txBody>
        </p:sp>
        <p:sp>
          <p:nvSpPr>
            <p:cNvPr id="13" name="手繪多邊形 12"/>
            <p:cNvSpPr/>
            <p:nvPr/>
          </p:nvSpPr>
          <p:spPr>
            <a:xfrm>
              <a:off x="3537003" y="4701778"/>
              <a:ext cx="3889940" cy="888307"/>
            </a:xfrm>
            <a:custGeom>
              <a:avLst/>
              <a:gdLst>
                <a:gd name="connsiteX0" fmla="*/ 0 w 2342240"/>
                <a:gd name="connsiteY0" fmla="*/ 75787 h 757867"/>
                <a:gd name="connsiteX1" fmla="*/ 22198 w 2342240"/>
                <a:gd name="connsiteY1" fmla="*/ 22198 h 757867"/>
                <a:gd name="connsiteX2" fmla="*/ 75788 w 2342240"/>
                <a:gd name="connsiteY2" fmla="*/ 1 h 757867"/>
                <a:gd name="connsiteX3" fmla="*/ 2266453 w 2342240"/>
                <a:gd name="connsiteY3" fmla="*/ 0 h 757867"/>
                <a:gd name="connsiteX4" fmla="*/ 2320042 w 2342240"/>
                <a:gd name="connsiteY4" fmla="*/ 22198 h 757867"/>
                <a:gd name="connsiteX5" fmla="*/ 2342239 w 2342240"/>
                <a:gd name="connsiteY5" fmla="*/ 75788 h 757867"/>
                <a:gd name="connsiteX6" fmla="*/ 2342240 w 2342240"/>
                <a:gd name="connsiteY6" fmla="*/ 682080 h 757867"/>
                <a:gd name="connsiteX7" fmla="*/ 2320042 w 2342240"/>
                <a:gd name="connsiteY7" fmla="*/ 735670 h 757867"/>
                <a:gd name="connsiteX8" fmla="*/ 2266452 w 2342240"/>
                <a:gd name="connsiteY8" fmla="*/ 757867 h 757867"/>
                <a:gd name="connsiteX9" fmla="*/ 75787 w 2342240"/>
                <a:gd name="connsiteY9" fmla="*/ 757867 h 757867"/>
                <a:gd name="connsiteX10" fmla="*/ 22197 w 2342240"/>
                <a:gd name="connsiteY10" fmla="*/ 735669 h 757867"/>
                <a:gd name="connsiteX11" fmla="*/ 0 w 2342240"/>
                <a:gd name="connsiteY11" fmla="*/ 682079 h 757867"/>
                <a:gd name="connsiteX12" fmla="*/ 0 w 2342240"/>
                <a:gd name="connsiteY12" fmla="*/ 75787 h 757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42240" h="757867">
                  <a:moveTo>
                    <a:pt x="0" y="75787"/>
                  </a:moveTo>
                  <a:cubicBezTo>
                    <a:pt x="0" y="55687"/>
                    <a:pt x="7985" y="36410"/>
                    <a:pt x="22198" y="22198"/>
                  </a:cubicBezTo>
                  <a:cubicBezTo>
                    <a:pt x="36411" y="7985"/>
                    <a:pt x="55688" y="1"/>
                    <a:pt x="75788" y="1"/>
                  </a:cubicBezTo>
                  <a:lnTo>
                    <a:pt x="2266453" y="0"/>
                  </a:lnTo>
                  <a:cubicBezTo>
                    <a:pt x="2286553" y="0"/>
                    <a:pt x="2305830" y="7985"/>
                    <a:pt x="2320042" y="22198"/>
                  </a:cubicBezTo>
                  <a:cubicBezTo>
                    <a:pt x="2334255" y="36411"/>
                    <a:pt x="2342239" y="55688"/>
                    <a:pt x="2342239" y="75788"/>
                  </a:cubicBezTo>
                  <a:cubicBezTo>
                    <a:pt x="2342239" y="277885"/>
                    <a:pt x="2342240" y="479983"/>
                    <a:pt x="2342240" y="682080"/>
                  </a:cubicBezTo>
                  <a:cubicBezTo>
                    <a:pt x="2342240" y="702180"/>
                    <a:pt x="2334255" y="721457"/>
                    <a:pt x="2320042" y="735670"/>
                  </a:cubicBezTo>
                  <a:cubicBezTo>
                    <a:pt x="2305829" y="749883"/>
                    <a:pt x="2286552" y="757867"/>
                    <a:pt x="2266452" y="757867"/>
                  </a:cubicBezTo>
                  <a:lnTo>
                    <a:pt x="75787" y="757867"/>
                  </a:lnTo>
                  <a:cubicBezTo>
                    <a:pt x="55687" y="757867"/>
                    <a:pt x="36410" y="749882"/>
                    <a:pt x="22197" y="735669"/>
                  </a:cubicBezTo>
                  <a:cubicBezTo>
                    <a:pt x="7984" y="721456"/>
                    <a:pt x="0" y="702179"/>
                    <a:pt x="0" y="682079"/>
                  </a:cubicBezTo>
                  <a:lnTo>
                    <a:pt x="0" y="75787"/>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3">
                <a:hueOff val="0"/>
                <a:satOff val="0"/>
                <a:lumOff val="0"/>
                <a:alphaOff val="0"/>
              </a:schemeClr>
            </a:fillRef>
            <a:effectRef idx="1">
              <a:schemeClr val="accent3">
                <a:hueOff val="0"/>
                <a:satOff val="0"/>
                <a:lumOff val="0"/>
                <a:alphaOff val="0"/>
              </a:schemeClr>
            </a:effectRef>
            <a:fontRef idx="minor">
              <a:schemeClr val="dk1"/>
            </a:fontRef>
          </p:style>
          <p:txBody>
            <a:bodyPr lIns="43152" tIns="43152" rIns="43152" bIns="43152" spcCol="1270" anchor="ctr"/>
            <a:lstStyle/>
            <a:p>
              <a:pPr algn="ctr" defTabSz="1466850" fontAlgn="auto">
                <a:lnSpc>
                  <a:spcPct val="90000"/>
                </a:lnSpc>
                <a:spcAft>
                  <a:spcPct val="35000"/>
                </a:spcAft>
                <a:defRPr/>
              </a:pPr>
              <a:r>
                <a:rPr kumimoji="0" lang="zh-TW" altLang="en-US" sz="3300" b="1" dirty="0" smtClean="0">
                  <a:latin typeface="標楷體" pitchFamily="65" charset="-120"/>
                  <a:ea typeface="標楷體" pitchFamily="65" charset="-120"/>
                </a:rPr>
                <a:t>以表情頤指氣使</a:t>
              </a:r>
              <a:endParaRPr kumimoji="0" lang="zh-TW" altLang="en-US" sz="3300" b="1" dirty="0">
                <a:latin typeface="標楷體" pitchFamily="65" charset="-120"/>
                <a:ea typeface="標楷體" pitchFamily="65" charset="-120"/>
              </a:endParaRPr>
            </a:p>
          </p:txBody>
        </p:sp>
      </p:grpSp>
      <p:grpSp>
        <p:nvGrpSpPr>
          <p:cNvPr id="14" name="群組 4"/>
          <p:cNvGrpSpPr>
            <a:grpSpLocks/>
          </p:cNvGrpSpPr>
          <p:nvPr/>
        </p:nvGrpSpPr>
        <p:grpSpPr bwMode="auto">
          <a:xfrm>
            <a:off x="1214414" y="4357694"/>
            <a:ext cx="6980240" cy="2143140"/>
            <a:chOff x="471719" y="2561950"/>
            <a:chExt cx="6980601" cy="3028135"/>
          </a:xfrm>
        </p:grpSpPr>
        <p:sp>
          <p:nvSpPr>
            <p:cNvPr id="15" name="手繪多邊形 14"/>
            <p:cNvSpPr/>
            <p:nvPr/>
          </p:nvSpPr>
          <p:spPr>
            <a:xfrm>
              <a:off x="471719" y="3428630"/>
              <a:ext cx="2128387" cy="1357176"/>
            </a:xfrm>
            <a:custGeom>
              <a:avLst/>
              <a:gdLst>
                <a:gd name="connsiteX0" fmla="*/ 0 w 1771178"/>
                <a:gd name="connsiteY0" fmla="*/ 72297 h 722967"/>
                <a:gd name="connsiteX1" fmla="*/ 21175 w 1771178"/>
                <a:gd name="connsiteY1" fmla="*/ 21175 h 722967"/>
                <a:gd name="connsiteX2" fmla="*/ 72297 w 1771178"/>
                <a:gd name="connsiteY2" fmla="*/ 0 h 722967"/>
                <a:gd name="connsiteX3" fmla="*/ 1698881 w 1771178"/>
                <a:gd name="connsiteY3" fmla="*/ 0 h 722967"/>
                <a:gd name="connsiteX4" fmla="*/ 1750003 w 1771178"/>
                <a:gd name="connsiteY4" fmla="*/ 21175 h 722967"/>
                <a:gd name="connsiteX5" fmla="*/ 1771178 w 1771178"/>
                <a:gd name="connsiteY5" fmla="*/ 72297 h 722967"/>
                <a:gd name="connsiteX6" fmla="*/ 1771178 w 1771178"/>
                <a:gd name="connsiteY6" fmla="*/ 650670 h 722967"/>
                <a:gd name="connsiteX7" fmla="*/ 1750003 w 1771178"/>
                <a:gd name="connsiteY7" fmla="*/ 701792 h 722967"/>
                <a:gd name="connsiteX8" fmla="*/ 1698881 w 1771178"/>
                <a:gd name="connsiteY8" fmla="*/ 722967 h 722967"/>
                <a:gd name="connsiteX9" fmla="*/ 72297 w 1771178"/>
                <a:gd name="connsiteY9" fmla="*/ 722967 h 722967"/>
                <a:gd name="connsiteX10" fmla="*/ 21175 w 1771178"/>
                <a:gd name="connsiteY10" fmla="*/ 701792 h 722967"/>
                <a:gd name="connsiteX11" fmla="*/ 0 w 1771178"/>
                <a:gd name="connsiteY11" fmla="*/ 650670 h 722967"/>
                <a:gd name="connsiteX12" fmla="*/ 0 w 1771178"/>
                <a:gd name="connsiteY12" fmla="*/ 72297 h 722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71178" h="722967">
                  <a:moveTo>
                    <a:pt x="0" y="72297"/>
                  </a:moveTo>
                  <a:cubicBezTo>
                    <a:pt x="0" y="53123"/>
                    <a:pt x="7617" y="34734"/>
                    <a:pt x="21175" y="21175"/>
                  </a:cubicBezTo>
                  <a:cubicBezTo>
                    <a:pt x="34733" y="7617"/>
                    <a:pt x="53122" y="0"/>
                    <a:pt x="72297" y="0"/>
                  </a:cubicBezTo>
                  <a:lnTo>
                    <a:pt x="1698881" y="0"/>
                  </a:lnTo>
                  <a:cubicBezTo>
                    <a:pt x="1718055" y="0"/>
                    <a:pt x="1736444" y="7617"/>
                    <a:pt x="1750003" y="21175"/>
                  </a:cubicBezTo>
                  <a:cubicBezTo>
                    <a:pt x="1763561" y="34733"/>
                    <a:pt x="1771178" y="53122"/>
                    <a:pt x="1771178" y="72297"/>
                  </a:cubicBezTo>
                  <a:lnTo>
                    <a:pt x="1771178" y="650670"/>
                  </a:lnTo>
                  <a:cubicBezTo>
                    <a:pt x="1771178" y="669844"/>
                    <a:pt x="1763561" y="688233"/>
                    <a:pt x="1750003" y="701792"/>
                  </a:cubicBezTo>
                  <a:cubicBezTo>
                    <a:pt x="1736445" y="715350"/>
                    <a:pt x="1718056" y="722967"/>
                    <a:pt x="1698881" y="722967"/>
                  </a:cubicBezTo>
                  <a:lnTo>
                    <a:pt x="72297" y="722967"/>
                  </a:lnTo>
                  <a:cubicBezTo>
                    <a:pt x="53123" y="722967"/>
                    <a:pt x="34734" y="715350"/>
                    <a:pt x="21175" y="701792"/>
                  </a:cubicBezTo>
                  <a:cubicBezTo>
                    <a:pt x="7617" y="688234"/>
                    <a:pt x="0" y="669845"/>
                    <a:pt x="0" y="650670"/>
                  </a:cubicBezTo>
                  <a:lnTo>
                    <a:pt x="0" y="72297"/>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lIns="42130" tIns="42130" rIns="42130" bIns="42130" spcCol="1270" anchor="ctr"/>
            <a:lstStyle/>
            <a:p>
              <a:pPr algn="ctr" defTabSz="1466850" fontAlgn="auto">
                <a:lnSpc>
                  <a:spcPct val="90000"/>
                </a:lnSpc>
                <a:spcAft>
                  <a:spcPct val="35000"/>
                </a:spcAft>
                <a:defRPr/>
              </a:pPr>
              <a:r>
                <a:rPr kumimoji="0" lang="zh-TW" altLang="en-US" sz="3300" b="1" dirty="0" smtClean="0">
                  <a:latin typeface="標楷體" pitchFamily="65" charset="-120"/>
                  <a:ea typeface="標楷體" pitchFamily="65" charset="-120"/>
                </a:rPr>
                <a:t>有禮貌的應對態度</a:t>
              </a:r>
              <a:endParaRPr kumimoji="0" lang="zh-TW" altLang="en-US" sz="3300" b="1" dirty="0">
                <a:latin typeface="標楷體" pitchFamily="65" charset="-120"/>
                <a:ea typeface="標楷體" pitchFamily="65" charset="-120"/>
              </a:endParaRPr>
            </a:p>
          </p:txBody>
        </p:sp>
        <p:sp>
          <p:nvSpPr>
            <p:cNvPr id="16" name="手繪多邊形 15"/>
            <p:cNvSpPr/>
            <p:nvPr/>
          </p:nvSpPr>
          <p:spPr>
            <a:xfrm rot="18564642">
              <a:off x="2331692" y="3515138"/>
              <a:ext cx="1474627" cy="41277"/>
            </a:xfrm>
            <a:custGeom>
              <a:avLst/>
              <a:gdLst>
                <a:gd name="connsiteX0" fmla="*/ 0 w 1475717"/>
                <a:gd name="connsiteY0" fmla="*/ 20676 h 41352"/>
                <a:gd name="connsiteX1" fmla="*/ 1475717 w 1475717"/>
                <a:gd name="connsiteY1" fmla="*/ 20676 h 41352"/>
              </a:gdLst>
              <a:ahLst/>
              <a:cxnLst>
                <a:cxn ang="0">
                  <a:pos x="connsiteX0" y="connsiteY0"/>
                </a:cxn>
                <a:cxn ang="0">
                  <a:pos x="connsiteX1" y="connsiteY1"/>
                </a:cxn>
              </a:cxnLst>
              <a:rect l="l" t="t" r="r" b="b"/>
              <a:pathLst>
                <a:path w="1475717" h="41352">
                  <a:moveTo>
                    <a:pt x="0" y="20676"/>
                  </a:moveTo>
                  <a:lnTo>
                    <a:pt x="1475717" y="20676"/>
                  </a:lnTo>
                </a:path>
              </a:pathLst>
            </a:custGeom>
            <a:noFill/>
            <a:ln w="57150">
              <a:solidFill>
                <a:srgbClr val="C00000"/>
              </a:solidFill>
            </a:ln>
          </p:spPr>
          <p:style>
            <a:lnRef idx="2">
              <a:scrgbClr r="0" g="0" b="0"/>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txBody>
            <a:bodyPr lIns="713666" tIns="-16217" rIns="713665" bIns="-16217" spcCol="1270" anchor="ctr"/>
            <a:lstStyle/>
            <a:p>
              <a:pPr algn="ctr" defTabSz="222250" fontAlgn="auto">
                <a:lnSpc>
                  <a:spcPct val="90000"/>
                </a:lnSpc>
                <a:spcAft>
                  <a:spcPct val="35000"/>
                </a:spcAft>
                <a:defRPr/>
              </a:pPr>
              <a:endParaRPr kumimoji="0" lang="zh-TW" altLang="en-US" sz="500">
                <a:latin typeface="標楷體" pitchFamily="65" charset="-120"/>
                <a:ea typeface="標楷體" pitchFamily="65" charset="-120"/>
              </a:endParaRPr>
            </a:p>
          </p:txBody>
        </p:sp>
        <p:sp>
          <p:nvSpPr>
            <p:cNvPr id="17" name="手繪多邊形 16"/>
            <p:cNvSpPr/>
            <p:nvPr/>
          </p:nvSpPr>
          <p:spPr>
            <a:xfrm>
              <a:off x="3537002" y="2561950"/>
              <a:ext cx="3889940" cy="807030"/>
            </a:xfrm>
            <a:custGeom>
              <a:avLst/>
              <a:gdLst>
                <a:gd name="connsiteX0" fmla="*/ 0 w 3012308"/>
                <a:gd name="connsiteY0" fmla="*/ 80703 h 807030"/>
                <a:gd name="connsiteX1" fmla="*/ 23637 w 3012308"/>
                <a:gd name="connsiteY1" fmla="*/ 23637 h 807030"/>
                <a:gd name="connsiteX2" fmla="*/ 80703 w 3012308"/>
                <a:gd name="connsiteY2" fmla="*/ 0 h 807030"/>
                <a:gd name="connsiteX3" fmla="*/ 2931605 w 3012308"/>
                <a:gd name="connsiteY3" fmla="*/ 0 h 807030"/>
                <a:gd name="connsiteX4" fmla="*/ 2988671 w 3012308"/>
                <a:gd name="connsiteY4" fmla="*/ 23637 h 807030"/>
                <a:gd name="connsiteX5" fmla="*/ 3012308 w 3012308"/>
                <a:gd name="connsiteY5" fmla="*/ 80703 h 807030"/>
                <a:gd name="connsiteX6" fmla="*/ 3012308 w 3012308"/>
                <a:gd name="connsiteY6" fmla="*/ 726327 h 807030"/>
                <a:gd name="connsiteX7" fmla="*/ 2988671 w 3012308"/>
                <a:gd name="connsiteY7" fmla="*/ 783393 h 807030"/>
                <a:gd name="connsiteX8" fmla="*/ 2931605 w 3012308"/>
                <a:gd name="connsiteY8" fmla="*/ 807030 h 807030"/>
                <a:gd name="connsiteX9" fmla="*/ 80703 w 3012308"/>
                <a:gd name="connsiteY9" fmla="*/ 807030 h 807030"/>
                <a:gd name="connsiteX10" fmla="*/ 23637 w 3012308"/>
                <a:gd name="connsiteY10" fmla="*/ 783393 h 807030"/>
                <a:gd name="connsiteX11" fmla="*/ 0 w 3012308"/>
                <a:gd name="connsiteY11" fmla="*/ 726327 h 807030"/>
                <a:gd name="connsiteX12" fmla="*/ 0 w 3012308"/>
                <a:gd name="connsiteY12" fmla="*/ 80703 h 807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12308" h="807030">
                  <a:moveTo>
                    <a:pt x="0" y="80703"/>
                  </a:moveTo>
                  <a:cubicBezTo>
                    <a:pt x="0" y="59299"/>
                    <a:pt x="8503" y="38772"/>
                    <a:pt x="23637" y="23637"/>
                  </a:cubicBezTo>
                  <a:cubicBezTo>
                    <a:pt x="38772" y="8502"/>
                    <a:pt x="59299" y="0"/>
                    <a:pt x="80703" y="0"/>
                  </a:cubicBezTo>
                  <a:lnTo>
                    <a:pt x="2931605" y="0"/>
                  </a:lnTo>
                  <a:cubicBezTo>
                    <a:pt x="2953009" y="0"/>
                    <a:pt x="2973536" y="8503"/>
                    <a:pt x="2988671" y="23637"/>
                  </a:cubicBezTo>
                  <a:cubicBezTo>
                    <a:pt x="3003806" y="38772"/>
                    <a:pt x="3012308" y="59299"/>
                    <a:pt x="3012308" y="80703"/>
                  </a:cubicBezTo>
                  <a:lnTo>
                    <a:pt x="3012308" y="726327"/>
                  </a:lnTo>
                  <a:cubicBezTo>
                    <a:pt x="3012308" y="747731"/>
                    <a:pt x="3003805" y="768258"/>
                    <a:pt x="2988671" y="783393"/>
                  </a:cubicBezTo>
                  <a:cubicBezTo>
                    <a:pt x="2973536" y="798528"/>
                    <a:pt x="2953009" y="807030"/>
                    <a:pt x="2931605" y="807030"/>
                  </a:cubicBezTo>
                  <a:lnTo>
                    <a:pt x="80703" y="807030"/>
                  </a:lnTo>
                  <a:cubicBezTo>
                    <a:pt x="59299" y="807030"/>
                    <a:pt x="38772" y="798527"/>
                    <a:pt x="23637" y="783393"/>
                  </a:cubicBezTo>
                  <a:cubicBezTo>
                    <a:pt x="8502" y="768258"/>
                    <a:pt x="0" y="747731"/>
                    <a:pt x="0" y="726327"/>
                  </a:cubicBezTo>
                  <a:lnTo>
                    <a:pt x="0" y="80703"/>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3">
                <a:hueOff val="0"/>
                <a:satOff val="0"/>
                <a:lumOff val="0"/>
                <a:alphaOff val="0"/>
              </a:schemeClr>
            </a:fillRef>
            <a:effectRef idx="1">
              <a:schemeClr val="accent3">
                <a:hueOff val="0"/>
                <a:satOff val="0"/>
                <a:lumOff val="0"/>
                <a:alphaOff val="0"/>
              </a:schemeClr>
            </a:effectRef>
            <a:fontRef idx="minor">
              <a:schemeClr val="dk1"/>
            </a:fontRef>
          </p:style>
          <p:txBody>
            <a:bodyPr lIns="44592" tIns="44592" rIns="44592" bIns="44592" spcCol="1270" anchor="ctr"/>
            <a:lstStyle/>
            <a:p>
              <a:pPr algn="ctr" defTabSz="1466850" fontAlgn="auto">
                <a:lnSpc>
                  <a:spcPct val="90000"/>
                </a:lnSpc>
                <a:spcAft>
                  <a:spcPct val="35000"/>
                </a:spcAft>
                <a:defRPr/>
              </a:pPr>
              <a:r>
                <a:rPr kumimoji="0" lang="zh-TW" altLang="en-US" sz="3300" b="1" dirty="0" smtClean="0">
                  <a:latin typeface="標楷體" pitchFamily="65" charset="-120"/>
                  <a:ea typeface="標楷體" pitchFamily="65" charset="-120"/>
                </a:rPr>
                <a:t>以正面的語句答話</a:t>
              </a:r>
              <a:endParaRPr kumimoji="0" lang="zh-TW" altLang="en-US" sz="3300" b="1" dirty="0">
                <a:latin typeface="標楷體" pitchFamily="65" charset="-120"/>
                <a:ea typeface="標楷體" pitchFamily="65" charset="-120"/>
              </a:endParaRPr>
            </a:p>
          </p:txBody>
        </p:sp>
        <p:sp>
          <p:nvSpPr>
            <p:cNvPr id="18" name="手繪多邊形 17"/>
            <p:cNvSpPr/>
            <p:nvPr/>
          </p:nvSpPr>
          <p:spPr>
            <a:xfrm rot="90177">
              <a:off x="2600669" y="4096897"/>
              <a:ext cx="936673" cy="41271"/>
            </a:xfrm>
            <a:custGeom>
              <a:avLst/>
              <a:gdLst>
                <a:gd name="connsiteX0" fmla="*/ 0 w 937218"/>
                <a:gd name="connsiteY0" fmla="*/ 20676 h 41352"/>
                <a:gd name="connsiteX1" fmla="*/ 937218 w 937218"/>
                <a:gd name="connsiteY1" fmla="*/ 20676 h 41352"/>
              </a:gdLst>
              <a:ahLst/>
              <a:cxnLst>
                <a:cxn ang="0">
                  <a:pos x="connsiteX0" y="connsiteY0"/>
                </a:cxn>
                <a:cxn ang="0">
                  <a:pos x="connsiteX1" y="connsiteY1"/>
                </a:cxn>
              </a:cxnLst>
              <a:rect l="l" t="t" r="r" b="b"/>
              <a:pathLst>
                <a:path w="937218" h="41352">
                  <a:moveTo>
                    <a:pt x="0" y="20676"/>
                  </a:moveTo>
                  <a:lnTo>
                    <a:pt x="937218" y="20676"/>
                  </a:lnTo>
                </a:path>
              </a:pathLst>
            </a:custGeom>
            <a:noFill/>
            <a:ln w="57150">
              <a:solidFill>
                <a:srgbClr val="C00000"/>
              </a:solidFill>
            </a:ln>
          </p:spPr>
          <p:style>
            <a:lnRef idx="2">
              <a:scrgbClr r="0" g="0" b="0"/>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txBody>
            <a:bodyPr lIns="457878" tIns="-2755" rIns="457879" bIns="-2754" spcCol="1270" anchor="ctr"/>
            <a:lstStyle/>
            <a:p>
              <a:pPr algn="ctr" defTabSz="222250" fontAlgn="auto">
                <a:lnSpc>
                  <a:spcPct val="90000"/>
                </a:lnSpc>
                <a:spcAft>
                  <a:spcPct val="35000"/>
                </a:spcAft>
                <a:defRPr/>
              </a:pPr>
              <a:endParaRPr kumimoji="0" lang="zh-TW" altLang="en-US" sz="500">
                <a:latin typeface="標楷體" pitchFamily="65" charset="-120"/>
                <a:ea typeface="標楷體" pitchFamily="65" charset="-120"/>
              </a:endParaRPr>
            </a:p>
          </p:txBody>
        </p:sp>
        <p:sp>
          <p:nvSpPr>
            <p:cNvPr id="19" name="手繪多邊形 18"/>
            <p:cNvSpPr/>
            <p:nvPr/>
          </p:nvSpPr>
          <p:spPr>
            <a:xfrm>
              <a:off x="3537003" y="3544649"/>
              <a:ext cx="3915317" cy="920247"/>
            </a:xfrm>
            <a:custGeom>
              <a:avLst/>
              <a:gdLst>
                <a:gd name="connsiteX0" fmla="*/ 0 w 5039236"/>
                <a:gd name="connsiteY0" fmla="*/ 117112 h 1171120"/>
                <a:gd name="connsiteX1" fmla="*/ 34301 w 5039236"/>
                <a:gd name="connsiteY1" fmla="*/ 34301 h 1171120"/>
                <a:gd name="connsiteX2" fmla="*/ 117112 w 5039236"/>
                <a:gd name="connsiteY2" fmla="*/ 0 h 1171120"/>
                <a:gd name="connsiteX3" fmla="*/ 4922124 w 5039236"/>
                <a:gd name="connsiteY3" fmla="*/ 0 h 1171120"/>
                <a:gd name="connsiteX4" fmla="*/ 5004935 w 5039236"/>
                <a:gd name="connsiteY4" fmla="*/ 34301 h 1171120"/>
                <a:gd name="connsiteX5" fmla="*/ 5039236 w 5039236"/>
                <a:gd name="connsiteY5" fmla="*/ 117112 h 1171120"/>
                <a:gd name="connsiteX6" fmla="*/ 5039236 w 5039236"/>
                <a:gd name="connsiteY6" fmla="*/ 1054008 h 1171120"/>
                <a:gd name="connsiteX7" fmla="*/ 5004935 w 5039236"/>
                <a:gd name="connsiteY7" fmla="*/ 1136819 h 1171120"/>
                <a:gd name="connsiteX8" fmla="*/ 4922124 w 5039236"/>
                <a:gd name="connsiteY8" fmla="*/ 1171120 h 1171120"/>
                <a:gd name="connsiteX9" fmla="*/ 117112 w 5039236"/>
                <a:gd name="connsiteY9" fmla="*/ 1171120 h 1171120"/>
                <a:gd name="connsiteX10" fmla="*/ 34301 w 5039236"/>
                <a:gd name="connsiteY10" fmla="*/ 1136819 h 1171120"/>
                <a:gd name="connsiteX11" fmla="*/ 0 w 5039236"/>
                <a:gd name="connsiteY11" fmla="*/ 1054008 h 1171120"/>
                <a:gd name="connsiteX12" fmla="*/ 0 w 5039236"/>
                <a:gd name="connsiteY12" fmla="*/ 117112 h 1171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039236" h="1171120">
                  <a:moveTo>
                    <a:pt x="0" y="117112"/>
                  </a:moveTo>
                  <a:cubicBezTo>
                    <a:pt x="0" y="86052"/>
                    <a:pt x="12339" y="56264"/>
                    <a:pt x="34301" y="34301"/>
                  </a:cubicBezTo>
                  <a:cubicBezTo>
                    <a:pt x="56264" y="12338"/>
                    <a:pt x="86052" y="0"/>
                    <a:pt x="117112" y="0"/>
                  </a:cubicBezTo>
                  <a:lnTo>
                    <a:pt x="4922124" y="0"/>
                  </a:lnTo>
                  <a:cubicBezTo>
                    <a:pt x="4953184" y="0"/>
                    <a:pt x="4982972" y="12339"/>
                    <a:pt x="5004935" y="34301"/>
                  </a:cubicBezTo>
                  <a:cubicBezTo>
                    <a:pt x="5026898" y="56264"/>
                    <a:pt x="5039236" y="86052"/>
                    <a:pt x="5039236" y="117112"/>
                  </a:cubicBezTo>
                  <a:lnTo>
                    <a:pt x="5039236" y="1054008"/>
                  </a:lnTo>
                  <a:cubicBezTo>
                    <a:pt x="5039236" y="1085068"/>
                    <a:pt x="5026897" y="1114856"/>
                    <a:pt x="5004935" y="1136819"/>
                  </a:cubicBezTo>
                  <a:cubicBezTo>
                    <a:pt x="4982972" y="1158782"/>
                    <a:pt x="4953184" y="1171120"/>
                    <a:pt x="4922124" y="1171120"/>
                  </a:cubicBezTo>
                  <a:lnTo>
                    <a:pt x="117112" y="1171120"/>
                  </a:lnTo>
                  <a:cubicBezTo>
                    <a:pt x="86052" y="1171120"/>
                    <a:pt x="56264" y="1158781"/>
                    <a:pt x="34301" y="1136819"/>
                  </a:cubicBezTo>
                  <a:cubicBezTo>
                    <a:pt x="12338" y="1114856"/>
                    <a:pt x="0" y="1085068"/>
                    <a:pt x="0" y="1054008"/>
                  </a:cubicBezTo>
                  <a:lnTo>
                    <a:pt x="0" y="117112"/>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3">
                <a:hueOff val="0"/>
                <a:satOff val="0"/>
                <a:lumOff val="0"/>
                <a:alphaOff val="0"/>
              </a:schemeClr>
            </a:fillRef>
            <a:effectRef idx="1">
              <a:schemeClr val="accent3">
                <a:hueOff val="0"/>
                <a:satOff val="0"/>
                <a:lumOff val="0"/>
                <a:alphaOff val="0"/>
              </a:schemeClr>
            </a:effectRef>
            <a:fontRef idx="minor">
              <a:schemeClr val="dk1"/>
            </a:fontRef>
          </p:style>
          <p:txBody>
            <a:bodyPr lIns="54621" tIns="54621" rIns="54621" bIns="54621" spcCol="1270" anchor="ctr"/>
            <a:lstStyle/>
            <a:p>
              <a:pPr algn="ctr" defTabSz="1466850" fontAlgn="auto">
                <a:lnSpc>
                  <a:spcPct val="90000"/>
                </a:lnSpc>
                <a:spcAft>
                  <a:spcPct val="35000"/>
                </a:spcAft>
                <a:defRPr/>
              </a:pPr>
              <a:r>
                <a:rPr kumimoji="0" lang="zh-TW" altLang="en-US" sz="3200" b="1" dirty="0" smtClean="0">
                  <a:latin typeface="標楷體" pitchFamily="65" charset="-120"/>
                  <a:ea typeface="標楷體" pitchFamily="65" charset="-120"/>
                </a:rPr>
                <a:t>以委婉問句表達需求</a:t>
              </a:r>
              <a:endParaRPr kumimoji="0" lang="zh-TW" altLang="en-US" sz="3200" b="1" dirty="0">
                <a:latin typeface="標楷體" pitchFamily="65" charset="-120"/>
                <a:ea typeface="標楷體" pitchFamily="65" charset="-120"/>
              </a:endParaRPr>
            </a:p>
          </p:txBody>
        </p:sp>
        <p:sp>
          <p:nvSpPr>
            <p:cNvPr id="20" name="手繪多邊形 19"/>
            <p:cNvSpPr/>
            <p:nvPr/>
          </p:nvSpPr>
          <p:spPr>
            <a:xfrm rot="3071250">
              <a:off x="2322168" y="4667538"/>
              <a:ext cx="1493675" cy="41277"/>
            </a:xfrm>
            <a:custGeom>
              <a:avLst/>
              <a:gdLst>
                <a:gd name="connsiteX0" fmla="*/ 0 w 1494791"/>
                <a:gd name="connsiteY0" fmla="*/ 20676 h 41352"/>
                <a:gd name="connsiteX1" fmla="*/ 1494791 w 1494791"/>
                <a:gd name="connsiteY1" fmla="*/ 20676 h 41352"/>
              </a:gdLst>
              <a:ahLst/>
              <a:cxnLst>
                <a:cxn ang="0">
                  <a:pos x="connsiteX0" y="connsiteY0"/>
                </a:cxn>
                <a:cxn ang="0">
                  <a:pos x="connsiteX1" y="connsiteY1"/>
                </a:cxn>
              </a:cxnLst>
              <a:rect l="l" t="t" r="r" b="b"/>
              <a:pathLst>
                <a:path w="1494791" h="41352">
                  <a:moveTo>
                    <a:pt x="0" y="20676"/>
                  </a:moveTo>
                  <a:lnTo>
                    <a:pt x="1494791" y="20676"/>
                  </a:lnTo>
                </a:path>
              </a:pathLst>
            </a:custGeom>
            <a:noFill/>
            <a:ln w="57150">
              <a:solidFill>
                <a:srgbClr val="C00000"/>
              </a:solidFill>
            </a:ln>
          </p:spPr>
          <p:style>
            <a:lnRef idx="2">
              <a:scrgbClr r="0" g="0" b="0"/>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txBody>
            <a:bodyPr lIns="722726" tIns="-16694" rIns="722725" bIns="-16694" spcCol="1270" anchor="ctr"/>
            <a:lstStyle/>
            <a:p>
              <a:pPr algn="ctr" defTabSz="222250" fontAlgn="auto">
                <a:lnSpc>
                  <a:spcPct val="90000"/>
                </a:lnSpc>
                <a:spcAft>
                  <a:spcPct val="35000"/>
                </a:spcAft>
                <a:defRPr/>
              </a:pPr>
              <a:endParaRPr kumimoji="0" lang="zh-TW" altLang="en-US" sz="500">
                <a:latin typeface="標楷體" pitchFamily="65" charset="-120"/>
                <a:ea typeface="標楷體" pitchFamily="65" charset="-120"/>
              </a:endParaRPr>
            </a:p>
          </p:txBody>
        </p:sp>
        <p:sp>
          <p:nvSpPr>
            <p:cNvPr id="21" name="手繪多邊形 20"/>
            <p:cNvSpPr/>
            <p:nvPr/>
          </p:nvSpPr>
          <p:spPr>
            <a:xfrm>
              <a:off x="3537003" y="4701778"/>
              <a:ext cx="3889940" cy="888307"/>
            </a:xfrm>
            <a:custGeom>
              <a:avLst/>
              <a:gdLst>
                <a:gd name="connsiteX0" fmla="*/ 0 w 2342240"/>
                <a:gd name="connsiteY0" fmla="*/ 75787 h 757867"/>
                <a:gd name="connsiteX1" fmla="*/ 22198 w 2342240"/>
                <a:gd name="connsiteY1" fmla="*/ 22198 h 757867"/>
                <a:gd name="connsiteX2" fmla="*/ 75788 w 2342240"/>
                <a:gd name="connsiteY2" fmla="*/ 1 h 757867"/>
                <a:gd name="connsiteX3" fmla="*/ 2266453 w 2342240"/>
                <a:gd name="connsiteY3" fmla="*/ 0 h 757867"/>
                <a:gd name="connsiteX4" fmla="*/ 2320042 w 2342240"/>
                <a:gd name="connsiteY4" fmla="*/ 22198 h 757867"/>
                <a:gd name="connsiteX5" fmla="*/ 2342239 w 2342240"/>
                <a:gd name="connsiteY5" fmla="*/ 75788 h 757867"/>
                <a:gd name="connsiteX6" fmla="*/ 2342240 w 2342240"/>
                <a:gd name="connsiteY6" fmla="*/ 682080 h 757867"/>
                <a:gd name="connsiteX7" fmla="*/ 2320042 w 2342240"/>
                <a:gd name="connsiteY7" fmla="*/ 735670 h 757867"/>
                <a:gd name="connsiteX8" fmla="*/ 2266452 w 2342240"/>
                <a:gd name="connsiteY8" fmla="*/ 757867 h 757867"/>
                <a:gd name="connsiteX9" fmla="*/ 75787 w 2342240"/>
                <a:gd name="connsiteY9" fmla="*/ 757867 h 757867"/>
                <a:gd name="connsiteX10" fmla="*/ 22197 w 2342240"/>
                <a:gd name="connsiteY10" fmla="*/ 735669 h 757867"/>
                <a:gd name="connsiteX11" fmla="*/ 0 w 2342240"/>
                <a:gd name="connsiteY11" fmla="*/ 682079 h 757867"/>
                <a:gd name="connsiteX12" fmla="*/ 0 w 2342240"/>
                <a:gd name="connsiteY12" fmla="*/ 75787 h 757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42240" h="757867">
                  <a:moveTo>
                    <a:pt x="0" y="75787"/>
                  </a:moveTo>
                  <a:cubicBezTo>
                    <a:pt x="0" y="55687"/>
                    <a:pt x="7985" y="36410"/>
                    <a:pt x="22198" y="22198"/>
                  </a:cubicBezTo>
                  <a:cubicBezTo>
                    <a:pt x="36411" y="7985"/>
                    <a:pt x="55688" y="1"/>
                    <a:pt x="75788" y="1"/>
                  </a:cubicBezTo>
                  <a:lnTo>
                    <a:pt x="2266453" y="0"/>
                  </a:lnTo>
                  <a:cubicBezTo>
                    <a:pt x="2286553" y="0"/>
                    <a:pt x="2305830" y="7985"/>
                    <a:pt x="2320042" y="22198"/>
                  </a:cubicBezTo>
                  <a:cubicBezTo>
                    <a:pt x="2334255" y="36411"/>
                    <a:pt x="2342239" y="55688"/>
                    <a:pt x="2342239" y="75788"/>
                  </a:cubicBezTo>
                  <a:cubicBezTo>
                    <a:pt x="2342239" y="277885"/>
                    <a:pt x="2342240" y="479983"/>
                    <a:pt x="2342240" y="682080"/>
                  </a:cubicBezTo>
                  <a:cubicBezTo>
                    <a:pt x="2342240" y="702180"/>
                    <a:pt x="2334255" y="721457"/>
                    <a:pt x="2320042" y="735670"/>
                  </a:cubicBezTo>
                  <a:cubicBezTo>
                    <a:pt x="2305829" y="749883"/>
                    <a:pt x="2286552" y="757867"/>
                    <a:pt x="2266452" y="757867"/>
                  </a:cubicBezTo>
                  <a:lnTo>
                    <a:pt x="75787" y="757867"/>
                  </a:lnTo>
                  <a:cubicBezTo>
                    <a:pt x="55687" y="757867"/>
                    <a:pt x="36410" y="749882"/>
                    <a:pt x="22197" y="735669"/>
                  </a:cubicBezTo>
                  <a:cubicBezTo>
                    <a:pt x="7984" y="721456"/>
                    <a:pt x="0" y="702179"/>
                    <a:pt x="0" y="682079"/>
                  </a:cubicBezTo>
                  <a:lnTo>
                    <a:pt x="0" y="75787"/>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3">
                <a:hueOff val="0"/>
                <a:satOff val="0"/>
                <a:lumOff val="0"/>
                <a:alphaOff val="0"/>
              </a:schemeClr>
            </a:fillRef>
            <a:effectRef idx="1">
              <a:schemeClr val="accent3">
                <a:hueOff val="0"/>
                <a:satOff val="0"/>
                <a:lumOff val="0"/>
                <a:alphaOff val="0"/>
              </a:schemeClr>
            </a:effectRef>
            <a:fontRef idx="minor">
              <a:schemeClr val="dk1"/>
            </a:fontRef>
          </p:style>
          <p:txBody>
            <a:bodyPr lIns="43152" tIns="43152" rIns="43152" bIns="43152" spcCol="1270" anchor="ctr"/>
            <a:lstStyle/>
            <a:p>
              <a:pPr algn="ctr" defTabSz="1466850" fontAlgn="auto">
                <a:lnSpc>
                  <a:spcPct val="90000"/>
                </a:lnSpc>
                <a:spcAft>
                  <a:spcPct val="35000"/>
                </a:spcAft>
                <a:defRPr/>
              </a:pPr>
              <a:r>
                <a:rPr kumimoji="0" lang="zh-TW" altLang="en-US" sz="3300" b="1" dirty="0" smtClean="0">
                  <a:latin typeface="標楷體" pitchFamily="65" charset="-120"/>
                  <a:ea typeface="標楷體" pitchFamily="65" charset="-120"/>
                </a:rPr>
                <a:t>以適當口語與人溝通</a:t>
              </a:r>
              <a:endParaRPr kumimoji="0" lang="zh-TW" altLang="en-US" sz="3300" b="1" dirty="0">
                <a:latin typeface="標楷體" pitchFamily="65" charset="-120"/>
                <a:ea typeface="標楷體" pitchFamily="65" charset="-120"/>
              </a:endParaRPr>
            </a:p>
          </p:txBody>
        </p:sp>
      </p:gr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bwMode="auto">
          <a:xfrm>
            <a:off x="1000100" y="285728"/>
            <a:ext cx="7686700" cy="1143008"/>
          </a:xfrm>
        </p:spPr>
        <p:txBody>
          <a:bodyPr wrap="square" numCol="1" anchorCtr="0" compatLnSpc="1">
            <a:prstTxWarp prst="textNoShape">
              <a:avLst/>
            </a:prstTxWarp>
          </a:bodyPr>
          <a:lstStyle/>
          <a:p>
            <a:pPr lvl="1" algn="l" rtl="0">
              <a:spcBef>
                <a:spcPct val="0"/>
              </a:spcBef>
            </a:pPr>
            <a:r>
              <a:rPr lang="zh-TW" altLang="en-US" sz="2800" b="1" dirty="0" smtClean="0">
                <a:solidFill>
                  <a:srgbClr val="C00000"/>
                </a:solidFill>
                <a:latin typeface="標楷體" pitchFamily="65" charset="-120"/>
                <a:ea typeface="標楷體" pitchFamily="65" charset="-120"/>
              </a:rPr>
              <a:t>多因一果</a:t>
            </a:r>
            <a:r>
              <a:rPr lang="en-US" altLang="zh-TW" sz="3000" b="1" dirty="0" smtClean="0">
                <a:solidFill>
                  <a:srgbClr val="C00000"/>
                </a:solidFill>
                <a:latin typeface="標楷體" pitchFamily="65" charset="-120"/>
                <a:ea typeface="標楷體" pitchFamily="65" charset="-120"/>
              </a:rPr>
              <a:t/>
            </a:r>
            <a:br>
              <a:rPr lang="en-US" altLang="zh-TW" sz="3000" b="1" dirty="0" smtClean="0">
                <a:solidFill>
                  <a:srgbClr val="C00000"/>
                </a:solidFill>
                <a:latin typeface="標楷體" pitchFamily="65" charset="-120"/>
                <a:ea typeface="標楷體" pitchFamily="65" charset="-120"/>
              </a:rPr>
            </a:br>
            <a:r>
              <a:rPr lang="zh-TW" altLang="en-US" sz="3600" b="1" dirty="0" smtClean="0">
                <a:solidFill>
                  <a:schemeClr val="tx2">
                    <a:lumMod val="50000"/>
                  </a:schemeClr>
                </a:solidFill>
                <a:latin typeface="標楷體" pitchFamily="65" charset="-120"/>
                <a:ea typeface="標楷體" pitchFamily="65" charset="-120"/>
              </a:rPr>
              <a:t>康軒五下第九課「閃亮的山谷」</a:t>
            </a:r>
            <a:endParaRPr lang="en-US" altLang="zh-TW" sz="3600" b="1" dirty="0" smtClean="0">
              <a:solidFill>
                <a:schemeClr val="tx2">
                  <a:lumMod val="50000"/>
                </a:schemeClr>
              </a:solidFill>
              <a:latin typeface="標楷體" pitchFamily="65" charset="-120"/>
              <a:ea typeface="標楷體" pitchFamily="65" charset="-120"/>
            </a:endParaRPr>
          </a:p>
        </p:txBody>
      </p:sp>
      <p:sp>
        <p:nvSpPr>
          <p:cNvPr id="23555" name="內容版面配置區 5"/>
          <p:cNvSpPr>
            <a:spLocks noGrp="1"/>
          </p:cNvSpPr>
          <p:nvPr>
            <p:ph idx="1"/>
          </p:nvPr>
        </p:nvSpPr>
        <p:spPr>
          <a:xfrm>
            <a:off x="457200" y="1714488"/>
            <a:ext cx="8229600" cy="4883162"/>
          </a:xfrm>
        </p:spPr>
        <p:txBody>
          <a:bodyPr>
            <a:normAutofit fontScale="92500"/>
          </a:bodyPr>
          <a:lstStyle/>
          <a:p>
            <a:pPr eaLnBrk="1" hangingPunct="1">
              <a:spcAft>
                <a:spcPct val="0"/>
              </a:spcAft>
            </a:pPr>
            <a:r>
              <a:rPr lang="zh-TW" altLang="en-US" b="1" dirty="0" smtClean="0">
                <a:latin typeface="標楷體" pitchFamily="65" charset="-120"/>
                <a:ea typeface="標楷體" pitchFamily="65" charset="-120"/>
              </a:rPr>
              <a:t>課文：</a:t>
            </a:r>
            <a:endParaRPr lang="en-US" altLang="zh-TW" b="1" dirty="0" smtClean="0">
              <a:latin typeface="標楷體" pitchFamily="65" charset="-120"/>
              <a:ea typeface="標楷體" pitchFamily="65" charset="-120"/>
            </a:endParaRPr>
          </a:p>
          <a:p>
            <a:pPr eaLnBrk="1" hangingPunct="1">
              <a:spcAft>
                <a:spcPct val="0"/>
              </a:spcAft>
              <a:buFont typeface="Arial" pitchFamily="34" charset="0"/>
              <a:buNone/>
            </a:pPr>
            <a:r>
              <a:rPr lang="en-US" altLang="zh-TW" dirty="0" smtClean="0"/>
              <a:t>	</a:t>
            </a:r>
            <a:r>
              <a:rPr lang="zh-TW" altLang="en-US" dirty="0" smtClean="0">
                <a:solidFill>
                  <a:srgbClr val="C00000"/>
                </a:solidFill>
              </a:rPr>
              <a:t>        </a:t>
            </a:r>
            <a:r>
              <a:rPr lang="zh-TW" altLang="en-US" b="1" dirty="0" smtClean="0">
                <a:latin typeface="標楷體" pitchFamily="65" charset="-120"/>
                <a:ea typeface="標楷體" pitchFamily="65" charset="-120"/>
              </a:rPr>
              <a:t>舅舅說，他也是研究了很久，才知道當年外公為了增加農作物的產量，大量的使用農藥，使螢火蟲賴以維生的小蝸牛無法生存，螢火蟲才會跟著消失。為了找回滿山滿谷的螢火蟲，這幾年，他不但沒用除草劑，甚至連農藥也不噴了。</a:t>
            </a:r>
            <a:r>
              <a:rPr lang="zh-TW" altLang="en-US" b="1" dirty="0" smtClean="0">
                <a:solidFill>
                  <a:srgbClr val="C00000"/>
                </a:solidFill>
                <a:latin typeface="標楷體" pitchFamily="65" charset="-120"/>
                <a:ea typeface="標楷體" pitchFamily="65" charset="-120"/>
              </a:rPr>
              <a:t>不噴農藥以後，那些靠雜草維生的蝸牛回來了，靠小蝸牛維生的螢火蟲也就跟著回來了。</a:t>
            </a:r>
            <a:r>
              <a:rPr lang="zh-TW" altLang="en-US" b="1" dirty="0" smtClean="0">
                <a:latin typeface="標楷體" pitchFamily="65" charset="-120"/>
                <a:ea typeface="標楷體" pitchFamily="65" charset="-120"/>
              </a:rPr>
              <a:t>這時，我們恍然大悟，原來舅舅不用農藥，就是要復育這些螢火蟲。</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p:cNvSpPr>
          <p:nvPr>
            <p:ph type="title" idx="4294967295"/>
          </p:nvPr>
        </p:nvSpPr>
        <p:spPr bwMode="auto">
          <a:xfrm>
            <a:off x="1142976" y="274638"/>
            <a:ext cx="7790712" cy="1143000"/>
          </a:xfrm>
          <a:noFill/>
        </p:spPr>
        <p:txBody>
          <a:bodyPr wrap="square" numCol="1" anchorCtr="0" compatLnSpc="1">
            <a:prstTxWarp prst="textNoShape">
              <a:avLst/>
            </a:prstTxWarp>
            <a:normAutofit/>
          </a:bodyPr>
          <a:lstStyle/>
          <a:p>
            <a:r>
              <a:rPr lang="zh-TW" altLang="en-US" sz="4000" b="1" dirty="0" smtClean="0">
                <a:solidFill>
                  <a:schemeClr val="tx2">
                    <a:lumMod val="50000"/>
                  </a:schemeClr>
                </a:solidFill>
                <a:effectLst/>
                <a:latin typeface="標楷體" pitchFamily="65" charset="-120"/>
                <a:ea typeface="標楷體" pitchFamily="65" charset="-120"/>
              </a:rPr>
              <a:t>「閃亮的山谷」課文（後半）</a:t>
            </a:r>
          </a:p>
        </p:txBody>
      </p:sp>
      <p:sp>
        <p:nvSpPr>
          <p:cNvPr id="24579" name="Rectangle 3"/>
          <p:cNvSpPr>
            <a:spLocks noGrp="1"/>
          </p:cNvSpPr>
          <p:nvPr>
            <p:ph type="body" idx="4294967295"/>
          </p:nvPr>
        </p:nvSpPr>
        <p:spPr>
          <a:xfrm>
            <a:off x="857224" y="1571612"/>
            <a:ext cx="7498080" cy="4800600"/>
          </a:xfrm>
        </p:spPr>
        <p:txBody>
          <a:bodyPr/>
          <a:lstStyle/>
          <a:p>
            <a:pPr>
              <a:buFont typeface="Arial" pitchFamily="34" charset="0"/>
              <a:buNone/>
            </a:pPr>
            <a:r>
              <a:rPr lang="zh-TW" altLang="en-US" dirty="0" smtClean="0">
                <a:solidFill>
                  <a:srgbClr val="C00000"/>
                </a:solidFill>
                <a:latin typeface="標楷體" pitchFamily="65" charset="-120"/>
                <a:ea typeface="標楷體" pitchFamily="65" charset="-120"/>
              </a:rPr>
              <a:t>      </a:t>
            </a:r>
            <a:r>
              <a:rPr lang="zh-TW" altLang="en-US" sz="3600" b="1" dirty="0" smtClean="0">
                <a:latin typeface="標楷體" pitchFamily="65" charset="-120"/>
                <a:ea typeface="標楷體" pitchFamily="65" charset="-120"/>
              </a:rPr>
              <a:t>漸漸的，天色暗了下來，媽媽想把院子裡的電燈打開，舅舅連忙阻止說：「螢火蟲是靠身上的發光器尋找配偶的，現在是螢火蟲的繁殖期，</a:t>
            </a:r>
            <a:r>
              <a:rPr lang="zh-TW" altLang="en-US" sz="3600" b="1" dirty="0" smtClean="0">
                <a:solidFill>
                  <a:srgbClr val="C00000"/>
                </a:solidFill>
                <a:latin typeface="標楷體" pitchFamily="65" charset="-120"/>
                <a:ea typeface="標楷體" pitchFamily="65" charset="-120"/>
              </a:rPr>
              <a:t>如果把電燈打開，雄螢火蟲看不到雌螢火蟲發出來的亮光，就沒辦法繁衍下一代了。</a:t>
            </a:r>
            <a:r>
              <a:rPr lang="zh-TW" altLang="en-US" sz="3600" b="1" dirty="0" smtClean="0">
                <a:latin typeface="標楷體" pitchFamily="65" charset="-120"/>
                <a:ea typeface="標楷體" pitchFamily="65" charset="-120"/>
              </a:rPr>
              <a:t>」</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剪去並圓角化單一角落矩形 19"/>
          <p:cNvSpPr/>
          <p:nvPr/>
        </p:nvSpPr>
        <p:spPr>
          <a:xfrm>
            <a:off x="646112" y="4429132"/>
            <a:ext cx="8069292" cy="1584325"/>
          </a:xfrm>
          <a:prstGeom prst="snipRoundRect">
            <a:avLst/>
          </a:prstGeom>
          <a:ln/>
        </p:spPr>
        <p:style>
          <a:lnRef idx="1">
            <a:schemeClr val="accent2"/>
          </a:lnRef>
          <a:fillRef idx="2">
            <a:schemeClr val="accent2"/>
          </a:fillRef>
          <a:effectRef idx="1">
            <a:schemeClr val="accent2"/>
          </a:effectRef>
          <a:fontRef idx="minor">
            <a:schemeClr val="dk1"/>
          </a:fontRef>
        </p:style>
        <p:txBody>
          <a:bodyPr anchor="ctr"/>
          <a:lstStyle/>
          <a:p>
            <a:pPr fontAlgn="auto">
              <a:spcBef>
                <a:spcPts val="0"/>
              </a:spcBef>
              <a:spcAft>
                <a:spcPts val="0"/>
              </a:spcAft>
              <a:defRPr/>
            </a:pPr>
            <a:r>
              <a:rPr kumimoji="0" lang="zh-TW" altLang="en-US" sz="6600" b="1">
                <a:solidFill>
                  <a:srgbClr val="FF0000"/>
                </a:solidFill>
                <a:latin typeface="微軟正黑體" pitchFamily="34" charset="-120"/>
                <a:ea typeface="微軟正黑體" pitchFamily="34" charset="-120"/>
              </a:rPr>
              <a:t>一果</a:t>
            </a:r>
          </a:p>
        </p:txBody>
      </p:sp>
      <p:sp>
        <p:nvSpPr>
          <p:cNvPr id="19" name="剪去並圓角化單一角落矩形 18"/>
          <p:cNvSpPr/>
          <p:nvPr/>
        </p:nvSpPr>
        <p:spPr>
          <a:xfrm>
            <a:off x="646112" y="2214554"/>
            <a:ext cx="8140730" cy="1584325"/>
          </a:xfrm>
          <a:prstGeom prst="snipRoundRect">
            <a:avLst/>
          </a:prstGeom>
          <a:ln/>
        </p:spPr>
        <p:style>
          <a:lnRef idx="1">
            <a:schemeClr val="accent5"/>
          </a:lnRef>
          <a:fillRef idx="2">
            <a:schemeClr val="accent5"/>
          </a:fillRef>
          <a:effectRef idx="1">
            <a:schemeClr val="accent5"/>
          </a:effectRef>
          <a:fontRef idx="minor">
            <a:schemeClr val="dk1"/>
          </a:fontRef>
        </p:style>
        <p:txBody>
          <a:bodyPr anchor="ctr"/>
          <a:lstStyle/>
          <a:p>
            <a:pPr fontAlgn="auto">
              <a:spcBef>
                <a:spcPts val="0"/>
              </a:spcBef>
              <a:spcAft>
                <a:spcPts val="0"/>
              </a:spcAft>
              <a:defRPr/>
            </a:pPr>
            <a:r>
              <a:rPr kumimoji="0" lang="zh-TW" altLang="en-US" sz="6600" b="1">
                <a:solidFill>
                  <a:srgbClr val="0000CC"/>
                </a:solidFill>
                <a:latin typeface="微軟正黑體" pitchFamily="34" charset="-120"/>
                <a:ea typeface="微軟正黑體" pitchFamily="34" charset="-120"/>
              </a:rPr>
              <a:t>多因</a:t>
            </a:r>
          </a:p>
        </p:txBody>
      </p:sp>
      <p:sp>
        <p:nvSpPr>
          <p:cNvPr id="34" name="剪去對角線角落矩形 33"/>
          <p:cNvSpPr>
            <a:spLocks noChangeArrowheads="1"/>
          </p:cNvSpPr>
          <p:nvPr/>
        </p:nvSpPr>
        <p:spPr bwMode="auto">
          <a:xfrm>
            <a:off x="2987824" y="4797152"/>
            <a:ext cx="4752528" cy="1077912"/>
          </a:xfrm>
          <a:custGeom>
            <a:avLst/>
            <a:gdLst>
              <a:gd name="T0" fmla="*/ 6910393 w 6910393"/>
              <a:gd name="T1" fmla="*/ 538683 h 1077365"/>
              <a:gd name="T2" fmla="*/ 3455197 w 6910393"/>
              <a:gd name="T3" fmla="*/ 1077365 h 1077365"/>
              <a:gd name="T4" fmla="*/ 0 w 6910393"/>
              <a:gd name="T5" fmla="*/ 538683 h 1077365"/>
              <a:gd name="T6" fmla="*/ 3455197 w 6910393"/>
              <a:gd name="T7" fmla="*/ 0 h 1077365"/>
              <a:gd name="T8" fmla="*/ 0 60000 65536"/>
              <a:gd name="T9" fmla="*/ 5898240 60000 65536"/>
              <a:gd name="T10" fmla="*/ 11796480 60000 65536"/>
              <a:gd name="T11" fmla="*/ 17694720 60000 65536"/>
              <a:gd name="T12" fmla="*/ 269341 w 6910393"/>
              <a:gd name="T13" fmla="*/ 269341 h 1077365"/>
              <a:gd name="T14" fmla="*/ 6641052 w 6910393"/>
              <a:gd name="T15" fmla="*/ 808024 h 1077365"/>
            </a:gdLst>
            <a:ahLst/>
            <a:cxnLst>
              <a:cxn ang="T8">
                <a:pos x="T0" y="T1"/>
              </a:cxn>
              <a:cxn ang="T9">
                <a:pos x="T2" y="T3"/>
              </a:cxn>
              <a:cxn ang="T10">
                <a:pos x="T4" y="T5"/>
              </a:cxn>
              <a:cxn ang="T11">
                <a:pos x="T6" y="T7"/>
              </a:cxn>
            </a:cxnLst>
            <a:rect l="T12" t="T13" r="T14" b="T15"/>
            <a:pathLst>
              <a:path w="6910393" h="1077365">
                <a:moveTo>
                  <a:pt x="0" y="0"/>
                </a:moveTo>
                <a:lnTo>
                  <a:pt x="6371711" y="0"/>
                </a:lnTo>
                <a:lnTo>
                  <a:pt x="6910393" y="538683"/>
                </a:lnTo>
                <a:lnTo>
                  <a:pt x="6910393" y="1077365"/>
                </a:lnTo>
                <a:lnTo>
                  <a:pt x="538683" y="1077365"/>
                </a:lnTo>
                <a:lnTo>
                  <a:pt x="0" y="538683"/>
                </a:lnTo>
                <a:lnTo>
                  <a:pt x="0" y="0"/>
                </a:lnTo>
                <a:close/>
              </a:path>
            </a:pathLst>
          </a:custGeom>
          <a:gradFill flip="none" rotWithShape="1">
            <a:gsLst>
              <a:gs pos="0">
                <a:srgbClr val="FF0000">
                  <a:shade val="30000"/>
                  <a:satMod val="115000"/>
                </a:srgbClr>
              </a:gs>
              <a:gs pos="50000">
                <a:srgbClr val="FF0000">
                  <a:shade val="67500"/>
                  <a:satMod val="115000"/>
                </a:srgbClr>
              </a:gs>
              <a:gs pos="100000">
                <a:srgbClr val="FF0000">
                  <a:shade val="100000"/>
                  <a:satMod val="115000"/>
                </a:srgbClr>
              </a:gs>
            </a:gsLst>
            <a:lin ang="16200000" scaled="1"/>
            <a:tileRect/>
          </a:gradFill>
          <a:ln>
            <a:headEnd/>
            <a:tailEnd/>
          </a:ln>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r>
              <a:rPr kumimoji="0" lang="zh-TW" altLang="en-US"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螢火蟲成功繁殖</a:t>
            </a:r>
          </a:p>
        </p:txBody>
      </p:sp>
      <p:pic>
        <p:nvPicPr>
          <p:cNvPr id="101391" name="圖片 35" descr="2008524123712344_2.jpg"/>
          <p:cNvPicPr>
            <a:picLocks noChangeAspect="1"/>
          </p:cNvPicPr>
          <p:nvPr/>
        </p:nvPicPr>
        <p:blipFill>
          <a:blip r:embed="rId3">
            <a:clrChange>
              <a:clrFrom>
                <a:srgbClr val="FFFFFF"/>
              </a:clrFrom>
              <a:clrTo>
                <a:srgbClr val="FFFFFF">
                  <a:alpha val="0"/>
                </a:srgbClr>
              </a:clrTo>
            </a:clrChange>
          </a:blip>
          <a:srcRect/>
          <a:stretch>
            <a:fillRect/>
          </a:stretch>
        </p:blipFill>
        <p:spPr bwMode="auto">
          <a:xfrm rot="1007544">
            <a:off x="7207250" y="5480050"/>
            <a:ext cx="298450" cy="347663"/>
          </a:xfrm>
          <a:prstGeom prst="rect">
            <a:avLst/>
          </a:prstGeom>
          <a:solidFill>
            <a:schemeClr val="bg2">
              <a:lumMod val="75000"/>
            </a:schemeClr>
          </a:solidFill>
          <a:ln w="9525">
            <a:noFill/>
            <a:miter lim="800000"/>
            <a:headEnd/>
            <a:tailEnd/>
          </a:ln>
        </p:spPr>
      </p:pic>
      <p:sp>
        <p:nvSpPr>
          <p:cNvPr id="28" name="向下箭號圖說文字 27"/>
          <p:cNvSpPr>
            <a:spLocks noChangeArrowheads="1"/>
          </p:cNvSpPr>
          <p:nvPr/>
        </p:nvSpPr>
        <p:spPr bwMode="auto">
          <a:xfrm rot="20946378">
            <a:off x="3122613" y="1973263"/>
            <a:ext cx="1290637" cy="2551112"/>
          </a:xfrm>
          <a:prstGeom prst="downArrowCallout">
            <a:avLst>
              <a:gd name="adj1" fmla="val 25000"/>
              <a:gd name="adj2" fmla="val 25000"/>
              <a:gd name="adj3" fmla="val 25001"/>
              <a:gd name="adj4" fmla="val 73162"/>
            </a:avLst>
          </a:prstGeom>
          <a:ln>
            <a:headEnd/>
            <a:tailEnd/>
          </a:ln>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r>
              <a:rPr kumimoji="0" lang="zh-TW" altLang="en-US" sz="3000" b="1" dirty="0">
                <a:latin typeface="標楷體" pitchFamily="65" charset="-120"/>
                <a:ea typeface="標楷體" pitchFamily="65" charset="-120"/>
              </a:rPr>
              <a:t>不用</a:t>
            </a:r>
            <a:endParaRPr kumimoji="0" lang="en-US" altLang="zh-TW" sz="3000" b="1" dirty="0">
              <a:latin typeface="標楷體" pitchFamily="65" charset="-120"/>
              <a:ea typeface="標楷體" pitchFamily="65" charset="-120"/>
            </a:endParaRPr>
          </a:p>
          <a:p>
            <a:pPr algn="ctr" fontAlgn="auto">
              <a:spcBef>
                <a:spcPts val="0"/>
              </a:spcBef>
              <a:spcAft>
                <a:spcPts val="0"/>
              </a:spcAft>
              <a:defRPr/>
            </a:pPr>
            <a:r>
              <a:rPr kumimoji="0" lang="zh-TW" altLang="en-US" sz="3000" b="1" dirty="0">
                <a:latin typeface="標楷體" pitchFamily="65" charset="-120"/>
                <a:ea typeface="標楷體" pitchFamily="65" charset="-120"/>
              </a:rPr>
              <a:t>農藥</a:t>
            </a:r>
            <a:endParaRPr kumimoji="0" lang="en-US" altLang="zh-TW" sz="3000" b="1" dirty="0"/>
          </a:p>
        </p:txBody>
      </p:sp>
      <p:sp>
        <p:nvSpPr>
          <p:cNvPr id="29" name="向下箭號圖說文字 28"/>
          <p:cNvSpPr>
            <a:spLocks noChangeArrowheads="1"/>
          </p:cNvSpPr>
          <p:nvPr/>
        </p:nvSpPr>
        <p:spPr bwMode="auto">
          <a:xfrm rot="555008">
            <a:off x="5451475" y="1892300"/>
            <a:ext cx="1336675" cy="2628900"/>
          </a:xfrm>
          <a:prstGeom prst="downArrowCallout">
            <a:avLst>
              <a:gd name="adj1" fmla="val 25000"/>
              <a:gd name="adj2" fmla="val 25000"/>
              <a:gd name="adj3" fmla="val 25001"/>
              <a:gd name="adj4" fmla="val 73162"/>
            </a:avLst>
          </a:prstGeom>
          <a:ln>
            <a:headEnd/>
            <a:tailEnd/>
          </a:ln>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r>
              <a:rPr kumimoji="0" lang="zh-TW" altLang="en-US" sz="3000" b="1" dirty="0">
                <a:latin typeface="標楷體" pitchFamily="65" charset="-120"/>
                <a:ea typeface="標楷體" pitchFamily="65" charset="-120"/>
              </a:rPr>
              <a:t>避免</a:t>
            </a:r>
            <a:endParaRPr kumimoji="0" lang="en-US" altLang="zh-TW" sz="3000" b="1" dirty="0">
              <a:latin typeface="標楷體" pitchFamily="65" charset="-120"/>
              <a:ea typeface="標楷體" pitchFamily="65" charset="-120"/>
            </a:endParaRPr>
          </a:p>
          <a:p>
            <a:pPr algn="ctr" fontAlgn="auto">
              <a:spcBef>
                <a:spcPts val="0"/>
              </a:spcBef>
              <a:spcAft>
                <a:spcPts val="0"/>
              </a:spcAft>
              <a:defRPr/>
            </a:pPr>
            <a:r>
              <a:rPr kumimoji="0" lang="zh-TW" altLang="en-US" sz="3000" b="1" dirty="0">
                <a:latin typeface="標楷體" pitchFamily="65" charset="-120"/>
                <a:ea typeface="標楷體" pitchFamily="65" charset="-120"/>
              </a:rPr>
              <a:t>光害</a:t>
            </a:r>
            <a:endParaRPr kumimoji="0" lang="en-US" altLang="zh-TW" sz="3000" b="1" dirty="0"/>
          </a:p>
        </p:txBody>
      </p:sp>
      <p:sp>
        <p:nvSpPr>
          <p:cNvPr id="17" name="標題 16"/>
          <p:cNvSpPr>
            <a:spLocks noGrp="1"/>
          </p:cNvSpPr>
          <p:nvPr>
            <p:ph type="title"/>
          </p:nvPr>
        </p:nvSpPr>
        <p:spPr>
          <a:xfrm>
            <a:off x="1500166" y="274320"/>
            <a:ext cx="7433522" cy="1143000"/>
          </a:xfrm>
        </p:spPr>
        <p:txBody>
          <a:bodyPr/>
          <a:lstStyle/>
          <a:p>
            <a:pPr eaLnBrk="1" hangingPunct="1">
              <a:defRPr/>
            </a:pPr>
            <a:r>
              <a:rPr lang="zh-TW" altLang="en-US" b="1" dirty="0" smtClean="0">
                <a:solidFill>
                  <a:schemeClr val="tx2">
                    <a:lumMod val="50000"/>
                  </a:schemeClr>
                </a:solidFill>
                <a:latin typeface="標楷體" pitchFamily="65" charset="-120"/>
                <a:ea typeface="標楷體" pitchFamily="65" charset="-120"/>
              </a:rPr>
              <a:t>多因一果</a:t>
            </a:r>
            <a:endParaRPr lang="zh-TW" altLang="en-US" b="1" dirty="0">
              <a:solidFill>
                <a:schemeClr val="tx2">
                  <a:lumMod val="50000"/>
                </a:schemeClr>
              </a:solidFill>
              <a:latin typeface="標楷體" pitchFamily="65" charset="-120"/>
              <a:ea typeface="標楷體" pitchFamily="65" charset="-12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horizontal)">
                                      <p:cBhvr>
                                        <p:cTn id="7" dur="500"/>
                                        <p:tgtEl>
                                          <p:spTgt spid="1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blinds(horizontal)">
                                      <p:cBhvr>
                                        <p:cTn id="10" dur="500"/>
                                        <p:tgtEl>
                                          <p:spTgt spid="20"/>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19" grpId="0" animBg="1"/>
      <p:bldP spid="1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bwMode="auto">
          <a:xfrm>
            <a:off x="1000100" y="285728"/>
            <a:ext cx="7686700" cy="1143008"/>
          </a:xfrm>
        </p:spPr>
        <p:txBody>
          <a:bodyPr wrap="square" numCol="1" anchorCtr="0" compatLnSpc="1">
            <a:prstTxWarp prst="textNoShape">
              <a:avLst/>
            </a:prstTxWarp>
          </a:bodyPr>
          <a:lstStyle/>
          <a:p>
            <a:pPr lvl="1" algn="l" rtl="0">
              <a:spcBef>
                <a:spcPct val="0"/>
              </a:spcBef>
            </a:pPr>
            <a:r>
              <a:rPr lang="zh-TW" altLang="en-US" sz="2800" b="1" dirty="0" smtClean="0">
                <a:solidFill>
                  <a:srgbClr val="C00000"/>
                </a:solidFill>
                <a:latin typeface="標楷體" pitchFamily="65" charset="-120"/>
                <a:ea typeface="標楷體" pitchFamily="65" charset="-120"/>
              </a:rPr>
              <a:t>多因一果</a:t>
            </a:r>
            <a:r>
              <a:rPr lang="en-US" altLang="zh-TW" sz="3000" b="1" dirty="0" smtClean="0">
                <a:solidFill>
                  <a:srgbClr val="C00000"/>
                </a:solidFill>
                <a:latin typeface="標楷體" pitchFamily="65" charset="-120"/>
                <a:ea typeface="標楷體" pitchFamily="65" charset="-120"/>
              </a:rPr>
              <a:t/>
            </a:r>
            <a:br>
              <a:rPr lang="en-US" altLang="zh-TW" sz="3000" b="1" dirty="0" smtClean="0">
                <a:solidFill>
                  <a:srgbClr val="C00000"/>
                </a:solidFill>
                <a:latin typeface="標楷體" pitchFamily="65" charset="-120"/>
                <a:ea typeface="標楷體" pitchFamily="65" charset="-120"/>
              </a:rPr>
            </a:br>
            <a:r>
              <a:rPr lang="zh-TW" altLang="en-US" sz="3600" b="1" dirty="0" smtClean="0">
                <a:solidFill>
                  <a:schemeClr val="tx2">
                    <a:lumMod val="50000"/>
                  </a:schemeClr>
                </a:solidFill>
                <a:latin typeface="標楷體" pitchFamily="65" charset="-120"/>
                <a:ea typeface="標楷體" pitchFamily="65" charset="-120"/>
              </a:rPr>
              <a:t>康軒六下第二課「我的夢想」</a:t>
            </a:r>
            <a:endParaRPr lang="en-US" altLang="zh-TW" sz="3600" b="1" dirty="0" smtClean="0">
              <a:solidFill>
                <a:schemeClr val="tx2">
                  <a:lumMod val="50000"/>
                </a:schemeClr>
              </a:solidFill>
              <a:latin typeface="標楷體" pitchFamily="65" charset="-120"/>
              <a:ea typeface="標楷體" pitchFamily="65" charset="-120"/>
            </a:endParaRPr>
          </a:p>
        </p:txBody>
      </p:sp>
      <p:sp>
        <p:nvSpPr>
          <p:cNvPr id="23555" name="內容版面配置區 5"/>
          <p:cNvSpPr>
            <a:spLocks noGrp="1"/>
          </p:cNvSpPr>
          <p:nvPr>
            <p:ph idx="1"/>
          </p:nvPr>
        </p:nvSpPr>
        <p:spPr>
          <a:xfrm>
            <a:off x="457200" y="1714488"/>
            <a:ext cx="8229600" cy="4883162"/>
          </a:xfrm>
        </p:spPr>
        <p:txBody>
          <a:bodyPr>
            <a:normAutofit lnSpcReduction="10000"/>
          </a:bodyPr>
          <a:lstStyle/>
          <a:p>
            <a:pPr eaLnBrk="1" hangingPunct="1">
              <a:spcAft>
                <a:spcPct val="0"/>
              </a:spcAft>
            </a:pPr>
            <a:r>
              <a:rPr lang="zh-TW" altLang="en-US" b="1" dirty="0" smtClean="0">
                <a:latin typeface="標楷體" pitchFamily="65" charset="-120"/>
                <a:ea typeface="標楷體" pitchFamily="65" charset="-120"/>
              </a:rPr>
              <a:t>課文大意：</a:t>
            </a:r>
            <a:endParaRPr lang="en-US" altLang="zh-TW" b="1" dirty="0" smtClean="0">
              <a:latin typeface="標楷體" pitchFamily="65" charset="-120"/>
              <a:ea typeface="標楷體" pitchFamily="65" charset="-120"/>
            </a:endParaRPr>
          </a:p>
          <a:p>
            <a:pPr>
              <a:spcAft>
                <a:spcPct val="0"/>
              </a:spcAft>
              <a:buNone/>
            </a:pPr>
            <a:r>
              <a:rPr lang="en-US" altLang="zh-TW" dirty="0" smtClean="0"/>
              <a:t>	</a:t>
            </a:r>
            <a:r>
              <a:rPr lang="zh-TW" altLang="en-US" dirty="0" smtClean="0">
                <a:solidFill>
                  <a:srgbClr val="C00000"/>
                </a:solidFill>
              </a:rPr>
              <a:t>        </a:t>
            </a:r>
            <a:r>
              <a:rPr lang="zh-TW" altLang="en-US" b="1" dirty="0" smtClean="0">
                <a:latin typeface="標楷體" pitchFamily="65" charset="-120"/>
                <a:ea typeface="標楷體" pitchFamily="65" charset="-120"/>
              </a:rPr>
              <a:t>十九歲那一年，沈芯菱在北京奧運展出「草根臺灣臉譜」，看過的人都深受感動與好奇，甚至問她是天才嗎？沈芯菱自述她並不是什麼天才，只是一個來自流動攤販家庭的孩子，因為她從小就對電腦有濃厚興趣，加上父母對教育的重視與支持，她在國小五年級就學會架設網站與寫程式，不但幫助了家中的經濟，幾年來更用她的能力幫助更多弱勢團體。</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8" name="Rectangle 3"/>
          <p:cNvSpPr>
            <a:spLocks noGrp="1" noChangeArrowheads="1"/>
          </p:cNvSpPr>
          <p:nvPr>
            <p:ph idx="1"/>
          </p:nvPr>
        </p:nvSpPr>
        <p:spPr>
          <a:xfrm>
            <a:off x="785786" y="1785926"/>
            <a:ext cx="7283450" cy="3992562"/>
          </a:xfrm>
        </p:spPr>
        <p:txBody>
          <a:bodyPr/>
          <a:lstStyle/>
          <a:p>
            <a:pPr marL="611188" lvl="1" indent="-142875" algn="ctr">
              <a:lnSpc>
                <a:spcPts val="3800"/>
              </a:lnSpc>
            </a:pPr>
            <a:endParaRPr lang="en-US" altLang="zh-TW" sz="44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cs typeface="微軟正黑體"/>
            </a:endParaRPr>
          </a:p>
          <a:p>
            <a:pPr marL="611188" lvl="1" indent="-142875" algn="ctr">
              <a:lnSpc>
                <a:spcPts val="3800"/>
              </a:lnSpc>
            </a:pPr>
            <a:endParaRPr lang="en-US" altLang="zh-TW" sz="44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cs typeface="微軟正黑體"/>
            </a:endParaRPr>
          </a:p>
          <a:p>
            <a:pPr marL="611188" lvl="1" indent="-142875" algn="ctr">
              <a:lnSpc>
                <a:spcPts val="3800"/>
              </a:lnSpc>
            </a:pPr>
            <a:r>
              <a:rPr lang="zh-TW" altLang="en-US" sz="44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cs typeface="微軟正黑體"/>
              </a:rPr>
              <a:t>推論策略教學</a:t>
            </a:r>
          </a:p>
          <a:p>
            <a:pPr marL="611188" lvl="1" indent="-142875">
              <a:lnSpc>
                <a:spcPts val="3800"/>
              </a:lnSpc>
            </a:pPr>
            <a:endParaRPr lang="en-US" altLang="zh-TW" sz="4000" b="1" dirty="0" smtClean="0">
              <a:latin typeface="標楷體" pitchFamily="65" charset="-120"/>
              <a:ea typeface="標楷體" pitchFamily="65" charset="-120"/>
            </a:endParaRPr>
          </a:p>
        </p:txBody>
      </p:sp>
      <p:pic>
        <p:nvPicPr>
          <p:cNvPr id="4" name="圖片 6" descr="C:\Users\CGS\Documents\0\logo.gif"/>
          <p:cNvPicPr>
            <a:picLocks noChangeAspect="1" noChangeArrowheads="1"/>
          </p:cNvPicPr>
          <p:nvPr/>
        </p:nvPicPr>
        <p:blipFill>
          <a:blip r:embed="rId3"/>
          <a:srcRect/>
          <a:stretch>
            <a:fillRect/>
          </a:stretch>
        </p:blipFill>
        <p:spPr bwMode="auto">
          <a:xfrm>
            <a:off x="7751763" y="620713"/>
            <a:ext cx="1171575" cy="7207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剪去並圓角化單一角落矩形 19"/>
          <p:cNvSpPr/>
          <p:nvPr/>
        </p:nvSpPr>
        <p:spPr>
          <a:xfrm>
            <a:off x="646112" y="4429132"/>
            <a:ext cx="8069292" cy="1584325"/>
          </a:xfrm>
          <a:prstGeom prst="snipRoundRect">
            <a:avLst/>
          </a:prstGeom>
          <a:ln/>
        </p:spPr>
        <p:style>
          <a:lnRef idx="1">
            <a:schemeClr val="accent2"/>
          </a:lnRef>
          <a:fillRef idx="2">
            <a:schemeClr val="accent2"/>
          </a:fillRef>
          <a:effectRef idx="1">
            <a:schemeClr val="accent2"/>
          </a:effectRef>
          <a:fontRef idx="minor">
            <a:schemeClr val="dk1"/>
          </a:fontRef>
        </p:style>
        <p:txBody>
          <a:bodyPr anchor="ctr"/>
          <a:lstStyle/>
          <a:p>
            <a:pPr fontAlgn="auto">
              <a:spcBef>
                <a:spcPts val="0"/>
              </a:spcBef>
              <a:spcAft>
                <a:spcPts val="0"/>
              </a:spcAft>
              <a:defRPr/>
            </a:pPr>
            <a:r>
              <a:rPr kumimoji="0" lang="zh-TW" altLang="en-US" sz="5400" b="1" dirty="0">
                <a:solidFill>
                  <a:srgbClr val="FF0000"/>
                </a:solidFill>
                <a:latin typeface="微軟正黑體" pitchFamily="34" charset="-120"/>
                <a:ea typeface="微軟正黑體" pitchFamily="34" charset="-120"/>
              </a:rPr>
              <a:t>一果</a:t>
            </a:r>
          </a:p>
        </p:txBody>
      </p:sp>
      <p:sp>
        <p:nvSpPr>
          <p:cNvPr id="19" name="剪去並圓角化單一角落矩形 18"/>
          <p:cNvSpPr/>
          <p:nvPr/>
        </p:nvSpPr>
        <p:spPr>
          <a:xfrm>
            <a:off x="646112" y="2214554"/>
            <a:ext cx="8140730" cy="1584325"/>
          </a:xfrm>
          <a:prstGeom prst="snipRoundRect">
            <a:avLst/>
          </a:prstGeom>
          <a:ln/>
        </p:spPr>
        <p:style>
          <a:lnRef idx="1">
            <a:schemeClr val="accent5"/>
          </a:lnRef>
          <a:fillRef idx="2">
            <a:schemeClr val="accent5"/>
          </a:fillRef>
          <a:effectRef idx="1">
            <a:schemeClr val="accent5"/>
          </a:effectRef>
          <a:fontRef idx="minor">
            <a:schemeClr val="dk1"/>
          </a:fontRef>
        </p:style>
        <p:txBody>
          <a:bodyPr anchor="ctr"/>
          <a:lstStyle/>
          <a:p>
            <a:pPr fontAlgn="auto">
              <a:spcBef>
                <a:spcPts val="0"/>
              </a:spcBef>
              <a:spcAft>
                <a:spcPts val="0"/>
              </a:spcAft>
              <a:defRPr/>
            </a:pPr>
            <a:r>
              <a:rPr kumimoji="0" lang="zh-TW" altLang="en-US" sz="5400" b="1" dirty="0">
                <a:solidFill>
                  <a:srgbClr val="0000CC"/>
                </a:solidFill>
                <a:latin typeface="微軟正黑體" pitchFamily="34" charset="-120"/>
                <a:ea typeface="微軟正黑體" pitchFamily="34" charset="-120"/>
              </a:rPr>
              <a:t>多因</a:t>
            </a:r>
          </a:p>
        </p:txBody>
      </p:sp>
      <p:sp>
        <p:nvSpPr>
          <p:cNvPr id="34" name="剪去對角線角落矩形 33"/>
          <p:cNvSpPr>
            <a:spLocks noChangeArrowheads="1"/>
          </p:cNvSpPr>
          <p:nvPr/>
        </p:nvSpPr>
        <p:spPr bwMode="auto">
          <a:xfrm>
            <a:off x="2987824" y="4797152"/>
            <a:ext cx="5298952" cy="1077912"/>
          </a:xfrm>
          <a:custGeom>
            <a:avLst/>
            <a:gdLst>
              <a:gd name="T0" fmla="*/ 6910393 w 6910393"/>
              <a:gd name="T1" fmla="*/ 538683 h 1077365"/>
              <a:gd name="T2" fmla="*/ 3455197 w 6910393"/>
              <a:gd name="T3" fmla="*/ 1077365 h 1077365"/>
              <a:gd name="T4" fmla="*/ 0 w 6910393"/>
              <a:gd name="T5" fmla="*/ 538683 h 1077365"/>
              <a:gd name="T6" fmla="*/ 3455197 w 6910393"/>
              <a:gd name="T7" fmla="*/ 0 h 1077365"/>
              <a:gd name="T8" fmla="*/ 0 60000 65536"/>
              <a:gd name="T9" fmla="*/ 5898240 60000 65536"/>
              <a:gd name="T10" fmla="*/ 11796480 60000 65536"/>
              <a:gd name="T11" fmla="*/ 17694720 60000 65536"/>
              <a:gd name="T12" fmla="*/ 269341 w 6910393"/>
              <a:gd name="T13" fmla="*/ 269341 h 1077365"/>
              <a:gd name="T14" fmla="*/ 6641052 w 6910393"/>
              <a:gd name="T15" fmla="*/ 808024 h 1077365"/>
            </a:gdLst>
            <a:ahLst/>
            <a:cxnLst>
              <a:cxn ang="T8">
                <a:pos x="T0" y="T1"/>
              </a:cxn>
              <a:cxn ang="T9">
                <a:pos x="T2" y="T3"/>
              </a:cxn>
              <a:cxn ang="T10">
                <a:pos x="T4" y="T5"/>
              </a:cxn>
              <a:cxn ang="T11">
                <a:pos x="T6" y="T7"/>
              </a:cxn>
            </a:cxnLst>
            <a:rect l="T12" t="T13" r="T14" b="T15"/>
            <a:pathLst>
              <a:path w="6910393" h="1077365">
                <a:moveTo>
                  <a:pt x="0" y="0"/>
                </a:moveTo>
                <a:lnTo>
                  <a:pt x="6371711" y="0"/>
                </a:lnTo>
                <a:lnTo>
                  <a:pt x="6910393" y="538683"/>
                </a:lnTo>
                <a:lnTo>
                  <a:pt x="6910393" y="1077365"/>
                </a:lnTo>
                <a:lnTo>
                  <a:pt x="538683" y="1077365"/>
                </a:lnTo>
                <a:lnTo>
                  <a:pt x="0" y="538683"/>
                </a:lnTo>
                <a:lnTo>
                  <a:pt x="0" y="0"/>
                </a:lnTo>
                <a:close/>
              </a:path>
            </a:pathLst>
          </a:custGeom>
          <a:gradFill flip="none" rotWithShape="1">
            <a:gsLst>
              <a:gs pos="0">
                <a:srgbClr val="FF0000">
                  <a:shade val="30000"/>
                  <a:satMod val="115000"/>
                </a:srgbClr>
              </a:gs>
              <a:gs pos="50000">
                <a:srgbClr val="FF0000">
                  <a:shade val="67500"/>
                  <a:satMod val="115000"/>
                </a:srgbClr>
              </a:gs>
              <a:gs pos="100000">
                <a:srgbClr val="FF0000">
                  <a:shade val="100000"/>
                  <a:satMod val="115000"/>
                </a:srgbClr>
              </a:gs>
            </a:gsLst>
            <a:lin ang="16200000" scaled="1"/>
            <a:tileRect/>
          </a:gradFill>
          <a:ln>
            <a:headEnd/>
            <a:tailEnd/>
          </a:ln>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r>
              <a:rPr kumimoji="0" lang="zh-TW" altLang="en-US" sz="4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rPr>
              <a:t>實現助人夢想</a:t>
            </a:r>
            <a:endParaRPr kumimoji="0" lang="zh-TW" altLang="en-US"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標楷體" pitchFamily="65" charset="-120"/>
              <a:ea typeface="標楷體" pitchFamily="65" charset="-120"/>
            </a:endParaRPr>
          </a:p>
        </p:txBody>
      </p:sp>
      <p:sp>
        <p:nvSpPr>
          <p:cNvPr id="28" name="向下箭號圖說文字 27"/>
          <p:cNvSpPr>
            <a:spLocks noChangeArrowheads="1"/>
          </p:cNvSpPr>
          <p:nvPr/>
        </p:nvSpPr>
        <p:spPr bwMode="auto">
          <a:xfrm rot="20259390">
            <a:off x="2872608" y="2099211"/>
            <a:ext cx="1290637" cy="2551112"/>
          </a:xfrm>
          <a:prstGeom prst="downArrowCallout">
            <a:avLst>
              <a:gd name="adj1" fmla="val 25000"/>
              <a:gd name="adj2" fmla="val 25000"/>
              <a:gd name="adj3" fmla="val 25001"/>
              <a:gd name="adj4" fmla="val 73162"/>
            </a:avLst>
          </a:prstGeom>
          <a:ln>
            <a:headEnd/>
            <a:tailEnd/>
          </a:ln>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r>
              <a:rPr kumimoji="0" lang="zh-TW" altLang="en-US" sz="3000" b="1" dirty="0" smtClean="0"/>
              <a:t>家庭貧苦</a:t>
            </a:r>
            <a:endParaRPr kumimoji="0" lang="en-US" altLang="zh-TW" sz="3000" b="1" dirty="0"/>
          </a:p>
        </p:txBody>
      </p:sp>
      <p:sp>
        <p:nvSpPr>
          <p:cNvPr id="29" name="向下箭號圖說文字 28"/>
          <p:cNvSpPr>
            <a:spLocks noChangeArrowheads="1"/>
          </p:cNvSpPr>
          <p:nvPr/>
        </p:nvSpPr>
        <p:spPr bwMode="auto">
          <a:xfrm rot="986018">
            <a:off x="7462764" y="2064179"/>
            <a:ext cx="1336675" cy="2628900"/>
          </a:xfrm>
          <a:prstGeom prst="downArrowCallout">
            <a:avLst>
              <a:gd name="adj1" fmla="val 25000"/>
              <a:gd name="adj2" fmla="val 25000"/>
              <a:gd name="adj3" fmla="val 25001"/>
              <a:gd name="adj4" fmla="val 73162"/>
            </a:avLst>
          </a:prstGeom>
          <a:ln>
            <a:headEnd/>
            <a:tailEnd/>
          </a:ln>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r>
              <a:rPr kumimoji="0" lang="zh-TW" altLang="en-US" sz="3000" b="1" dirty="0" smtClean="0"/>
              <a:t>願大</a:t>
            </a:r>
            <a:endParaRPr kumimoji="0" lang="en-US" altLang="zh-TW" sz="3000" b="1" dirty="0" smtClean="0"/>
          </a:p>
          <a:p>
            <a:pPr algn="ctr" fontAlgn="auto">
              <a:spcBef>
                <a:spcPts val="0"/>
              </a:spcBef>
              <a:spcAft>
                <a:spcPts val="0"/>
              </a:spcAft>
              <a:defRPr/>
            </a:pPr>
            <a:r>
              <a:rPr kumimoji="0" lang="zh-TW" altLang="en-US" sz="3000" b="1" dirty="0" smtClean="0"/>
              <a:t>志堅</a:t>
            </a:r>
            <a:endParaRPr kumimoji="0" lang="en-US" altLang="zh-TW" sz="3000" b="1" dirty="0" smtClean="0"/>
          </a:p>
          <a:p>
            <a:pPr algn="ctr" fontAlgn="auto">
              <a:spcBef>
                <a:spcPts val="0"/>
              </a:spcBef>
              <a:spcAft>
                <a:spcPts val="0"/>
              </a:spcAft>
              <a:defRPr/>
            </a:pPr>
            <a:r>
              <a:rPr kumimoji="0" lang="zh-TW" altLang="en-US" sz="3000" b="1" dirty="0" smtClean="0"/>
              <a:t>心細</a:t>
            </a:r>
            <a:endParaRPr kumimoji="0" lang="en-US" altLang="zh-TW" sz="3000" b="1" dirty="0" smtClean="0"/>
          </a:p>
          <a:p>
            <a:pPr algn="ctr" fontAlgn="auto">
              <a:spcBef>
                <a:spcPts val="0"/>
              </a:spcBef>
              <a:spcAft>
                <a:spcPts val="0"/>
              </a:spcAft>
              <a:defRPr/>
            </a:pPr>
            <a:r>
              <a:rPr kumimoji="0" lang="zh-TW" altLang="en-US" sz="3000" b="1" dirty="0" smtClean="0"/>
              <a:t>氣柔</a:t>
            </a:r>
            <a:endParaRPr kumimoji="0" lang="en-US" altLang="zh-TW" sz="3000" b="1" dirty="0"/>
          </a:p>
        </p:txBody>
      </p:sp>
      <p:sp>
        <p:nvSpPr>
          <p:cNvPr id="17" name="標題 16"/>
          <p:cNvSpPr>
            <a:spLocks noGrp="1"/>
          </p:cNvSpPr>
          <p:nvPr>
            <p:ph type="title"/>
          </p:nvPr>
        </p:nvSpPr>
        <p:spPr>
          <a:xfrm>
            <a:off x="1500166" y="274320"/>
            <a:ext cx="7433522" cy="1143000"/>
          </a:xfrm>
        </p:spPr>
        <p:txBody>
          <a:bodyPr/>
          <a:lstStyle/>
          <a:p>
            <a:pPr eaLnBrk="1" hangingPunct="1">
              <a:defRPr/>
            </a:pPr>
            <a:r>
              <a:rPr lang="zh-TW" altLang="en-US" b="1" dirty="0" smtClean="0">
                <a:solidFill>
                  <a:schemeClr val="tx2">
                    <a:lumMod val="50000"/>
                  </a:schemeClr>
                </a:solidFill>
                <a:latin typeface="標楷體" pitchFamily="65" charset="-120"/>
                <a:ea typeface="標楷體" pitchFamily="65" charset="-120"/>
              </a:rPr>
              <a:t>多因一果</a:t>
            </a:r>
            <a:endParaRPr lang="zh-TW" altLang="en-US" b="1" dirty="0">
              <a:solidFill>
                <a:schemeClr val="tx2">
                  <a:lumMod val="50000"/>
                </a:schemeClr>
              </a:solidFill>
              <a:latin typeface="標楷體" pitchFamily="65" charset="-120"/>
              <a:ea typeface="標楷體" pitchFamily="65" charset="-120"/>
            </a:endParaRPr>
          </a:p>
        </p:txBody>
      </p:sp>
      <p:sp>
        <p:nvSpPr>
          <p:cNvPr id="9" name="向下箭號圖說文字 8"/>
          <p:cNvSpPr>
            <a:spLocks noChangeArrowheads="1"/>
          </p:cNvSpPr>
          <p:nvPr/>
        </p:nvSpPr>
        <p:spPr bwMode="auto">
          <a:xfrm>
            <a:off x="4357686" y="2143116"/>
            <a:ext cx="1290637" cy="2551112"/>
          </a:xfrm>
          <a:prstGeom prst="downArrowCallout">
            <a:avLst>
              <a:gd name="adj1" fmla="val 25000"/>
              <a:gd name="adj2" fmla="val 25000"/>
              <a:gd name="adj3" fmla="val 25001"/>
              <a:gd name="adj4" fmla="val 73162"/>
            </a:avLst>
          </a:prstGeom>
          <a:solidFill>
            <a:schemeClr val="accent2">
              <a:lumMod val="40000"/>
              <a:lumOff val="60000"/>
            </a:schemeClr>
          </a:solidFill>
          <a:ln>
            <a:solidFill>
              <a:schemeClr val="accent2"/>
            </a:solidFill>
            <a:headEnd/>
            <a:tailEnd/>
          </a:ln>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r>
              <a:rPr kumimoji="0" lang="zh-TW" altLang="en-US" sz="3000" b="1" dirty="0" smtClean="0"/>
              <a:t>父母的支持</a:t>
            </a:r>
            <a:endParaRPr kumimoji="0" lang="en-US" altLang="zh-TW" sz="3000" b="1" dirty="0"/>
          </a:p>
        </p:txBody>
      </p:sp>
      <p:sp>
        <p:nvSpPr>
          <p:cNvPr id="11" name="向下箭號圖說文字 10"/>
          <p:cNvSpPr>
            <a:spLocks noChangeArrowheads="1"/>
          </p:cNvSpPr>
          <p:nvPr/>
        </p:nvSpPr>
        <p:spPr bwMode="auto">
          <a:xfrm>
            <a:off x="5857884" y="2143116"/>
            <a:ext cx="1290637" cy="2551112"/>
          </a:xfrm>
          <a:prstGeom prst="downArrowCallout">
            <a:avLst>
              <a:gd name="adj1" fmla="val 25000"/>
              <a:gd name="adj2" fmla="val 25000"/>
              <a:gd name="adj3" fmla="val 25001"/>
              <a:gd name="adj4" fmla="val 73162"/>
            </a:avLst>
          </a:prstGeom>
          <a:solidFill>
            <a:schemeClr val="accent2">
              <a:lumMod val="40000"/>
              <a:lumOff val="60000"/>
            </a:schemeClr>
          </a:solidFill>
          <a:ln>
            <a:solidFill>
              <a:schemeClr val="accent2"/>
            </a:solidFill>
            <a:headEnd/>
            <a:tailEnd/>
          </a:ln>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r>
              <a:rPr kumimoji="0" lang="zh-TW" altLang="en-US" sz="3000" b="1" dirty="0" smtClean="0"/>
              <a:t>勤奮學習</a:t>
            </a:r>
            <a:endParaRPr kumimoji="0" lang="en-US" altLang="zh-TW" sz="3000" b="1"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horizontal)">
                                      <p:cBhvr>
                                        <p:cTn id="7" dur="500"/>
                                        <p:tgtEl>
                                          <p:spTgt spid="1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blinds(horizontal)">
                                      <p:cBhvr>
                                        <p:cTn id="10"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19"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標題 4"/>
          <p:cNvSpPr>
            <a:spLocks noGrp="1"/>
          </p:cNvSpPr>
          <p:nvPr>
            <p:ph type="title"/>
          </p:nvPr>
        </p:nvSpPr>
        <p:spPr bwMode="auto">
          <a:xfrm>
            <a:off x="1214414" y="285728"/>
            <a:ext cx="7472386" cy="928694"/>
          </a:xfrm>
        </p:spPr>
        <p:txBody>
          <a:bodyPr wrap="square" numCol="1" anchorCtr="0" compatLnSpc="1">
            <a:prstTxWarp prst="textNoShape">
              <a:avLst/>
            </a:prstTxWarp>
          </a:bodyPr>
          <a:lstStyle/>
          <a:p>
            <a:pPr eaLnBrk="1" hangingPunct="1"/>
            <a:r>
              <a:rPr lang="en-US" altLang="zh-TW" b="1" dirty="0" smtClean="0">
                <a:solidFill>
                  <a:schemeClr val="tx2">
                    <a:lumMod val="50000"/>
                  </a:schemeClr>
                </a:solidFill>
                <a:latin typeface="標楷體" pitchFamily="65" charset="-120"/>
                <a:ea typeface="標楷體" pitchFamily="65" charset="-120"/>
              </a:rPr>
              <a:t>3. </a:t>
            </a:r>
            <a:r>
              <a:rPr lang="zh-TW" altLang="en-US" b="1" dirty="0" smtClean="0">
                <a:solidFill>
                  <a:schemeClr val="tx2">
                    <a:lumMod val="50000"/>
                  </a:schemeClr>
                </a:solidFill>
                <a:latin typeface="標楷體" pitchFamily="65" charset="-120"/>
                <a:ea typeface="標楷體" pitchFamily="65" charset="-120"/>
              </a:rPr>
              <a:t>由文本找支持的理由</a:t>
            </a:r>
          </a:p>
        </p:txBody>
      </p:sp>
      <p:sp>
        <p:nvSpPr>
          <p:cNvPr id="82947" name="內容版面配置區 2"/>
          <p:cNvSpPr>
            <a:spLocks noGrp="1"/>
          </p:cNvSpPr>
          <p:nvPr>
            <p:ph idx="1"/>
          </p:nvPr>
        </p:nvSpPr>
        <p:spPr>
          <a:xfrm>
            <a:off x="642910" y="1557338"/>
            <a:ext cx="7981978" cy="5300662"/>
          </a:xfrm>
        </p:spPr>
        <p:txBody>
          <a:bodyPr/>
          <a:lstStyle/>
          <a:p>
            <a:pPr lvl="1" eaLnBrk="1" hangingPunct="1">
              <a:spcAft>
                <a:spcPct val="0"/>
              </a:spcAft>
            </a:pPr>
            <a:endParaRPr lang="en-US" altLang="zh-TW" dirty="0" smtClean="0">
              <a:solidFill>
                <a:schemeClr val="hlink"/>
              </a:solidFill>
              <a:latin typeface="標楷體" pitchFamily="65" charset="-120"/>
              <a:ea typeface="標楷體" pitchFamily="65" charset="-120"/>
            </a:endParaRPr>
          </a:p>
          <a:p>
            <a:pPr lvl="1" eaLnBrk="1" hangingPunct="1">
              <a:spcAft>
                <a:spcPct val="0"/>
              </a:spcAft>
            </a:pPr>
            <a:r>
              <a:rPr lang="zh-TW" altLang="en-US" b="1" dirty="0" smtClean="0">
                <a:latin typeface="標楷體" pitchFamily="65" charset="-120"/>
                <a:ea typeface="標楷體" pitchFamily="65" charset="-120"/>
              </a:rPr>
              <a:t>讀者根據文本內容提出想法或觀點，並從文本中找到支持的理由。</a:t>
            </a:r>
          </a:p>
          <a:p>
            <a:pPr eaLnBrk="1" hangingPunct="1">
              <a:spcAft>
                <a:spcPct val="0"/>
              </a:spcAft>
            </a:pPr>
            <a:endParaRPr lang="en-US" altLang="zh-TW" dirty="0" smtClean="0">
              <a:latin typeface="標楷體" pitchFamily="65" charset="-120"/>
              <a:ea typeface="標楷體" pitchFamily="65" charset="-120"/>
            </a:endParaRPr>
          </a:p>
          <a:p>
            <a:pPr lvl="1" eaLnBrk="1" hangingPunct="1">
              <a:spcAft>
                <a:spcPct val="0"/>
              </a:spcAft>
            </a:pPr>
            <a:r>
              <a:rPr lang="zh-TW" altLang="en-US" b="1" dirty="0" smtClean="0">
                <a:latin typeface="標楷體" pitchFamily="65" charset="-120"/>
                <a:ea typeface="標楷體" pitchFamily="65" charset="-120"/>
              </a:rPr>
              <a:t>作者在文中所提出的觀點，讀者能在文本中找到支持的理由和證據。</a:t>
            </a:r>
          </a:p>
          <a:p>
            <a:pPr>
              <a:spcAft>
                <a:spcPct val="0"/>
              </a:spcAft>
              <a:buFont typeface="Arial" pitchFamily="34" charset="0"/>
              <a:buNone/>
            </a:pPr>
            <a:r>
              <a:rPr lang="zh-TW" altLang="en-US" b="1" dirty="0" smtClean="0">
                <a:solidFill>
                  <a:srgbClr val="C00000"/>
                </a:solidFill>
                <a:latin typeface="標楷體" pitchFamily="65" charset="-120"/>
                <a:ea typeface="標楷體" pitchFamily="65" charset="-120"/>
              </a:rPr>
              <a:t>讀者要能</a:t>
            </a:r>
            <a:r>
              <a:rPr lang="en-US" altLang="zh-TW" b="1" dirty="0" smtClean="0">
                <a:solidFill>
                  <a:srgbClr val="C00000"/>
                </a:solidFill>
                <a:latin typeface="標楷體" pitchFamily="65" charset="-120"/>
                <a:ea typeface="標楷體" pitchFamily="65" charset="-120"/>
              </a:rPr>
              <a:t>…</a:t>
            </a:r>
            <a:endParaRPr lang="en-US" altLang="zh-TW" sz="3200" b="1" dirty="0" smtClean="0">
              <a:solidFill>
                <a:srgbClr val="C00000"/>
              </a:solidFill>
              <a:latin typeface="標楷體" pitchFamily="65" charset="-120"/>
              <a:ea typeface="標楷體" pitchFamily="65" charset="-120"/>
            </a:endParaRPr>
          </a:p>
          <a:p>
            <a:pPr lvl="2" eaLnBrk="1" hangingPunct="1">
              <a:spcAft>
                <a:spcPct val="0"/>
              </a:spcAft>
            </a:pPr>
            <a:endParaRPr lang="en-US" altLang="en-US" sz="2400" dirty="0" smtClean="0">
              <a:latin typeface="標楷體" pitchFamily="65" charset="-120"/>
              <a:ea typeface="標楷體" pitchFamily="65" charset="-120"/>
            </a:endParaRPr>
          </a:p>
        </p:txBody>
      </p:sp>
      <p:sp>
        <p:nvSpPr>
          <p:cNvPr id="4" name="圓角矩形 3"/>
          <p:cNvSpPr/>
          <p:nvPr/>
        </p:nvSpPr>
        <p:spPr>
          <a:xfrm>
            <a:off x="500034" y="5000636"/>
            <a:ext cx="8424862" cy="1643074"/>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marL="365125" lvl="2" indent="-280988">
              <a:buFont typeface="Arial" pitchFamily="34" charset="0"/>
              <a:buChar char="•"/>
              <a:tabLst>
                <a:tab pos="365125" algn="l"/>
              </a:tabLst>
              <a:defRPr/>
            </a:pPr>
            <a:r>
              <a:rPr lang="en-US" altLang="en-US" sz="2800" b="1" dirty="0" err="1">
                <a:solidFill>
                  <a:srgbClr val="002060"/>
                </a:solidFill>
                <a:latin typeface="標楷體" pitchFamily="65" charset="-120"/>
                <a:ea typeface="標楷體" pitchFamily="65" charset="-120"/>
              </a:rPr>
              <a:t>從文章中出現的理由</a:t>
            </a:r>
            <a:r>
              <a:rPr lang="en-US" altLang="zh-TW" sz="2800" b="1" dirty="0">
                <a:solidFill>
                  <a:srgbClr val="002060"/>
                </a:solidFill>
                <a:latin typeface="標楷體" pitchFamily="65" charset="-120"/>
                <a:ea typeface="標楷體" pitchFamily="65" charset="-120"/>
              </a:rPr>
              <a:t>/</a:t>
            </a:r>
            <a:r>
              <a:rPr lang="en-US" altLang="en-US" sz="2800" b="1" dirty="0" err="1">
                <a:solidFill>
                  <a:srgbClr val="002060"/>
                </a:solidFill>
                <a:latin typeface="標楷體" pitchFamily="65" charset="-120"/>
                <a:ea typeface="標楷體" pitchFamily="65" charset="-120"/>
              </a:rPr>
              <a:t>實例，</a:t>
            </a:r>
            <a:r>
              <a:rPr lang="en-US" altLang="en-US" sz="2800" b="1" dirty="0" err="1" smtClean="0">
                <a:solidFill>
                  <a:srgbClr val="002060"/>
                </a:solidFill>
                <a:latin typeface="標楷體" pitchFamily="65" charset="-120"/>
                <a:ea typeface="標楷體" pitchFamily="65" charset="-120"/>
              </a:rPr>
              <a:t>提取合理的上位概念</a:t>
            </a:r>
            <a:r>
              <a:rPr lang="en-US" altLang="en-US" sz="2800" b="1" dirty="0" smtClean="0">
                <a:solidFill>
                  <a:srgbClr val="002060"/>
                </a:solidFill>
                <a:latin typeface="標楷體" pitchFamily="65" charset="-120"/>
                <a:ea typeface="標楷體" pitchFamily="65" charset="-120"/>
              </a:rPr>
              <a:t>（</a:t>
            </a:r>
            <a:r>
              <a:rPr lang="zh-TW" altLang="en-US" sz="2800" b="1" dirty="0" smtClean="0">
                <a:solidFill>
                  <a:schemeClr val="accent3">
                    <a:lumMod val="50000"/>
                  </a:schemeClr>
                </a:solidFill>
                <a:latin typeface="標楷體" pitchFamily="65" charset="-120"/>
                <a:ea typeface="標楷體" pitchFamily="65" charset="-120"/>
              </a:rPr>
              <a:t>從何處延伸而來的觀念</a:t>
            </a:r>
            <a:r>
              <a:rPr lang="en-US" altLang="en-US" sz="2800" b="1" dirty="0" smtClean="0">
                <a:solidFill>
                  <a:srgbClr val="002060"/>
                </a:solidFill>
                <a:latin typeface="標楷體" pitchFamily="65" charset="-120"/>
                <a:ea typeface="標楷體" pitchFamily="65" charset="-120"/>
              </a:rPr>
              <a:t>）</a:t>
            </a:r>
            <a:endParaRPr lang="en-US" altLang="en-US" sz="2800" b="1" dirty="0">
              <a:solidFill>
                <a:srgbClr val="002060"/>
              </a:solidFill>
              <a:latin typeface="標楷體" pitchFamily="65" charset="-120"/>
              <a:ea typeface="標楷體" pitchFamily="65" charset="-120"/>
            </a:endParaRPr>
          </a:p>
          <a:p>
            <a:pPr marL="365125" lvl="2" indent="-280988">
              <a:buFont typeface="Arial" pitchFamily="34" charset="0"/>
              <a:buChar char="•"/>
              <a:tabLst>
                <a:tab pos="365125" algn="l"/>
              </a:tabLst>
              <a:defRPr/>
            </a:pPr>
            <a:r>
              <a:rPr lang="en-US" altLang="en-US" sz="2800" b="1" dirty="0" err="1">
                <a:solidFill>
                  <a:srgbClr val="002060"/>
                </a:solidFill>
                <a:latin typeface="標楷體" pitchFamily="65" charset="-120"/>
                <a:ea typeface="標楷體" pitchFamily="65" charset="-120"/>
              </a:rPr>
              <a:t>區辨文章觀點和理由之間的連結是否適當</a:t>
            </a:r>
            <a:endParaRPr lang="en-US" altLang="zh-TW" sz="2800" b="1" dirty="0">
              <a:solidFill>
                <a:srgbClr val="002060"/>
              </a:solidFill>
              <a:latin typeface="標楷體" pitchFamily="65" charset="-120"/>
              <a:ea typeface="標楷體" pitchFamily="65" charset="-120"/>
            </a:endParaRPr>
          </a:p>
          <a:p>
            <a:pPr lvl="2">
              <a:defRPr/>
            </a:pPr>
            <a:endParaRPr lang="zh-TW" altLang="en-US" dirty="0"/>
          </a:p>
        </p:txBody>
      </p:sp>
      <p:sp>
        <p:nvSpPr>
          <p:cNvPr id="5" name="圓角矩形 4"/>
          <p:cNvSpPr/>
          <p:nvPr/>
        </p:nvSpPr>
        <p:spPr>
          <a:xfrm>
            <a:off x="714348" y="1500174"/>
            <a:ext cx="2016125" cy="504825"/>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zh-TW" altLang="en-US" sz="2400" b="1" dirty="0">
                <a:solidFill>
                  <a:srgbClr val="008000"/>
                </a:solidFill>
                <a:latin typeface="微軟正黑體" pitchFamily="34" charset="-120"/>
                <a:ea typeface="微軟正黑體" pitchFamily="34" charset="-120"/>
              </a:rPr>
              <a:t>讀者的觀點</a:t>
            </a:r>
          </a:p>
        </p:txBody>
      </p:sp>
      <p:sp>
        <p:nvSpPr>
          <p:cNvPr id="6" name="圓角矩形 5"/>
          <p:cNvSpPr/>
          <p:nvPr/>
        </p:nvSpPr>
        <p:spPr>
          <a:xfrm>
            <a:off x="785786" y="3071810"/>
            <a:ext cx="2016125" cy="503238"/>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zh-TW" altLang="en-US" sz="2400" b="1" dirty="0">
                <a:solidFill>
                  <a:srgbClr val="008000"/>
                </a:solidFill>
                <a:latin typeface="微軟正黑體" pitchFamily="34" charset="-120"/>
                <a:ea typeface="微軟正黑體" pitchFamily="34" charset="-120"/>
              </a:rPr>
              <a:t>作者的觀點</a:t>
            </a:r>
          </a:p>
        </p:txBody>
      </p:sp>
      <p:pic>
        <p:nvPicPr>
          <p:cNvPr id="7" name="圖片 6" descr="C:\Users\CGS\Documents\0\logo.gif"/>
          <p:cNvPicPr>
            <a:picLocks noChangeAspect="1" noChangeArrowheads="1"/>
          </p:cNvPicPr>
          <p:nvPr/>
        </p:nvPicPr>
        <p:blipFill>
          <a:blip r:embed="rId3"/>
          <a:srcRect/>
          <a:stretch>
            <a:fillRect/>
          </a:stretch>
        </p:blipFill>
        <p:spPr bwMode="auto">
          <a:xfrm>
            <a:off x="7751763" y="620713"/>
            <a:ext cx="1171575" cy="7207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手繪多邊形 6"/>
          <p:cNvSpPr/>
          <p:nvPr/>
        </p:nvSpPr>
        <p:spPr>
          <a:xfrm>
            <a:off x="3429000" y="1560513"/>
            <a:ext cx="5391150" cy="1166812"/>
          </a:xfrm>
          <a:custGeom>
            <a:avLst/>
            <a:gdLst>
              <a:gd name="connsiteX0" fmla="*/ 194479 w 1166849"/>
              <a:gd name="connsiteY0" fmla="*/ 0 h 5391959"/>
              <a:gd name="connsiteX1" fmla="*/ 972370 w 1166849"/>
              <a:gd name="connsiteY1" fmla="*/ 0 h 5391959"/>
              <a:gd name="connsiteX2" fmla="*/ 1109887 w 1166849"/>
              <a:gd name="connsiteY2" fmla="*/ 56962 h 5391959"/>
              <a:gd name="connsiteX3" fmla="*/ 1166848 w 1166849"/>
              <a:gd name="connsiteY3" fmla="*/ 194480 h 5391959"/>
              <a:gd name="connsiteX4" fmla="*/ 1166849 w 1166849"/>
              <a:gd name="connsiteY4" fmla="*/ 5391959 h 5391959"/>
              <a:gd name="connsiteX5" fmla="*/ 1166849 w 1166849"/>
              <a:gd name="connsiteY5" fmla="*/ 5391959 h 5391959"/>
              <a:gd name="connsiteX6" fmla="*/ 1166849 w 1166849"/>
              <a:gd name="connsiteY6" fmla="*/ 5391959 h 5391959"/>
              <a:gd name="connsiteX7" fmla="*/ 0 w 1166849"/>
              <a:gd name="connsiteY7" fmla="*/ 5391959 h 5391959"/>
              <a:gd name="connsiteX8" fmla="*/ 0 w 1166849"/>
              <a:gd name="connsiteY8" fmla="*/ 5391959 h 5391959"/>
              <a:gd name="connsiteX9" fmla="*/ 0 w 1166849"/>
              <a:gd name="connsiteY9" fmla="*/ 5391959 h 5391959"/>
              <a:gd name="connsiteX10" fmla="*/ 0 w 1166849"/>
              <a:gd name="connsiteY10" fmla="*/ 194479 h 5391959"/>
              <a:gd name="connsiteX11" fmla="*/ 56962 w 1166849"/>
              <a:gd name="connsiteY11" fmla="*/ 56962 h 5391959"/>
              <a:gd name="connsiteX12" fmla="*/ 194480 w 1166849"/>
              <a:gd name="connsiteY12" fmla="*/ 1 h 5391959"/>
              <a:gd name="connsiteX13" fmla="*/ 194479 w 1166849"/>
              <a:gd name="connsiteY13" fmla="*/ 0 h 5391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66849" h="5391959">
                <a:moveTo>
                  <a:pt x="1166849" y="898679"/>
                </a:moveTo>
                <a:lnTo>
                  <a:pt x="1166849" y="4493280"/>
                </a:lnTo>
                <a:cubicBezTo>
                  <a:pt x="1166849" y="4731624"/>
                  <a:pt x="1162415" y="4960209"/>
                  <a:pt x="1154522" y="5128740"/>
                </a:cubicBezTo>
                <a:cubicBezTo>
                  <a:pt x="1146629" y="5297276"/>
                  <a:pt x="1135924" y="5391954"/>
                  <a:pt x="1124762" y="5391954"/>
                </a:cubicBezTo>
                <a:cubicBezTo>
                  <a:pt x="749842" y="5391954"/>
                  <a:pt x="374921" y="5391959"/>
                  <a:pt x="0" y="5391959"/>
                </a:cubicBezTo>
                <a:lnTo>
                  <a:pt x="0" y="5391959"/>
                </a:lnTo>
                <a:lnTo>
                  <a:pt x="0" y="5391959"/>
                </a:lnTo>
                <a:lnTo>
                  <a:pt x="0" y="0"/>
                </a:lnTo>
                <a:lnTo>
                  <a:pt x="0" y="0"/>
                </a:lnTo>
                <a:lnTo>
                  <a:pt x="0" y="0"/>
                </a:lnTo>
                <a:lnTo>
                  <a:pt x="1124763" y="0"/>
                </a:lnTo>
                <a:cubicBezTo>
                  <a:pt x="1135925" y="0"/>
                  <a:pt x="1146630" y="94683"/>
                  <a:pt x="1154522" y="263219"/>
                </a:cubicBezTo>
                <a:cubicBezTo>
                  <a:pt x="1162415" y="431754"/>
                  <a:pt x="1166849" y="660339"/>
                  <a:pt x="1166849" y="898684"/>
                </a:cubicBezTo>
                <a:lnTo>
                  <a:pt x="1166849" y="898679"/>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lIns="247651" tIns="180785" rIns="304610" bIns="180787" spcCol="1270" anchor="ctr"/>
          <a:lstStyle/>
          <a:p>
            <a:pPr marL="228600" lvl="1" indent="-228600" defTabSz="1066800">
              <a:lnSpc>
                <a:spcPct val="90000"/>
              </a:lnSpc>
              <a:spcAft>
                <a:spcPct val="15000"/>
              </a:spcAft>
              <a:buFontTx/>
              <a:buChar char="••"/>
              <a:defRPr/>
            </a:pPr>
            <a:r>
              <a:rPr lang="zh-TW" altLang="en-US" sz="2400" b="1" dirty="0">
                <a:solidFill>
                  <a:schemeClr val="tx1"/>
                </a:solidFill>
                <a:latin typeface="微軟正黑體" pitchFamily="34" charset="-120"/>
                <a:ea typeface="微軟正黑體" pitchFamily="34" charset="-120"/>
              </a:rPr>
              <a:t>依老師提問</a:t>
            </a:r>
            <a:r>
              <a:rPr lang="zh-TW" altLang="en-US" sz="2400" b="1" dirty="0" smtClean="0">
                <a:solidFill>
                  <a:schemeClr val="tx1"/>
                </a:solidFill>
                <a:latin typeface="微軟正黑體" pitchFamily="34" charset="-120"/>
                <a:ea typeface="微軟正黑體" pitchFamily="34" charset="-120"/>
              </a:rPr>
              <a:t>，請學生</a:t>
            </a:r>
            <a:r>
              <a:rPr lang="zh-TW" altLang="en-US" sz="2400" b="1" dirty="0">
                <a:solidFill>
                  <a:schemeClr val="tx1"/>
                </a:solidFill>
                <a:latin typeface="微軟正黑體" pitchFamily="34" charset="-120"/>
                <a:ea typeface="微軟正黑體" pitchFamily="34" charset="-120"/>
              </a:rPr>
              <a:t>提出自己的觀點。</a:t>
            </a:r>
            <a:endParaRPr lang="zh-TW" altLang="en-US" sz="2400" b="1" dirty="0">
              <a:solidFill>
                <a:schemeClr val="tx1"/>
              </a:solidFill>
              <a:latin typeface="微軟正黑體" pitchFamily="34" charset="-120"/>
              <a:ea typeface="微軟正黑體" pitchFamily="34" charset="-120"/>
              <a:cs typeface="新細明體" charset="0"/>
            </a:endParaRPr>
          </a:p>
        </p:txBody>
      </p:sp>
      <p:sp>
        <p:nvSpPr>
          <p:cNvPr id="8" name="手繪多邊形 7"/>
          <p:cNvSpPr/>
          <p:nvPr/>
        </p:nvSpPr>
        <p:spPr>
          <a:xfrm>
            <a:off x="395288" y="1414463"/>
            <a:ext cx="3033712" cy="1458912"/>
          </a:xfrm>
          <a:custGeom>
            <a:avLst/>
            <a:gdLst>
              <a:gd name="connsiteX0" fmla="*/ 0 w 3032976"/>
              <a:gd name="connsiteY0" fmla="*/ 243098 h 1458561"/>
              <a:gd name="connsiteX1" fmla="*/ 71202 w 3032976"/>
              <a:gd name="connsiteY1" fmla="*/ 71202 h 1458561"/>
              <a:gd name="connsiteX2" fmla="*/ 243098 w 3032976"/>
              <a:gd name="connsiteY2" fmla="*/ 0 h 1458561"/>
              <a:gd name="connsiteX3" fmla="*/ 2789878 w 3032976"/>
              <a:gd name="connsiteY3" fmla="*/ 0 h 1458561"/>
              <a:gd name="connsiteX4" fmla="*/ 2961774 w 3032976"/>
              <a:gd name="connsiteY4" fmla="*/ 71202 h 1458561"/>
              <a:gd name="connsiteX5" fmla="*/ 3032976 w 3032976"/>
              <a:gd name="connsiteY5" fmla="*/ 243098 h 1458561"/>
              <a:gd name="connsiteX6" fmla="*/ 3032976 w 3032976"/>
              <a:gd name="connsiteY6" fmla="*/ 1215463 h 1458561"/>
              <a:gd name="connsiteX7" fmla="*/ 2961774 w 3032976"/>
              <a:gd name="connsiteY7" fmla="*/ 1387359 h 1458561"/>
              <a:gd name="connsiteX8" fmla="*/ 2789878 w 3032976"/>
              <a:gd name="connsiteY8" fmla="*/ 1458561 h 1458561"/>
              <a:gd name="connsiteX9" fmla="*/ 243098 w 3032976"/>
              <a:gd name="connsiteY9" fmla="*/ 1458561 h 1458561"/>
              <a:gd name="connsiteX10" fmla="*/ 71202 w 3032976"/>
              <a:gd name="connsiteY10" fmla="*/ 1387359 h 1458561"/>
              <a:gd name="connsiteX11" fmla="*/ 0 w 3032976"/>
              <a:gd name="connsiteY11" fmla="*/ 1215463 h 1458561"/>
              <a:gd name="connsiteX12" fmla="*/ 0 w 3032976"/>
              <a:gd name="connsiteY12" fmla="*/ 243098 h 1458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32976" h="1458561">
                <a:moveTo>
                  <a:pt x="0" y="243098"/>
                </a:moveTo>
                <a:cubicBezTo>
                  <a:pt x="0" y="178624"/>
                  <a:pt x="25612" y="116791"/>
                  <a:pt x="71202" y="71202"/>
                </a:cubicBezTo>
                <a:cubicBezTo>
                  <a:pt x="116792" y="25612"/>
                  <a:pt x="178625" y="0"/>
                  <a:pt x="243098" y="0"/>
                </a:cubicBezTo>
                <a:lnTo>
                  <a:pt x="2789878" y="0"/>
                </a:lnTo>
                <a:cubicBezTo>
                  <a:pt x="2854352" y="0"/>
                  <a:pt x="2916185" y="25612"/>
                  <a:pt x="2961774" y="71202"/>
                </a:cubicBezTo>
                <a:cubicBezTo>
                  <a:pt x="3007364" y="116792"/>
                  <a:pt x="3032976" y="178625"/>
                  <a:pt x="3032976" y="243098"/>
                </a:cubicBezTo>
                <a:lnTo>
                  <a:pt x="3032976" y="1215463"/>
                </a:lnTo>
                <a:cubicBezTo>
                  <a:pt x="3032976" y="1279937"/>
                  <a:pt x="3007364" y="1341770"/>
                  <a:pt x="2961774" y="1387359"/>
                </a:cubicBezTo>
                <a:cubicBezTo>
                  <a:pt x="2916184" y="1432949"/>
                  <a:pt x="2854351" y="1458561"/>
                  <a:pt x="2789878" y="1458561"/>
                </a:cubicBezTo>
                <a:lnTo>
                  <a:pt x="243098" y="1458561"/>
                </a:lnTo>
                <a:cubicBezTo>
                  <a:pt x="178624" y="1458561"/>
                  <a:pt x="116791" y="1432949"/>
                  <a:pt x="71202" y="1387359"/>
                </a:cubicBezTo>
                <a:cubicBezTo>
                  <a:pt x="25612" y="1341769"/>
                  <a:pt x="0" y="1279936"/>
                  <a:pt x="0" y="1215463"/>
                </a:cubicBezTo>
                <a:lnTo>
                  <a:pt x="0" y="243098"/>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208361" tIns="139781" rIns="208361" bIns="139781" spcCol="1270" anchor="ctr"/>
          <a:lstStyle/>
          <a:p>
            <a:pPr algn="ctr" defTabSz="1600200">
              <a:lnSpc>
                <a:spcPct val="90000"/>
              </a:lnSpc>
              <a:spcAft>
                <a:spcPct val="35000"/>
              </a:spcAft>
              <a:defRPr/>
            </a:pPr>
            <a:r>
              <a:rPr kumimoji="0" lang="zh-TW" altLang="en-US" sz="3600" b="1" dirty="0">
                <a:solidFill>
                  <a:schemeClr val="bg1"/>
                </a:solidFill>
                <a:latin typeface="微軟正黑體" pitchFamily="34" charset="-120"/>
                <a:ea typeface="微軟正黑體" pitchFamily="34" charset="-120"/>
              </a:rPr>
              <a:t>步驟一</a:t>
            </a:r>
          </a:p>
        </p:txBody>
      </p:sp>
      <p:sp>
        <p:nvSpPr>
          <p:cNvPr id="9" name="手繪多邊形 8"/>
          <p:cNvSpPr/>
          <p:nvPr/>
        </p:nvSpPr>
        <p:spPr>
          <a:xfrm>
            <a:off x="3429000" y="3140075"/>
            <a:ext cx="5391150" cy="1166813"/>
          </a:xfrm>
          <a:custGeom>
            <a:avLst/>
            <a:gdLst>
              <a:gd name="connsiteX0" fmla="*/ 194479 w 1166849"/>
              <a:gd name="connsiteY0" fmla="*/ 0 h 5391959"/>
              <a:gd name="connsiteX1" fmla="*/ 972370 w 1166849"/>
              <a:gd name="connsiteY1" fmla="*/ 0 h 5391959"/>
              <a:gd name="connsiteX2" fmla="*/ 1109887 w 1166849"/>
              <a:gd name="connsiteY2" fmla="*/ 56962 h 5391959"/>
              <a:gd name="connsiteX3" fmla="*/ 1166848 w 1166849"/>
              <a:gd name="connsiteY3" fmla="*/ 194480 h 5391959"/>
              <a:gd name="connsiteX4" fmla="*/ 1166849 w 1166849"/>
              <a:gd name="connsiteY4" fmla="*/ 5391959 h 5391959"/>
              <a:gd name="connsiteX5" fmla="*/ 1166849 w 1166849"/>
              <a:gd name="connsiteY5" fmla="*/ 5391959 h 5391959"/>
              <a:gd name="connsiteX6" fmla="*/ 1166849 w 1166849"/>
              <a:gd name="connsiteY6" fmla="*/ 5391959 h 5391959"/>
              <a:gd name="connsiteX7" fmla="*/ 0 w 1166849"/>
              <a:gd name="connsiteY7" fmla="*/ 5391959 h 5391959"/>
              <a:gd name="connsiteX8" fmla="*/ 0 w 1166849"/>
              <a:gd name="connsiteY8" fmla="*/ 5391959 h 5391959"/>
              <a:gd name="connsiteX9" fmla="*/ 0 w 1166849"/>
              <a:gd name="connsiteY9" fmla="*/ 5391959 h 5391959"/>
              <a:gd name="connsiteX10" fmla="*/ 0 w 1166849"/>
              <a:gd name="connsiteY10" fmla="*/ 194479 h 5391959"/>
              <a:gd name="connsiteX11" fmla="*/ 56962 w 1166849"/>
              <a:gd name="connsiteY11" fmla="*/ 56962 h 5391959"/>
              <a:gd name="connsiteX12" fmla="*/ 194480 w 1166849"/>
              <a:gd name="connsiteY12" fmla="*/ 1 h 5391959"/>
              <a:gd name="connsiteX13" fmla="*/ 194479 w 1166849"/>
              <a:gd name="connsiteY13" fmla="*/ 0 h 5391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66849" h="5391959">
                <a:moveTo>
                  <a:pt x="1166849" y="898679"/>
                </a:moveTo>
                <a:lnTo>
                  <a:pt x="1166849" y="4493280"/>
                </a:lnTo>
                <a:cubicBezTo>
                  <a:pt x="1166849" y="4731624"/>
                  <a:pt x="1162415" y="4960209"/>
                  <a:pt x="1154522" y="5128740"/>
                </a:cubicBezTo>
                <a:cubicBezTo>
                  <a:pt x="1146629" y="5297276"/>
                  <a:pt x="1135924" y="5391954"/>
                  <a:pt x="1124762" y="5391954"/>
                </a:cubicBezTo>
                <a:cubicBezTo>
                  <a:pt x="749842" y="5391954"/>
                  <a:pt x="374921" y="5391959"/>
                  <a:pt x="0" y="5391959"/>
                </a:cubicBezTo>
                <a:lnTo>
                  <a:pt x="0" y="5391959"/>
                </a:lnTo>
                <a:lnTo>
                  <a:pt x="0" y="5391959"/>
                </a:lnTo>
                <a:lnTo>
                  <a:pt x="0" y="0"/>
                </a:lnTo>
                <a:lnTo>
                  <a:pt x="0" y="0"/>
                </a:lnTo>
                <a:lnTo>
                  <a:pt x="0" y="0"/>
                </a:lnTo>
                <a:lnTo>
                  <a:pt x="1124763" y="0"/>
                </a:lnTo>
                <a:cubicBezTo>
                  <a:pt x="1135925" y="0"/>
                  <a:pt x="1146630" y="94683"/>
                  <a:pt x="1154522" y="263219"/>
                </a:cubicBezTo>
                <a:cubicBezTo>
                  <a:pt x="1162415" y="431754"/>
                  <a:pt x="1166849" y="660339"/>
                  <a:pt x="1166849" y="898684"/>
                </a:cubicBezTo>
                <a:lnTo>
                  <a:pt x="1166849" y="898679"/>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lIns="247651" tIns="180785" rIns="304610" bIns="180787" spcCol="1270" anchor="ctr"/>
          <a:lstStyle/>
          <a:p>
            <a:pPr marL="228600" lvl="1" indent="-228600" defTabSz="1066800">
              <a:lnSpc>
                <a:spcPct val="90000"/>
              </a:lnSpc>
              <a:spcAft>
                <a:spcPct val="15000"/>
              </a:spcAft>
              <a:buFontTx/>
              <a:buChar char="••"/>
              <a:defRPr/>
            </a:pPr>
            <a:r>
              <a:rPr lang="zh-TW" altLang="en-US" sz="2400" b="1" dirty="0" smtClean="0">
                <a:solidFill>
                  <a:schemeClr val="tx1"/>
                </a:solidFill>
                <a:latin typeface="微軟正黑體" pitchFamily="34" charset="-120"/>
                <a:ea typeface="微軟正黑體" pitchFamily="34" charset="-120"/>
              </a:rPr>
              <a:t>學生從</a:t>
            </a:r>
            <a:r>
              <a:rPr lang="zh-TW" altLang="en-US" sz="2400" b="1" dirty="0">
                <a:solidFill>
                  <a:schemeClr val="tx1"/>
                </a:solidFill>
                <a:latin typeface="微軟正黑體" pitchFamily="34" charset="-120"/>
                <a:ea typeface="微軟正黑體" pitchFamily="34" charset="-120"/>
              </a:rPr>
              <a:t>文章中</a:t>
            </a:r>
            <a:r>
              <a:rPr lang="zh-TW" altLang="en-US" sz="2400" b="1" dirty="0" smtClean="0">
                <a:solidFill>
                  <a:schemeClr val="tx1"/>
                </a:solidFill>
                <a:latin typeface="微軟正黑體" pitchFamily="34" charset="-120"/>
                <a:ea typeface="微軟正黑體" pitchFamily="34" charset="-120"/>
              </a:rPr>
              <a:t>找出可能的觀點與支持</a:t>
            </a:r>
            <a:r>
              <a:rPr lang="zh-TW" altLang="en-US" sz="2400" b="1" dirty="0">
                <a:solidFill>
                  <a:schemeClr val="tx1"/>
                </a:solidFill>
                <a:latin typeface="微軟正黑體" pitchFamily="34" charset="-120"/>
                <a:ea typeface="微軟正黑體" pitchFamily="34" charset="-120"/>
              </a:rPr>
              <a:t>觀點的理由。</a:t>
            </a:r>
            <a:endParaRPr lang="zh-TW" altLang="en-US" sz="2400" b="1" dirty="0">
              <a:solidFill>
                <a:schemeClr val="tx1"/>
              </a:solidFill>
              <a:latin typeface="微軟正黑體" pitchFamily="34" charset="-120"/>
              <a:ea typeface="微軟正黑體" pitchFamily="34" charset="-120"/>
              <a:cs typeface="新細明體" charset="0"/>
            </a:endParaRPr>
          </a:p>
        </p:txBody>
      </p:sp>
      <p:sp>
        <p:nvSpPr>
          <p:cNvPr id="10" name="手繪多邊形 9"/>
          <p:cNvSpPr/>
          <p:nvPr/>
        </p:nvSpPr>
        <p:spPr>
          <a:xfrm>
            <a:off x="395288" y="2946400"/>
            <a:ext cx="3033712" cy="1458913"/>
          </a:xfrm>
          <a:custGeom>
            <a:avLst/>
            <a:gdLst>
              <a:gd name="connsiteX0" fmla="*/ 0 w 3032976"/>
              <a:gd name="connsiteY0" fmla="*/ 243098 h 1458561"/>
              <a:gd name="connsiteX1" fmla="*/ 71202 w 3032976"/>
              <a:gd name="connsiteY1" fmla="*/ 71202 h 1458561"/>
              <a:gd name="connsiteX2" fmla="*/ 243098 w 3032976"/>
              <a:gd name="connsiteY2" fmla="*/ 0 h 1458561"/>
              <a:gd name="connsiteX3" fmla="*/ 2789878 w 3032976"/>
              <a:gd name="connsiteY3" fmla="*/ 0 h 1458561"/>
              <a:gd name="connsiteX4" fmla="*/ 2961774 w 3032976"/>
              <a:gd name="connsiteY4" fmla="*/ 71202 h 1458561"/>
              <a:gd name="connsiteX5" fmla="*/ 3032976 w 3032976"/>
              <a:gd name="connsiteY5" fmla="*/ 243098 h 1458561"/>
              <a:gd name="connsiteX6" fmla="*/ 3032976 w 3032976"/>
              <a:gd name="connsiteY6" fmla="*/ 1215463 h 1458561"/>
              <a:gd name="connsiteX7" fmla="*/ 2961774 w 3032976"/>
              <a:gd name="connsiteY7" fmla="*/ 1387359 h 1458561"/>
              <a:gd name="connsiteX8" fmla="*/ 2789878 w 3032976"/>
              <a:gd name="connsiteY8" fmla="*/ 1458561 h 1458561"/>
              <a:gd name="connsiteX9" fmla="*/ 243098 w 3032976"/>
              <a:gd name="connsiteY9" fmla="*/ 1458561 h 1458561"/>
              <a:gd name="connsiteX10" fmla="*/ 71202 w 3032976"/>
              <a:gd name="connsiteY10" fmla="*/ 1387359 h 1458561"/>
              <a:gd name="connsiteX11" fmla="*/ 0 w 3032976"/>
              <a:gd name="connsiteY11" fmla="*/ 1215463 h 1458561"/>
              <a:gd name="connsiteX12" fmla="*/ 0 w 3032976"/>
              <a:gd name="connsiteY12" fmla="*/ 243098 h 1458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32976" h="1458561">
                <a:moveTo>
                  <a:pt x="0" y="243098"/>
                </a:moveTo>
                <a:cubicBezTo>
                  <a:pt x="0" y="178624"/>
                  <a:pt x="25612" y="116791"/>
                  <a:pt x="71202" y="71202"/>
                </a:cubicBezTo>
                <a:cubicBezTo>
                  <a:pt x="116792" y="25612"/>
                  <a:pt x="178625" y="0"/>
                  <a:pt x="243098" y="0"/>
                </a:cubicBezTo>
                <a:lnTo>
                  <a:pt x="2789878" y="0"/>
                </a:lnTo>
                <a:cubicBezTo>
                  <a:pt x="2854352" y="0"/>
                  <a:pt x="2916185" y="25612"/>
                  <a:pt x="2961774" y="71202"/>
                </a:cubicBezTo>
                <a:cubicBezTo>
                  <a:pt x="3007364" y="116792"/>
                  <a:pt x="3032976" y="178625"/>
                  <a:pt x="3032976" y="243098"/>
                </a:cubicBezTo>
                <a:lnTo>
                  <a:pt x="3032976" y="1215463"/>
                </a:lnTo>
                <a:cubicBezTo>
                  <a:pt x="3032976" y="1279937"/>
                  <a:pt x="3007364" y="1341770"/>
                  <a:pt x="2961774" y="1387359"/>
                </a:cubicBezTo>
                <a:cubicBezTo>
                  <a:pt x="2916184" y="1432949"/>
                  <a:pt x="2854351" y="1458561"/>
                  <a:pt x="2789878" y="1458561"/>
                </a:cubicBezTo>
                <a:lnTo>
                  <a:pt x="243098" y="1458561"/>
                </a:lnTo>
                <a:cubicBezTo>
                  <a:pt x="178624" y="1458561"/>
                  <a:pt x="116791" y="1432949"/>
                  <a:pt x="71202" y="1387359"/>
                </a:cubicBezTo>
                <a:cubicBezTo>
                  <a:pt x="25612" y="1341769"/>
                  <a:pt x="0" y="1279936"/>
                  <a:pt x="0" y="1215463"/>
                </a:cubicBezTo>
                <a:lnTo>
                  <a:pt x="0" y="243098"/>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208361" tIns="139781" rIns="208361" bIns="139781" spcCol="1270" anchor="ctr"/>
          <a:lstStyle/>
          <a:p>
            <a:pPr algn="ctr" defTabSz="1600200">
              <a:lnSpc>
                <a:spcPct val="90000"/>
              </a:lnSpc>
              <a:spcAft>
                <a:spcPct val="35000"/>
              </a:spcAft>
              <a:defRPr/>
            </a:pPr>
            <a:r>
              <a:rPr kumimoji="0" lang="zh-TW" altLang="en-US" sz="3600" b="1" dirty="0">
                <a:solidFill>
                  <a:schemeClr val="bg1"/>
                </a:solidFill>
                <a:latin typeface="微軟正黑體" pitchFamily="34" charset="-120"/>
                <a:ea typeface="微軟正黑體" pitchFamily="34" charset="-120"/>
              </a:rPr>
              <a:t>步驟二</a:t>
            </a:r>
          </a:p>
        </p:txBody>
      </p:sp>
      <p:sp>
        <p:nvSpPr>
          <p:cNvPr id="11" name="手繪多邊形 10"/>
          <p:cNvSpPr/>
          <p:nvPr/>
        </p:nvSpPr>
        <p:spPr>
          <a:xfrm>
            <a:off x="3429000" y="4624388"/>
            <a:ext cx="5391150" cy="1166812"/>
          </a:xfrm>
          <a:custGeom>
            <a:avLst/>
            <a:gdLst>
              <a:gd name="connsiteX0" fmla="*/ 194479 w 1166849"/>
              <a:gd name="connsiteY0" fmla="*/ 0 h 5391959"/>
              <a:gd name="connsiteX1" fmla="*/ 972370 w 1166849"/>
              <a:gd name="connsiteY1" fmla="*/ 0 h 5391959"/>
              <a:gd name="connsiteX2" fmla="*/ 1109887 w 1166849"/>
              <a:gd name="connsiteY2" fmla="*/ 56962 h 5391959"/>
              <a:gd name="connsiteX3" fmla="*/ 1166848 w 1166849"/>
              <a:gd name="connsiteY3" fmla="*/ 194480 h 5391959"/>
              <a:gd name="connsiteX4" fmla="*/ 1166849 w 1166849"/>
              <a:gd name="connsiteY4" fmla="*/ 5391959 h 5391959"/>
              <a:gd name="connsiteX5" fmla="*/ 1166849 w 1166849"/>
              <a:gd name="connsiteY5" fmla="*/ 5391959 h 5391959"/>
              <a:gd name="connsiteX6" fmla="*/ 1166849 w 1166849"/>
              <a:gd name="connsiteY6" fmla="*/ 5391959 h 5391959"/>
              <a:gd name="connsiteX7" fmla="*/ 0 w 1166849"/>
              <a:gd name="connsiteY7" fmla="*/ 5391959 h 5391959"/>
              <a:gd name="connsiteX8" fmla="*/ 0 w 1166849"/>
              <a:gd name="connsiteY8" fmla="*/ 5391959 h 5391959"/>
              <a:gd name="connsiteX9" fmla="*/ 0 w 1166849"/>
              <a:gd name="connsiteY9" fmla="*/ 5391959 h 5391959"/>
              <a:gd name="connsiteX10" fmla="*/ 0 w 1166849"/>
              <a:gd name="connsiteY10" fmla="*/ 194479 h 5391959"/>
              <a:gd name="connsiteX11" fmla="*/ 56962 w 1166849"/>
              <a:gd name="connsiteY11" fmla="*/ 56962 h 5391959"/>
              <a:gd name="connsiteX12" fmla="*/ 194480 w 1166849"/>
              <a:gd name="connsiteY12" fmla="*/ 1 h 5391959"/>
              <a:gd name="connsiteX13" fmla="*/ 194479 w 1166849"/>
              <a:gd name="connsiteY13" fmla="*/ 0 h 5391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66849" h="5391959">
                <a:moveTo>
                  <a:pt x="1166849" y="898679"/>
                </a:moveTo>
                <a:lnTo>
                  <a:pt x="1166849" y="4493280"/>
                </a:lnTo>
                <a:cubicBezTo>
                  <a:pt x="1166849" y="4731624"/>
                  <a:pt x="1162415" y="4960209"/>
                  <a:pt x="1154522" y="5128740"/>
                </a:cubicBezTo>
                <a:cubicBezTo>
                  <a:pt x="1146629" y="5297276"/>
                  <a:pt x="1135924" y="5391954"/>
                  <a:pt x="1124762" y="5391954"/>
                </a:cubicBezTo>
                <a:cubicBezTo>
                  <a:pt x="749842" y="5391954"/>
                  <a:pt x="374921" y="5391959"/>
                  <a:pt x="0" y="5391959"/>
                </a:cubicBezTo>
                <a:lnTo>
                  <a:pt x="0" y="5391959"/>
                </a:lnTo>
                <a:lnTo>
                  <a:pt x="0" y="5391959"/>
                </a:lnTo>
                <a:lnTo>
                  <a:pt x="0" y="0"/>
                </a:lnTo>
                <a:lnTo>
                  <a:pt x="0" y="0"/>
                </a:lnTo>
                <a:lnTo>
                  <a:pt x="0" y="0"/>
                </a:lnTo>
                <a:lnTo>
                  <a:pt x="1124763" y="0"/>
                </a:lnTo>
                <a:cubicBezTo>
                  <a:pt x="1135925" y="0"/>
                  <a:pt x="1146630" y="94683"/>
                  <a:pt x="1154522" y="263219"/>
                </a:cubicBezTo>
                <a:cubicBezTo>
                  <a:pt x="1162415" y="431754"/>
                  <a:pt x="1166849" y="660339"/>
                  <a:pt x="1166849" y="898684"/>
                </a:cubicBezTo>
                <a:lnTo>
                  <a:pt x="1166849" y="898679"/>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lIns="247651" tIns="180786" rIns="304610" bIns="180786" spcCol="1270" anchor="ctr"/>
          <a:lstStyle/>
          <a:p>
            <a:pPr marL="228600" lvl="1" indent="-228600" defTabSz="1066800">
              <a:lnSpc>
                <a:spcPct val="90000"/>
              </a:lnSpc>
              <a:spcAft>
                <a:spcPct val="15000"/>
              </a:spcAft>
              <a:buFontTx/>
              <a:buChar char="••"/>
              <a:defRPr/>
            </a:pPr>
            <a:r>
              <a:rPr lang="zh-TW" altLang="en-US" sz="2400" b="1" dirty="0" smtClean="0">
                <a:solidFill>
                  <a:schemeClr val="tx1"/>
                </a:solidFill>
                <a:latin typeface="微軟正黑體" pitchFamily="34" charset="-120"/>
                <a:ea typeface="微軟正黑體" pitchFamily="34" charset="-120"/>
              </a:rPr>
              <a:t>學生說明</a:t>
            </a:r>
            <a:r>
              <a:rPr lang="zh-TW" altLang="en-US" sz="2400" b="1" dirty="0">
                <a:solidFill>
                  <a:schemeClr val="tx1"/>
                </a:solidFill>
                <a:latin typeface="微軟正黑體" pitchFamily="34" charset="-120"/>
                <a:ea typeface="微軟正黑體" pitchFamily="34" charset="-120"/>
              </a:rPr>
              <a:t>支持理由與觀點間的連結關係。</a:t>
            </a:r>
          </a:p>
        </p:txBody>
      </p:sp>
      <p:sp>
        <p:nvSpPr>
          <p:cNvPr id="12" name="手繪多邊形 11"/>
          <p:cNvSpPr/>
          <p:nvPr/>
        </p:nvSpPr>
        <p:spPr>
          <a:xfrm>
            <a:off x="395288" y="4478338"/>
            <a:ext cx="3033712" cy="1458912"/>
          </a:xfrm>
          <a:custGeom>
            <a:avLst/>
            <a:gdLst>
              <a:gd name="connsiteX0" fmla="*/ 0 w 3032976"/>
              <a:gd name="connsiteY0" fmla="*/ 243098 h 1458561"/>
              <a:gd name="connsiteX1" fmla="*/ 71202 w 3032976"/>
              <a:gd name="connsiteY1" fmla="*/ 71202 h 1458561"/>
              <a:gd name="connsiteX2" fmla="*/ 243098 w 3032976"/>
              <a:gd name="connsiteY2" fmla="*/ 0 h 1458561"/>
              <a:gd name="connsiteX3" fmla="*/ 2789878 w 3032976"/>
              <a:gd name="connsiteY3" fmla="*/ 0 h 1458561"/>
              <a:gd name="connsiteX4" fmla="*/ 2961774 w 3032976"/>
              <a:gd name="connsiteY4" fmla="*/ 71202 h 1458561"/>
              <a:gd name="connsiteX5" fmla="*/ 3032976 w 3032976"/>
              <a:gd name="connsiteY5" fmla="*/ 243098 h 1458561"/>
              <a:gd name="connsiteX6" fmla="*/ 3032976 w 3032976"/>
              <a:gd name="connsiteY6" fmla="*/ 1215463 h 1458561"/>
              <a:gd name="connsiteX7" fmla="*/ 2961774 w 3032976"/>
              <a:gd name="connsiteY7" fmla="*/ 1387359 h 1458561"/>
              <a:gd name="connsiteX8" fmla="*/ 2789878 w 3032976"/>
              <a:gd name="connsiteY8" fmla="*/ 1458561 h 1458561"/>
              <a:gd name="connsiteX9" fmla="*/ 243098 w 3032976"/>
              <a:gd name="connsiteY9" fmla="*/ 1458561 h 1458561"/>
              <a:gd name="connsiteX10" fmla="*/ 71202 w 3032976"/>
              <a:gd name="connsiteY10" fmla="*/ 1387359 h 1458561"/>
              <a:gd name="connsiteX11" fmla="*/ 0 w 3032976"/>
              <a:gd name="connsiteY11" fmla="*/ 1215463 h 1458561"/>
              <a:gd name="connsiteX12" fmla="*/ 0 w 3032976"/>
              <a:gd name="connsiteY12" fmla="*/ 243098 h 1458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32976" h="1458561">
                <a:moveTo>
                  <a:pt x="0" y="243098"/>
                </a:moveTo>
                <a:cubicBezTo>
                  <a:pt x="0" y="178624"/>
                  <a:pt x="25612" y="116791"/>
                  <a:pt x="71202" y="71202"/>
                </a:cubicBezTo>
                <a:cubicBezTo>
                  <a:pt x="116792" y="25612"/>
                  <a:pt x="178625" y="0"/>
                  <a:pt x="243098" y="0"/>
                </a:cubicBezTo>
                <a:lnTo>
                  <a:pt x="2789878" y="0"/>
                </a:lnTo>
                <a:cubicBezTo>
                  <a:pt x="2854352" y="0"/>
                  <a:pt x="2916185" y="25612"/>
                  <a:pt x="2961774" y="71202"/>
                </a:cubicBezTo>
                <a:cubicBezTo>
                  <a:pt x="3007364" y="116792"/>
                  <a:pt x="3032976" y="178625"/>
                  <a:pt x="3032976" y="243098"/>
                </a:cubicBezTo>
                <a:lnTo>
                  <a:pt x="3032976" y="1215463"/>
                </a:lnTo>
                <a:cubicBezTo>
                  <a:pt x="3032976" y="1279937"/>
                  <a:pt x="3007364" y="1341770"/>
                  <a:pt x="2961774" y="1387359"/>
                </a:cubicBezTo>
                <a:cubicBezTo>
                  <a:pt x="2916184" y="1432949"/>
                  <a:pt x="2854351" y="1458561"/>
                  <a:pt x="2789878" y="1458561"/>
                </a:cubicBezTo>
                <a:lnTo>
                  <a:pt x="243098" y="1458561"/>
                </a:lnTo>
                <a:cubicBezTo>
                  <a:pt x="178624" y="1458561"/>
                  <a:pt x="116791" y="1432949"/>
                  <a:pt x="71202" y="1387359"/>
                </a:cubicBezTo>
                <a:cubicBezTo>
                  <a:pt x="25612" y="1341769"/>
                  <a:pt x="0" y="1279936"/>
                  <a:pt x="0" y="1215463"/>
                </a:cubicBezTo>
                <a:lnTo>
                  <a:pt x="0" y="243098"/>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208361" tIns="139781" rIns="208361" bIns="139781" spcCol="1270" anchor="ctr"/>
          <a:lstStyle/>
          <a:p>
            <a:pPr algn="ctr" defTabSz="1600200">
              <a:lnSpc>
                <a:spcPct val="90000"/>
              </a:lnSpc>
              <a:spcAft>
                <a:spcPct val="35000"/>
              </a:spcAft>
              <a:defRPr/>
            </a:pPr>
            <a:r>
              <a:rPr kumimoji="0" lang="zh-TW" altLang="en-US" sz="3600" b="1" dirty="0">
                <a:solidFill>
                  <a:schemeClr val="bg1"/>
                </a:solidFill>
                <a:latin typeface="微軟正黑體" pitchFamily="34" charset="-120"/>
                <a:ea typeface="微軟正黑體" pitchFamily="34" charset="-120"/>
              </a:rPr>
              <a:t>步驟三</a:t>
            </a:r>
          </a:p>
        </p:txBody>
      </p:sp>
      <p:sp>
        <p:nvSpPr>
          <p:cNvPr id="6" name="文字方塊 5"/>
          <p:cNvSpPr txBox="1"/>
          <p:nvPr/>
        </p:nvSpPr>
        <p:spPr>
          <a:xfrm>
            <a:off x="1763713" y="404813"/>
            <a:ext cx="5688012" cy="769937"/>
          </a:xfrm>
          <a:prstGeom prst="rect">
            <a:avLst/>
          </a:prstGeom>
          <a:noFill/>
        </p:spPr>
        <p:txBody>
          <a:bodyPr>
            <a:spAutoFit/>
          </a:bodyPr>
          <a:lstStyle/>
          <a:p>
            <a:pPr algn="ctr" fontAlgn="auto">
              <a:spcBef>
                <a:spcPts val="0"/>
              </a:spcBef>
              <a:spcAft>
                <a:spcPts val="0"/>
              </a:spcAft>
              <a:defRPr/>
            </a:pPr>
            <a:r>
              <a:rPr kumimoji="0" lang="zh-TW" altLang="en-US" sz="4400" b="1" dirty="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找支持理由教學步驟</a:t>
            </a: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4"/>
          <p:cNvSpPr>
            <a:spLocks noGrp="1"/>
          </p:cNvSpPr>
          <p:nvPr>
            <p:ph type="sldNum" sz="quarter" idx="12"/>
          </p:nvPr>
        </p:nvSpPr>
        <p:spPr/>
        <p:txBody>
          <a:bodyPr/>
          <a:lstStyle/>
          <a:p>
            <a:pPr>
              <a:defRPr/>
            </a:pPr>
            <a:fld id="{9C4B2D3E-8852-4CAC-ACC8-55C24C8E7A5B}" type="slidenum">
              <a:rPr lang="ja-JP" altLang="en-US"/>
              <a:pPr>
                <a:defRPr/>
              </a:pPr>
              <a:t>33</a:t>
            </a:fld>
            <a:endParaRPr lang="en-US" altLang="ja-JP"/>
          </a:p>
        </p:txBody>
      </p:sp>
      <p:sp>
        <p:nvSpPr>
          <p:cNvPr id="5123" name="Rectangle 61"/>
          <p:cNvSpPr>
            <a:spLocks noGrp="1" noChangeArrowheads="1"/>
          </p:cNvSpPr>
          <p:nvPr>
            <p:ph type="title" idx="4294967295"/>
          </p:nvPr>
        </p:nvSpPr>
        <p:spPr/>
        <p:txBody>
          <a:bodyPr/>
          <a:lstStyle/>
          <a:p>
            <a:pPr eaLnBrk="1" hangingPunct="1"/>
            <a:r>
              <a:rPr lang="zh-TW" altLang="en-US" sz="4800" b="1" smtClean="0">
                <a:solidFill>
                  <a:srgbClr val="660033"/>
                </a:solidFill>
                <a:ea typeface="標楷體" pitchFamily="65" charset="-120"/>
              </a:rPr>
              <a:t>這是什麼號碼？</a:t>
            </a:r>
          </a:p>
        </p:txBody>
      </p:sp>
      <p:sp>
        <p:nvSpPr>
          <p:cNvPr id="5124" name="Rectangle 62"/>
          <p:cNvSpPr>
            <a:spLocks noGrp="1" noChangeArrowheads="1"/>
          </p:cNvSpPr>
          <p:nvPr>
            <p:ph type="body" idx="4294967295"/>
          </p:nvPr>
        </p:nvSpPr>
        <p:spPr>
          <a:xfrm>
            <a:off x="644525" y="1817688"/>
            <a:ext cx="7799388" cy="4278312"/>
          </a:xfrm>
        </p:spPr>
        <p:txBody>
          <a:bodyPr/>
          <a:lstStyle/>
          <a:p>
            <a:pPr eaLnBrk="1" hangingPunct="1"/>
            <a:r>
              <a:rPr lang="zh-TW" altLang="en-US" sz="3600" b="1" smtClean="0">
                <a:solidFill>
                  <a:srgbClr val="C00000"/>
                </a:solidFill>
                <a:latin typeface="標楷體" pitchFamily="65" charset="-120"/>
                <a:ea typeface="標楷體" pitchFamily="65" charset="-120"/>
              </a:rPr>
              <a:t>遲到</a:t>
            </a:r>
            <a:r>
              <a:rPr lang="zh-TW" altLang="zh-TW" sz="3600" smtClean="0">
                <a:ea typeface="新細明體" charset="-120"/>
              </a:rPr>
              <a:t>：</a:t>
            </a:r>
            <a:r>
              <a:rPr lang="zh-TW" altLang="zh-TW" sz="3600" b="1" smtClean="0">
                <a:ea typeface="新細明體" charset="-120"/>
              </a:rPr>
              <a:t>3</a:t>
            </a:r>
            <a:r>
              <a:rPr lang="zh-TW" altLang="en-US" sz="3600" b="1" smtClean="0">
                <a:ea typeface="新細明體" charset="-120"/>
              </a:rPr>
              <a:t>、</a:t>
            </a:r>
            <a:r>
              <a:rPr lang="en-US" altLang="zh-TW" sz="3600" b="1" smtClean="0">
                <a:ea typeface="新細明體" charset="-120"/>
              </a:rPr>
              <a:t>12</a:t>
            </a:r>
            <a:r>
              <a:rPr lang="zh-TW" altLang="en-US" sz="3600" b="1" smtClean="0">
                <a:ea typeface="新細明體" charset="-120"/>
              </a:rPr>
              <a:t>、</a:t>
            </a:r>
            <a:r>
              <a:rPr lang="en-US" altLang="zh-TW" sz="3600" b="1" smtClean="0">
                <a:ea typeface="新細明體" charset="-120"/>
              </a:rPr>
              <a:t>21</a:t>
            </a:r>
            <a:r>
              <a:rPr lang="zh-TW" altLang="en-US" sz="3600" b="1" smtClean="0">
                <a:ea typeface="新細明體" charset="-120"/>
              </a:rPr>
              <a:t>、</a:t>
            </a:r>
            <a:r>
              <a:rPr lang="en-US" altLang="zh-TW" sz="3600" b="1" smtClean="0">
                <a:ea typeface="新細明體" charset="-120"/>
              </a:rPr>
              <a:t>30</a:t>
            </a:r>
          </a:p>
          <a:p>
            <a:pPr eaLnBrk="1" hangingPunct="1"/>
            <a:r>
              <a:rPr lang="zh-TW" altLang="en-US" sz="3600" b="1" smtClean="0">
                <a:solidFill>
                  <a:srgbClr val="C00000"/>
                </a:solidFill>
                <a:latin typeface="標楷體" pitchFamily="65" charset="-120"/>
                <a:ea typeface="標楷體" pitchFamily="65" charset="-120"/>
              </a:rPr>
              <a:t>上課說話</a:t>
            </a:r>
            <a:r>
              <a:rPr lang="zh-TW" altLang="en-US" sz="3600" smtClean="0">
                <a:ea typeface="新細明體" charset="-120"/>
              </a:rPr>
              <a:t>：</a:t>
            </a:r>
            <a:r>
              <a:rPr lang="en-US" altLang="zh-TW" sz="3600" b="1" smtClean="0">
                <a:ea typeface="新細明體" charset="-120"/>
              </a:rPr>
              <a:t>7</a:t>
            </a:r>
            <a:r>
              <a:rPr lang="zh-TW" altLang="en-US" sz="3600" b="1" smtClean="0">
                <a:ea typeface="新細明體" charset="-120"/>
              </a:rPr>
              <a:t>、</a:t>
            </a:r>
            <a:r>
              <a:rPr lang="en-US" altLang="zh-TW" sz="3600" b="1" smtClean="0">
                <a:ea typeface="新細明體" charset="-120"/>
              </a:rPr>
              <a:t>10</a:t>
            </a:r>
            <a:r>
              <a:rPr lang="zh-TW" altLang="en-US" sz="3600" b="1" smtClean="0">
                <a:ea typeface="新細明體" charset="-120"/>
              </a:rPr>
              <a:t>、</a:t>
            </a:r>
            <a:r>
              <a:rPr lang="en-US" altLang="zh-TW" sz="3600" b="1" smtClean="0">
                <a:ea typeface="新細明體" charset="-120"/>
              </a:rPr>
              <a:t>15</a:t>
            </a:r>
            <a:r>
              <a:rPr lang="zh-TW" altLang="en-US" sz="3600" b="1" smtClean="0">
                <a:ea typeface="新細明體" charset="-120"/>
              </a:rPr>
              <a:t>、</a:t>
            </a:r>
            <a:r>
              <a:rPr lang="en-US" altLang="zh-TW" sz="3600" b="1" smtClean="0">
                <a:ea typeface="新細明體" charset="-120"/>
              </a:rPr>
              <a:t>23</a:t>
            </a:r>
            <a:r>
              <a:rPr lang="zh-TW" altLang="en-US" sz="3600" b="1" smtClean="0">
                <a:ea typeface="新細明體" charset="-120"/>
              </a:rPr>
              <a:t>、</a:t>
            </a:r>
            <a:r>
              <a:rPr lang="en-US" altLang="zh-TW" sz="3600" b="1" smtClean="0">
                <a:ea typeface="新細明體" charset="-120"/>
              </a:rPr>
              <a:t>28</a:t>
            </a:r>
          </a:p>
          <a:p>
            <a:pPr eaLnBrk="1" hangingPunct="1"/>
            <a:r>
              <a:rPr lang="zh-TW" altLang="en-US" sz="3600" b="1" smtClean="0">
                <a:solidFill>
                  <a:srgbClr val="C00000"/>
                </a:solidFill>
                <a:latin typeface="標楷體" pitchFamily="65" charset="-120"/>
                <a:ea typeface="標楷體" pitchFamily="65" charset="-120"/>
              </a:rPr>
              <a:t>下課奔跑</a:t>
            </a:r>
            <a:r>
              <a:rPr lang="zh-TW" altLang="en-US" sz="3600" smtClean="0">
                <a:ea typeface="新細明體" charset="-120"/>
              </a:rPr>
              <a:t>：</a:t>
            </a:r>
            <a:r>
              <a:rPr lang="en-US" altLang="zh-TW" sz="3600" b="1" smtClean="0">
                <a:ea typeface="新細明體" charset="-120"/>
              </a:rPr>
              <a:t>2</a:t>
            </a:r>
            <a:r>
              <a:rPr lang="zh-TW" altLang="zh-TW" sz="3600" b="1" smtClean="0">
                <a:ea typeface="新細明體" charset="-120"/>
              </a:rPr>
              <a:t>、5、8</a:t>
            </a:r>
            <a:r>
              <a:rPr lang="zh-TW" altLang="en-US" sz="3600" b="1" smtClean="0">
                <a:ea typeface="新細明體" charset="-120"/>
              </a:rPr>
              <a:t>、</a:t>
            </a:r>
            <a:r>
              <a:rPr lang="en-US" altLang="zh-TW" sz="3600" b="1" smtClean="0">
                <a:ea typeface="新細明體" charset="-120"/>
              </a:rPr>
              <a:t>11</a:t>
            </a:r>
            <a:r>
              <a:rPr lang="zh-TW" altLang="en-US" sz="3600" b="1" smtClean="0">
                <a:ea typeface="新細明體" charset="-120"/>
              </a:rPr>
              <a:t>、</a:t>
            </a:r>
            <a:r>
              <a:rPr lang="en-US" altLang="zh-TW" sz="3600" b="1" smtClean="0">
                <a:ea typeface="新細明體" charset="-120"/>
              </a:rPr>
              <a:t>14</a:t>
            </a:r>
          </a:p>
          <a:p>
            <a:pPr eaLnBrk="1" hangingPunct="1"/>
            <a:r>
              <a:rPr lang="zh-TW" altLang="en-US" sz="3600" b="1" smtClean="0">
                <a:solidFill>
                  <a:srgbClr val="C00000"/>
                </a:solidFill>
                <a:latin typeface="標楷體" pitchFamily="65" charset="-120"/>
                <a:ea typeface="標楷體" pitchFamily="65" charset="-120"/>
              </a:rPr>
              <a:t>寒假作業未交</a:t>
            </a:r>
            <a:r>
              <a:rPr lang="zh-TW" altLang="en-US" sz="3600" smtClean="0">
                <a:ea typeface="新細明體" charset="-120"/>
              </a:rPr>
              <a:t>：</a:t>
            </a:r>
            <a:r>
              <a:rPr lang="en-US" altLang="zh-TW" b="1" smtClean="0">
                <a:ea typeface="新細明體" charset="-120"/>
              </a:rPr>
              <a:t>1</a:t>
            </a:r>
            <a:r>
              <a:rPr lang="zh-TW" altLang="en-US" b="1" smtClean="0">
                <a:ea typeface="新細明體" charset="-120"/>
              </a:rPr>
              <a:t>、</a:t>
            </a:r>
            <a:r>
              <a:rPr lang="en-US" altLang="zh-TW" b="1" smtClean="0">
                <a:ea typeface="新細明體" charset="-120"/>
              </a:rPr>
              <a:t>4</a:t>
            </a:r>
            <a:r>
              <a:rPr lang="zh-TW" altLang="en-US" b="1" smtClean="0">
                <a:ea typeface="新細明體" charset="-120"/>
              </a:rPr>
              <a:t>、</a:t>
            </a:r>
            <a:r>
              <a:rPr lang="en-US" altLang="zh-TW" b="1" smtClean="0">
                <a:ea typeface="新細明體" charset="-120"/>
              </a:rPr>
              <a:t>9</a:t>
            </a:r>
            <a:r>
              <a:rPr lang="zh-TW" altLang="en-US" b="1" smtClean="0">
                <a:ea typeface="新細明體" charset="-120"/>
              </a:rPr>
              <a:t>、</a:t>
            </a:r>
            <a:r>
              <a:rPr lang="en-US" altLang="zh-TW" b="1" smtClean="0">
                <a:ea typeface="新細明體" charset="-120"/>
              </a:rPr>
              <a:t>16</a:t>
            </a:r>
            <a:r>
              <a:rPr lang="zh-TW" altLang="en-US" b="1" smtClean="0">
                <a:ea typeface="新細明體" charset="-120"/>
              </a:rPr>
              <a:t>、</a:t>
            </a:r>
            <a:r>
              <a:rPr lang="en-US" altLang="zh-TW" b="1" smtClean="0">
                <a:ea typeface="新細明體" charset="-120"/>
              </a:rPr>
              <a:t>25</a:t>
            </a:r>
            <a:endParaRPr lang="en-US" altLang="zh-TW" b="1" smtClean="0">
              <a:solidFill>
                <a:srgbClr val="000066"/>
              </a:solidFill>
              <a:latin typeface="標楷體" pitchFamily="65" charset="-120"/>
              <a:ea typeface="標楷體" pitchFamily="65" charset="-120"/>
            </a:endParaRPr>
          </a:p>
          <a:p>
            <a:pPr eaLnBrk="1" hangingPunct="1"/>
            <a:endParaRPr lang="ja-JP" altLang="en-US" smtClean="0">
              <a:latin typeface="標楷體" pitchFamily="65" charset="-120"/>
              <a:ea typeface="標楷體" pitchFamily="65" charset="-120"/>
            </a:endParaRPr>
          </a:p>
          <a:p>
            <a:pPr lvl="1" eaLnBrk="1" hangingPunct="1"/>
            <a:endParaRPr lang="ja-JP" altLang="en-US" smtClean="0">
              <a:latin typeface="標楷體" pitchFamily="65" charset="-120"/>
              <a:ea typeface="標楷體" pitchFamily="65" charset="-120"/>
            </a:endParaRPr>
          </a:p>
        </p:txBody>
      </p:sp>
      <p:sp>
        <p:nvSpPr>
          <p:cNvPr id="4103" name="Rectangle 7"/>
          <p:cNvSpPr>
            <a:spLocks noChangeArrowheads="1"/>
          </p:cNvSpPr>
          <p:nvPr/>
        </p:nvSpPr>
        <p:spPr bwMode="auto">
          <a:xfrm>
            <a:off x="1062038" y="1855788"/>
            <a:ext cx="1185862" cy="514350"/>
          </a:xfrm>
          <a:prstGeom prst="rect">
            <a:avLst/>
          </a:prstGeom>
          <a:solidFill>
            <a:srgbClr val="CC99FF"/>
          </a:solidFill>
          <a:ln w="9525">
            <a:solidFill>
              <a:schemeClr val="tx1"/>
            </a:solidFill>
            <a:miter lim="800000"/>
            <a:headEnd/>
            <a:tailEnd/>
          </a:ln>
        </p:spPr>
        <p:txBody>
          <a:bodyPr wrap="none" anchor="ctr"/>
          <a:lstStyle/>
          <a:p>
            <a:endParaRPr lang="zh-TW" altLang="en-US"/>
          </a:p>
        </p:txBody>
      </p:sp>
      <p:sp>
        <p:nvSpPr>
          <p:cNvPr id="4104" name="Rectangle 8"/>
          <p:cNvSpPr>
            <a:spLocks noChangeArrowheads="1"/>
          </p:cNvSpPr>
          <p:nvPr/>
        </p:nvSpPr>
        <p:spPr bwMode="auto">
          <a:xfrm>
            <a:off x="1085850" y="2543175"/>
            <a:ext cx="1928813" cy="528638"/>
          </a:xfrm>
          <a:prstGeom prst="rect">
            <a:avLst/>
          </a:prstGeom>
          <a:solidFill>
            <a:srgbClr val="FF99CC"/>
          </a:solidFill>
          <a:ln w="9525">
            <a:solidFill>
              <a:schemeClr val="tx1"/>
            </a:solidFill>
            <a:miter lim="800000"/>
            <a:headEnd/>
            <a:tailEnd/>
          </a:ln>
        </p:spPr>
        <p:txBody>
          <a:bodyPr wrap="none" anchor="ctr"/>
          <a:lstStyle/>
          <a:p>
            <a:endParaRPr lang="zh-TW" altLang="en-US"/>
          </a:p>
        </p:txBody>
      </p:sp>
      <p:sp>
        <p:nvSpPr>
          <p:cNvPr id="4105" name="Rectangle 9"/>
          <p:cNvSpPr>
            <a:spLocks noChangeArrowheads="1"/>
          </p:cNvSpPr>
          <p:nvPr/>
        </p:nvSpPr>
        <p:spPr bwMode="auto">
          <a:xfrm>
            <a:off x="1085850" y="3203575"/>
            <a:ext cx="1957388" cy="500063"/>
          </a:xfrm>
          <a:prstGeom prst="rect">
            <a:avLst/>
          </a:prstGeom>
          <a:solidFill>
            <a:schemeClr val="accent1"/>
          </a:solidFill>
          <a:ln w="9525">
            <a:solidFill>
              <a:schemeClr val="tx1"/>
            </a:solidFill>
            <a:miter lim="800000"/>
            <a:headEnd/>
            <a:tailEnd/>
          </a:ln>
        </p:spPr>
        <p:txBody>
          <a:bodyPr wrap="none" anchor="ctr"/>
          <a:lstStyle/>
          <a:p>
            <a:endParaRPr lang="zh-TW" altLang="en-US"/>
          </a:p>
        </p:txBody>
      </p:sp>
      <p:sp>
        <p:nvSpPr>
          <p:cNvPr id="4107" name="Rectangle 11"/>
          <p:cNvSpPr>
            <a:spLocks noChangeArrowheads="1"/>
          </p:cNvSpPr>
          <p:nvPr/>
        </p:nvSpPr>
        <p:spPr bwMode="auto">
          <a:xfrm>
            <a:off x="1100138" y="3786190"/>
            <a:ext cx="2871787" cy="601660"/>
          </a:xfrm>
          <a:prstGeom prst="rect">
            <a:avLst/>
          </a:prstGeom>
          <a:solidFill>
            <a:srgbClr val="3366FF"/>
          </a:solidFill>
          <a:ln w="9525">
            <a:solidFill>
              <a:schemeClr val="tx1"/>
            </a:solidFill>
            <a:miter lim="800000"/>
            <a:headEnd/>
            <a:tailEnd/>
          </a:ln>
        </p:spPr>
        <p:txBody>
          <a:bodyPr wrap="none" anchor="ctr"/>
          <a:lstStyle/>
          <a:p>
            <a:endParaRPr lang="zh-TW"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4103"/>
                                        </p:tgtEl>
                                      </p:cBhvr>
                                    </p:animEffect>
                                    <p:set>
                                      <p:cBhvr>
                                        <p:cTn id="7" dur="1" fill="hold">
                                          <p:stCondLst>
                                            <p:cond delay="499"/>
                                          </p:stCondLst>
                                        </p:cTn>
                                        <p:tgtEl>
                                          <p:spTgt spid="410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xit" presetSubtype="10" fill="hold" grpId="0" nodeType="clickEffect">
                                  <p:stCondLst>
                                    <p:cond delay="0"/>
                                  </p:stCondLst>
                                  <p:childTnLst>
                                    <p:animEffect transition="out" filter="blinds(horizontal)">
                                      <p:cBhvr>
                                        <p:cTn id="11" dur="500"/>
                                        <p:tgtEl>
                                          <p:spTgt spid="4104"/>
                                        </p:tgtEl>
                                      </p:cBhvr>
                                    </p:animEffect>
                                    <p:set>
                                      <p:cBhvr>
                                        <p:cTn id="12" dur="1" fill="hold">
                                          <p:stCondLst>
                                            <p:cond delay="499"/>
                                          </p:stCondLst>
                                        </p:cTn>
                                        <p:tgtEl>
                                          <p:spTgt spid="410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5" presetClass="exit" presetSubtype="10" fill="hold" grpId="0" nodeType="clickEffect">
                                  <p:stCondLst>
                                    <p:cond delay="0"/>
                                  </p:stCondLst>
                                  <p:childTnLst>
                                    <p:animEffect transition="out" filter="checkerboard(across)">
                                      <p:cBhvr>
                                        <p:cTn id="16" dur="500"/>
                                        <p:tgtEl>
                                          <p:spTgt spid="4105"/>
                                        </p:tgtEl>
                                      </p:cBhvr>
                                    </p:animEffect>
                                    <p:set>
                                      <p:cBhvr>
                                        <p:cTn id="17" dur="1" fill="hold">
                                          <p:stCondLst>
                                            <p:cond delay="499"/>
                                          </p:stCondLst>
                                        </p:cTn>
                                        <p:tgtEl>
                                          <p:spTgt spid="410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5" presetClass="exit" presetSubtype="10" fill="hold" grpId="0" nodeType="clickEffect">
                                  <p:stCondLst>
                                    <p:cond delay="0"/>
                                  </p:stCondLst>
                                  <p:childTnLst>
                                    <p:animEffect transition="out" filter="checkerboard(across)">
                                      <p:cBhvr>
                                        <p:cTn id="21" dur="500"/>
                                        <p:tgtEl>
                                          <p:spTgt spid="4107"/>
                                        </p:tgtEl>
                                      </p:cBhvr>
                                    </p:animEffect>
                                    <p:set>
                                      <p:cBhvr>
                                        <p:cTn id="22" dur="1" fill="hold">
                                          <p:stCondLst>
                                            <p:cond delay="499"/>
                                          </p:stCondLst>
                                        </p:cTn>
                                        <p:tgtEl>
                                          <p:spTgt spid="410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3" grpId="0" animBg="1"/>
      <p:bldP spid="4104" grpId="0" animBg="1"/>
      <p:bldP spid="4105" grpId="0" animBg="1"/>
      <p:bldP spid="4107"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4"/>
          <p:cNvSpPr txBox="1">
            <a:spLocks noGrp="1"/>
          </p:cNvSpPr>
          <p:nvPr/>
        </p:nvSpPr>
        <p:spPr bwMode="auto">
          <a:xfrm rot="2100000">
            <a:off x="8312150" y="5870575"/>
            <a:ext cx="501650" cy="457200"/>
          </a:xfrm>
          <a:prstGeom prst="rect">
            <a:avLst/>
          </a:prstGeom>
          <a:noFill/>
          <a:ln>
            <a:miter lim="800000"/>
            <a:headEnd/>
            <a:tailEnd/>
          </a:ln>
        </p:spPr>
        <p:txBody>
          <a:bodyPr/>
          <a:lstStyle/>
          <a:p>
            <a:pPr algn="ctr">
              <a:defRPr/>
            </a:pPr>
            <a:fld id="{D721D2A5-EA13-4A70-984B-3F82EA161200}" type="slidenum">
              <a:rPr kumimoji="0" lang="ja-JP" altLang="en-US" sz="1400">
                <a:latin typeface="+mn-lt"/>
                <a:ea typeface="+mn-ea"/>
              </a:rPr>
              <a:pPr algn="ctr">
                <a:defRPr/>
              </a:pPr>
              <a:t>34</a:t>
            </a:fld>
            <a:endParaRPr kumimoji="0" lang="en-US" altLang="ja-JP" sz="1400">
              <a:latin typeface="+mn-lt"/>
              <a:ea typeface="+mn-ea"/>
            </a:endParaRPr>
          </a:p>
        </p:txBody>
      </p:sp>
      <p:sp>
        <p:nvSpPr>
          <p:cNvPr id="6147" name="Rectangle 61"/>
          <p:cNvSpPr>
            <a:spLocks noGrp="1" noChangeArrowheads="1"/>
          </p:cNvSpPr>
          <p:nvPr>
            <p:ph type="title" idx="4294967295"/>
          </p:nvPr>
        </p:nvSpPr>
        <p:spPr/>
        <p:txBody>
          <a:bodyPr/>
          <a:lstStyle/>
          <a:p>
            <a:pPr eaLnBrk="1" hangingPunct="1"/>
            <a:r>
              <a:rPr lang="zh-TW" altLang="en-US" sz="4800" b="1" smtClean="0">
                <a:solidFill>
                  <a:srgbClr val="660033"/>
                </a:solidFill>
                <a:ea typeface="標楷體" pitchFamily="65" charset="-120"/>
              </a:rPr>
              <a:t>這是什麼號碼？</a:t>
            </a:r>
          </a:p>
        </p:txBody>
      </p:sp>
      <p:sp>
        <p:nvSpPr>
          <p:cNvPr id="5124" name="Rectangle 62"/>
          <p:cNvSpPr>
            <a:spLocks noGrp="1" noChangeArrowheads="1"/>
          </p:cNvSpPr>
          <p:nvPr>
            <p:ph type="body" idx="4294967295"/>
          </p:nvPr>
        </p:nvSpPr>
        <p:spPr>
          <a:xfrm>
            <a:off x="1228725" y="1817688"/>
            <a:ext cx="6958013" cy="4278312"/>
          </a:xfrm>
        </p:spPr>
        <p:txBody>
          <a:bodyPr/>
          <a:lstStyle/>
          <a:p>
            <a:pPr eaLnBrk="1" hangingPunct="1">
              <a:defRPr/>
            </a:pPr>
            <a:r>
              <a:rPr lang="en-US" altLang="zh-TW" sz="3600" b="1" dirty="0" smtClean="0">
                <a:solidFill>
                  <a:schemeClr val="tx2">
                    <a:lumMod val="95000"/>
                    <a:lumOff val="5000"/>
                  </a:schemeClr>
                </a:solidFill>
                <a:latin typeface="標楷體" pitchFamily="65" charset="-120"/>
                <a:ea typeface="標楷體" pitchFamily="65" charset="-120"/>
              </a:rPr>
              <a:t>03 08 12 21 22 26</a:t>
            </a:r>
          </a:p>
          <a:p>
            <a:pPr eaLnBrk="1" hangingPunct="1">
              <a:defRPr/>
            </a:pPr>
            <a:r>
              <a:rPr lang="en-US" altLang="zh-TW" sz="3600" b="1" dirty="0" smtClean="0">
                <a:solidFill>
                  <a:schemeClr val="tx2">
                    <a:lumMod val="95000"/>
                    <a:lumOff val="5000"/>
                  </a:schemeClr>
                </a:solidFill>
                <a:latin typeface="標楷體" pitchFamily="65" charset="-120"/>
                <a:ea typeface="標楷體" pitchFamily="65" charset="-120"/>
              </a:rPr>
              <a:t>27 38 17 20 11 18</a:t>
            </a:r>
          </a:p>
          <a:p>
            <a:pPr eaLnBrk="1" hangingPunct="1">
              <a:defRPr/>
            </a:pPr>
            <a:r>
              <a:rPr lang="en-US" altLang="zh-TW" sz="3600" b="1" dirty="0" smtClean="0">
                <a:solidFill>
                  <a:schemeClr val="tx2">
                    <a:lumMod val="95000"/>
                    <a:lumOff val="5000"/>
                  </a:schemeClr>
                </a:solidFill>
                <a:latin typeface="標楷體" pitchFamily="65" charset="-120"/>
                <a:ea typeface="標楷體" pitchFamily="65" charset="-120"/>
              </a:rPr>
              <a:t>38 02 04 19 16 09</a:t>
            </a:r>
          </a:p>
          <a:p>
            <a:pPr eaLnBrk="1" hangingPunct="1">
              <a:defRPr/>
            </a:pPr>
            <a:r>
              <a:rPr lang="en-US" altLang="zh-TW" sz="3600" b="1" dirty="0" smtClean="0">
                <a:solidFill>
                  <a:schemeClr val="tx2">
                    <a:lumMod val="95000"/>
                    <a:lumOff val="5000"/>
                  </a:schemeClr>
                </a:solidFill>
                <a:latin typeface="標楷體" pitchFamily="65" charset="-120"/>
                <a:ea typeface="標楷體" pitchFamily="65" charset="-120"/>
              </a:rPr>
              <a:t>08 36 06 29 24 23</a:t>
            </a:r>
          </a:p>
          <a:p>
            <a:pPr eaLnBrk="1" hangingPunct="1">
              <a:defRPr/>
            </a:pPr>
            <a:endParaRPr lang="en-US" altLang="zh-TW" sz="3600" dirty="0" smtClean="0">
              <a:solidFill>
                <a:srgbClr val="000066"/>
              </a:solidFill>
              <a:latin typeface="標楷體" pitchFamily="65" charset="-120"/>
              <a:ea typeface="標楷體" pitchFamily="65" charset="-120"/>
            </a:endParaRPr>
          </a:p>
          <a:p>
            <a:pPr eaLnBrk="1" hangingPunct="1">
              <a:buFont typeface="あくあフォント" pitchFamily="1" charset="-128"/>
              <a:buNone/>
              <a:defRPr/>
            </a:pPr>
            <a:r>
              <a:rPr lang="en-US" altLang="zh-TW" sz="4000" dirty="0" smtClean="0">
                <a:solidFill>
                  <a:srgbClr val="000066"/>
                </a:solidFill>
                <a:latin typeface="標楷體" pitchFamily="65" charset="-120"/>
                <a:ea typeface="標楷體" pitchFamily="65" charset="-120"/>
              </a:rPr>
              <a:t>    </a:t>
            </a:r>
            <a:r>
              <a:rPr lang="zh-TW" altLang="en-US" sz="4400" b="1" dirty="0" smtClean="0">
                <a:solidFill>
                  <a:srgbClr val="660033"/>
                </a:solidFill>
                <a:latin typeface="標楷體" pitchFamily="65" charset="-120"/>
                <a:ea typeface="標楷體" pitchFamily="65" charset="-120"/>
              </a:rPr>
              <a:t>大樂透</a:t>
            </a:r>
            <a:r>
              <a:rPr lang="zh-TW" altLang="en-US" sz="4400" b="1" dirty="0" smtClean="0">
                <a:solidFill>
                  <a:srgbClr val="660033"/>
                </a:solidFill>
                <a:ea typeface="新細明體" pitchFamily="18" charset="-120"/>
              </a:rPr>
              <a:t>，</a:t>
            </a:r>
            <a:r>
              <a:rPr lang="zh-TW" altLang="en-US" sz="4400" b="1" dirty="0" smtClean="0">
                <a:solidFill>
                  <a:srgbClr val="660033"/>
                </a:solidFill>
                <a:latin typeface="標楷體" pitchFamily="65" charset="-120"/>
                <a:ea typeface="標楷體" pitchFamily="65" charset="-120"/>
              </a:rPr>
              <a:t>你中了嗎</a:t>
            </a:r>
            <a:r>
              <a:rPr lang="zh-TW" altLang="en-US" sz="4400" b="1" dirty="0" smtClean="0">
                <a:solidFill>
                  <a:srgbClr val="660033"/>
                </a:solidFill>
                <a:ea typeface="新細明體" pitchFamily="18" charset="-120"/>
              </a:rPr>
              <a:t>？</a:t>
            </a:r>
            <a:endParaRPr lang="zh-TW" altLang="en-US" sz="4400" b="1" dirty="0" smtClean="0">
              <a:solidFill>
                <a:srgbClr val="660033"/>
              </a:solidFill>
              <a:latin typeface="標楷體" pitchFamily="65" charset="-120"/>
              <a:ea typeface="標楷體" pitchFamily="65" charset="-120"/>
            </a:endParaRPr>
          </a:p>
          <a:p>
            <a:pPr eaLnBrk="1" hangingPunct="1">
              <a:defRPr/>
            </a:pPr>
            <a:endParaRPr lang="ja-JP" altLang="en-US" dirty="0" smtClean="0">
              <a:solidFill>
                <a:srgbClr val="CC3300"/>
              </a:solidFill>
              <a:latin typeface="標楷體" pitchFamily="65" charset="-120"/>
              <a:ea typeface="標楷體" pitchFamily="65" charset="-120"/>
            </a:endParaRPr>
          </a:p>
          <a:p>
            <a:pPr lvl="1" eaLnBrk="1" hangingPunct="1">
              <a:defRPr/>
            </a:pPr>
            <a:endParaRPr lang="ja-JP" altLang="en-US" dirty="0" smtClean="0">
              <a:latin typeface="標楷體" pitchFamily="65" charset="-120"/>
              <a:ea typeface="標楷體" pitchFamily="65" charset="-120"/>
            </a:endParaRPr>
          </a:p>
        </p:txBody>
      </p:sp>
      <p:sp>
        <p:nvSpPr>
          <p:cNvPr id="111621" name="Oval 5"/>
          <p:cNvSpPr>
            <a:spLocks noChangeArrowheads="1"/>
          </p:cNvSpPr>
          <p:nvPr/>
        </p:nvSpPr>
        <p:spPr bwMode="auto">
          <a:xfrm>
            <a:off x="2093912" y="4572008"/>
            <a:ext cx="5549921" cy="1755767"/>
          </a:xfrm>
          <a:prstGeom prst="ellipse">
            <a:avLst/>
          </a:prstGeom>
          <a:solidFill>
            <a:srgbClr val="FFCC00"/>
          </a:solidFill>
          <a:ln w="9525">
            <a:solidFill>
              <a:schemeClr val="tx1"/>
            </a:solidFill>
            <a:round/>
            <a:headEnd/>
            <a:tailEnd/>
          </a:ln>
        </p:spPr>
        <p:txBody>
          <a:bodyPr wrap="none" anchor="ctr"/>
          <a:lstStyle/>
          <a:p>
            <a:endParaRPr lang="zh-TW"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111621"/>
                                        </p:tgtEl>
                                        <p:attrNameLst>
                                          <p:attrName>ppt_x</p:attrName>
                                        </p:attrNameLst>
                                      </p:cBhvr>
                                      <p:tavLst>
                                        <p:tav tm="0">
                                          <p:val>
                                            <p:strVal val="ppt_x"/>
                                          </p:val>
                                        </p:tav>
                                        <p:tav tm="100000">
                                          <p:val>
                                            <p:strVal val="ppt_x"/>
                                          </p:val>
                                        </p:tav>
                                      </p:tavLst>
                                    </p:anim>
                                    <p:anim calcmode="lin" valueType="num">
                                      <p:cBhvr additive="base">
                                        <p:cTn id="7" dur="500"/>
                                        <p:tgtEl>
                                          <p:spTgt spid="111621"/>
                                        </p:tgtEl>
                                        <p:attrNameLst>
                                          <p:attrName>ppt_y</p:attrName>
                                        </p:attrNameLst>
                                      </p:cBhvr>
                                      <p:tavLst>
                                        <p:tav tm="0">
                                          <p:val>
                                            <p:strVal val="ppt_y"/>
                                          </p:val>
                                        </p:tav>
                                        <p:tav tm="100000">
                                          <p:val>
                                            <p:strVal val="1+ppt_h/2"/>
                                          </p:val>
                                        </p:tav>
                                      </p:tavLst>
                                    </p:anim>
                                    <p:set>
                                      <p:cBhvr>
                                        <p:cTn id="8" dur="1" fill="hold">
                                          <p:stCondLst>
                                            <p:cond delay="499"/>
                                          </p:stCondLst>
                                        </p:cTn>
                                        <p:tgtEl>
                                          <p:spTgt spid="11162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21"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85786" y="274320"/>
            <a:ext cx="8147902" cy="1143000"/>
          </a:xfrm>
        </p:spPr>
        <p:txBody>
          <a:bodyPr>
            <a:normAutofit/>
          </a:bodyPr>
          <a:lstStyle/>
          <a:p>
            <a:pPr eaLnBrk="1" hangingPunct="1">
              <a:defRPr/>
            </a:pPr>
            <a:r>
              <a:rPr lang="zh-TW" altLang="en-US" sz="3800" b="1" dirty="0" smtClean="0">
                <a:solidFill>
                  <a:schemeClr val="tx2">
                    <a:lumMod val="50000"/>
                  </a:schemeClr>
                </a:solidFill>
                <a:latin typeface="標楷體" pitchFamily="65" charset="-120"/>
                <a:ea typeface="標楷體" pitchFamily="65" charset="-120"/>
              </a:rPr>
              <a:t>翰林三下第二課「發現微生物的人」</a:t>
            </a:r>
            <a:endParaRPr lang="zh-TW" altLang="en-US" sz="3800" b="1" dirty="0">
              <a:solidFill>
                <a:schemeClr val="tx2">
                  <a:lumMod val="50000"/>
                </a:schemeClr>
              </a:solidFill>
              <a:latin typeface="標楷體" pitchFamily="65" charset="-120"/>
              <a:ea typeface="標楷體" pitchFamily="65" charset="-120"/>
            </a:endParaRPr>
          </a:p>
        </p:txBody>
      </p:sp>
      <p:sp>
        <p:nvSpPr>
          <p:cNvPr id="28675" name="內容版面配置區 2"/>
          <p:cNvSpPr>
            <a:spLocks noGrp="1"/>
          </p:cNvSpPr>
          <p:nvPr>
            <p:ph idx="4294967295"/>
          </p:nvPr>
        </p:nvSpPr>
        <p:spPr>
          <a:xfrm>
            <a:off x="468313" y="1628775"/>
            <a:ext cx="8229600" cy="936625"/>
          </a:xfrm>
        </p:spPr>
        <p:txBody>
          <a:bodyPr/>
          <a:lstStyle/>
          <a:p>
            <a:pPr marL="0" indent="0">
              <a:buNone/>
            </a:pPr>
            <a:r>
              <a:rPr lang="zh-TW" altLang="en-US" sz="2400" b="1" dirty="0" smtClean="0">
                <a:latin typeface="標楷體" pitchFamily="65" charset="-120"/>
                <a:ea typeface="標楷體" pitchFamily="65" charset="-120"/>
              </a:rPr>
              <a:t>教師提問：從雷文霍克發現微生物的經過來看，你認為他是一個什麼樣特質的人？從課文中找兩個理由來支持你的想法。</a:t>
            </a:r>
          </a:p>
        </p:txBody>
      </p:sp>
      <p:graphicFrame>
        <p:nvGraphicFramePr>
          <p:cNvPr id="4" name="Content Placeholder 3"/>
          <p:cNvGraphicFramePr>
            <a:graphicFrameLocks/>
          </p:cNvGraphicFramePr>
          <p:nvPr/>
        </p:nvGraphicFramePr>
        <p:xfrm>
          <a:off x="467544" y="2795736"/>
          <a:ext cx="8001000" cy="365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6" name="直線單箭頭接點 5"/>
          <p:cNvCxnSpPr/>
          <p:nvPr/>
        </p:nvCxnSpPr>
        <p:spPr>
          <a:xfrm flipH="1" flipV="1">
            <a:off x="3419475" y="3141663"/>
            <a:ext cx="1223963" cy="1295400"/>
          </a:xfrm>
          <a:prstGeom prst="straightConnector1">
            <a:avLst/>
          </a:prstGeom>
          <a:ln w="38100">
            <a:solidFill>
              <a:srgbClr val="C00000"/>
            </a:solidFill>
            <a:headEnd type="none" w="med" len="med"/>
            <a:tailEnd type="arrow"/>
          </a:ln>
        </p:spPr>
        <p:style>
          <a:lnRef idx="2">
            <a:schemeClr val="accent1"/>
          </a:lnRef>
          <a:fillRef idx="0">
            <a:schemeClr val="accent1"/>
          </a:fillRef>
          <a:effectRef idx="1">
            <a:schemeClr val="accent1"/>
          </a:effectRef>
          <a:fontRef idx="minor">
            <a:schemeClr val="tx1"/>
          </a:fontRef>
        </p:style>
      </p:cxnSp>
      <p:sp>
        <p:nvSpPr>
          <p:cNvPr id="7" name="矩形 6"/>
          <p:cNvSpPr/>
          <p:nvPr/>
        </p:nvSpPr>
        <p:spPr>
          <a:xfrm>
            <a:off x="1619250" y="2636838"/>
            <a:ext cx="1800225" cy="576262"/>
          </a:xfrm>
          <a:prstGeom prst="rect">
            <a:avLst/>
          </a:prstGeom>
          <a:ln/>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kumimoji="0" lang="zh-TW" altLang="en-US" sz="2400" b="1" dirty="0">
                <a:solidFill>
                  <a:schemeClr val="tx1"/>
                </a:solidFill>
                <a:latin typeface="微軟正黑體" pitchFamily="34" charset="-120"/>
                <a:ea typeface="微軟正黑體" pitchFamily="34" charset="-120"/>
              </a:rPr>
              <a:t>讀者的觀點</a:t>
            </a:r>
          </a:p>
        </p:txBody>
      </p:sp>
      <p:cxnSp>
        <p:nvCxnSpPr>
          <p:cNvPr id="9" name="直線單箭頭接點 8"/>
          <p:cNvCxnSpPr/>
          <p:nvPr/>
        </p:nvCxnSpPr>
        <p:spPr>
          <a:xfrm flipH="1">
            <a:off x="1908175" y="5661025"/>
            <a:ext cx="935038" cy="504825"/>
          </a:xfrm>
          <a:prstGeom prst="straightConnector1">
            <a:avLst/>
          </a:prstGeom>
          <a:ln w="38100">
            <a:solidFill>
              <a:srgbClr val="C00000"/>
            </a:solidFill>
            <a:headEnd type="none" w="med" len="med"/>
            <a:tailEnd type="arrow"/>
          </a:ln>
        </p:spPr>
        <p:style>
          <a:lnRef idx="2">
            <a:schemeClr val="accent1"/>
          </a:lnRef>
          <a:fillRef idx="0">
            <a:schemeClr val="accent1"/>
          </a:fillRef>
          <a:effectRef idx="1">
            <a:schemeClr val="accent1"/>
          </a:effectRef>
          <a:fontRef idx="minor">
            <a:schemeClr val="tx1"/>
          </a:fontRef>
        </p:style>
      </p:cxnSp>
      <p:cxnSp>
        <p:nvCxnSpPr>
          <p:cNvPr id="11" name="直線單箭頭接點 10"/>
          <p:cNvCxnSpPr/>
          <p:nvPr/>
        </p:nvCxnSpPr>
        <p:spPr>
          <a:xfrm flipH="1">
            <a:off x="1908175" y="6165850"/>
            <a:ext cx="5040313" cy="287338"/>
          </a:xfrm>
          <a:prstGeom prst="straightConnector1">
            <a:avLst/>
          </a:prstGeom>
          <a:ln w="38100">
            <a:solidFill>
              <a:srgbClr val="C00000"/>
            </a:solidFill>
            <a:headEnd type="none" w="med" len="med"/>
            <a:tailEnd type="arrow"/>
          </a:ln>
        </p:spPr>
        <p:style>
          <a:lnRef idx="2">
            <a:schemeClr val="accent1"/>
          </a:lnRef>
          <a:fillRef idx="0">
            <a:schemeClr val="accent1"/>
          </a:fillRef>
          <a:effectRef idx="1">
            <a:schemeClr val="accent1"/>
          </a:effectRef>
          <a:fontRef idx="minor">
            <a:schemeClr val="tx1"/>
          </a:fontRef>
        </p:style>
      </p:cxnSp>
      <p:sp>
        <p:nvSpPr>
          <p:cNvPr id="12" name="矩形 11"/>
          <p:cNvSpPr/>
          <p:nvPr/>
        </p:nvSpPr>
        <p:spPr>
          <a:xfrm>
            <a:off x="107950" y="5949950"/>
            <a:ext cx="1800225" cy="719138"/>
          </a:xfrm>
          <a:prstGeom prst="rect">
            <a:avLst/>
          </a:prstGeom>
          <a:ln/>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kumimoji="0" lang="zh-TW" altLang="en-US" sz="2400" b="1">
                <a:solidFill>
                  <a:schemeClr val="tx1"/>
                </a:solidFill>
                <a:latin typeface="微軟正黑體" pitchFamily="34" charset="-120"/>
                <a:ea typeface="微軟正黑體" pitchFamily="34" charset="-120"/>
              </a:rPr>
              <a:t>文中支持的理由或實例</a:t>
            </a: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1"/>
          <p:cNvSpPr txBox="1">
            <a:spLocks/>
          </p:cNvSpPr>
          <p:nvPr/>
        </p:nvSpPr>
        <p:spPr>
          <a:xfrm>
            <a:off x="468313" y="188913"/>
            <a:ext cx="8180387" cy="1106487"/>
          </a:xfrm>
          <a:prstGeom prst="rect">
            <a:avLst/>
          </a:prstGeom>
        </p:spPr>
        <p:txBody>
          <a:bodyPr/>
          <a:lstStyle/>
          <a:p>
            <a:pPr algn="ctr" fontAlgn="auto">
              <a:spcBef>
                <a:spcPts val="0"/>
              </a:spcBef>
              <a:spcAft>
                <a:spcPts val="0"/>
              </a:spcAft>
              <a:defRPr/>
            </a:pPr>
            <a:r>
              <a:rPr kumimoji="0" lang="zh-TW" altLang="en-US" sz="4400" b="1" dirty="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從文章中提出觀點</a:t>
            </a:r>
          </a:p>
        </p:txBody>
      </p:sp>
      <p:sp>
        <p:nvSpPr>
          <p:cNvPr id="8" name="圓角矩形 7"/>
          <p:cNvSpPr/>
          <p:nvPr/>
        </p:nvSpPr>
        <p:spPr>
          <a:xfrm>
            <a:off x="611188" y="908050"/>
            <a:ext cx="7866062" cy="2376488"/>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kumimoji="0" lang="en-US" altLang="zh-TW" sz="2400" b="1" dirty="0">
              <a:solidFill>
                <a:schemeClr val="tx1"/>
              </a:solidFill>
              <a:latin typeface="微軟正黑體" pitchFamily="34" charset="-120"/>
              <a:ea typeface="微軟正黑體" pitchFamily="34" charset="-120"/>
            </a:endParaRPr>
          </a:p>
          <a:p>
            <a:pPr fontAlgn="auto">
              <a:spcBef>
                <a:spcPts val="0"/>
              </a:spcBef>
              <a:spcAft>
                <a:spcPts val="0"/>
              </a:spcAft>
              <a:defRPr/>
            </a:pPr>
            <a:r>
              <a:rPr kumimoji="0" lang="zh-TW" altLang="en-US" sz="2400" b="1" dirty="0">
                <a:solidFill>
                  <a:schemeClr val="tx1"/>
                </a:solidFill>
                <a:latin typeface="微軟正黑體" pitchFamily="34" charset="-120"/>
                <a:ea typeface="微軟正黑體" pitchFamily="34" charset="-120"/>
              </a:rPr>
              <a:t>第二段：</a:t>
            </a:r>
            <a:r>
              <a:rPr kumimoji="0" lang="zh-TW" altLang="zh-TW" sz="2400" b="1" dirty="0">
                <a:solidFill>
                  <a:schemeClr val="tx1"/>
                </a:solidFill>
                <a:latin typeface="微軟正黑體" pitchFamily="34" charset="-120"/>
                <a:ea typeface="微軟正黑體" pitchFamily="34" charset="-120"/>
              </a:rPr>
              <a:t>雷文霍</a:t>
            </a:r>
            <a:r>
              <a:rPr kumimoji="0" lang="zh-TW" altLang="zh-TW" sz="2400" b="1" dirty="0" smtClean="0">
                <a:solidFill>
                  <a:schemeClr val="tx1"/>
                </a:solidFill>
                <a:latin typeface="微軟正黑體" pitchFamily="34" charset="-120"/>
                <a:ea typeface="微軟正黑體" pitchFamily="34" charset="-120"/>
              </a:rPr>
              <a:t>克</a:t>
            </a:r>
            <a:r>
              <a:rPr kumimoji="0" lang="zh-TW" altLang="en-US" sz="2400" b="1" dirty="0" smtClean="0">
                <a:solidFill>
                  <a:schemeClr val="tx1"/>
                </a:solidFill>
                <a:latin typeface="微軟正黑體" pitchFamily="34" charset="-120"/>
                <a:ea typeface="微軟正黑體" pitchFamily="34" charset="-120"/>
              </a:rPr>
              <a:t>從小生活</a:t>
            </a:r>
            <a:r>
              <a:rPr kumimoji="0" lang="zh-TW" altLang="zh-TW" sz="2400" b="1" dirty="0" smtClean="0">
                <a:solidFill>
                  <a:schemeClr val="tx1"/>
                </a:solidFill>
                <a:latin typeface="微軟正黑體" pitchFamily="34" charset="-120"/>
                <a:ea typeface="微軟正黑體" pitchFamily="34" charset="-120"/>
              </a:rPr>
              <a:t>困苦</a:t>
            </a:r>
            <a:r>
              <a:rPr kumimoji="0" lang="zh-TW" altLang="zh-TW" sz="2400" b="1" dirty="0">
                <a:solidFill>
                  <a:schemeClr val="tx1"/>
                </a:solidFill>
                <a:latin typeface="微軟正黑體" pitchFamily="34" charset="-120"/>
                <a:ea typeface="微軟正黑體" pitchFamily="34" charset="-120"/>
              </a:rPr>
              <a:t>，十六歲就在</a:t>
            </a:r>
            <a:r>
              <a:rPr kumimoji="0" lang="zh-TW" altLang="zh-TW" sz="2400" b="1" dirty="0" smtClean="0">
                <a:solidFill>
                  <a:schemeClr val="tx1"/>
                </a:solidFill>
                <a:latin typeface="微軟正黑體" pitchFamily="34" charset="-120"/>
                <a:ea typeface="微軟正黑體" pitchFamily="34" charset="-120"/>
              </a:rPr>
              <a:t>一家店</a:t>
            </a:r>
            <a:r>
              <a:rPr kumimoji="0" lang="zh-TW" altLang="zh-TW" sz="2400" b="1" dirty="0">
                <a:solidFill>
                  <a:schemeClr val="tx1"/>
                </a:solidFill>
                <a:latin typeface="微軟正黑體" pitchFamily="34" charset="-120"/>
                <a:ea typeface="微軟正黑體" pitchFamily="34" charset="-120"/>
              </a:rPr>
              <a:t>裡當</a:t>
            </a:r>
            <a:r>
              <a:rPr kumimoji="0" lang="zh-TW" altLang="zh-TW" sz="2400" b="1" dirty="0" smtClean="0">
                <a:solidFill>
                  <a:schemeClr val="tx1"/>
                </a:solidFill>
                <a:latin typeface="微軟正黑體" pitchFamily="34" charset="-120"/>
                <a:ea typeface="微軟正黑體" pitchFamily="34" charset="-120"/>
              </a:rPr>
              <a:t>學徒</a:t>
            </a:r>
            <a:r>
              <a:rPr kumimoji="0" lang="zh-TW" altLang="en-US" sz="2400" b="1" dirty="0" smtClean="0">
                <a:solidFill>
                  <a:schemeClr val="tx1"/>
                </a:solidFill>
                <a:latin typeface="微軟正黑體" pitchFamily="34" charset="-120"/>
                <a:ea typeface="微軟正黑體" pitchFamily="34" charset="-120"/>
              </a:rPr>
              <a:t>。他每天除了招呼客人、搬運貨物，還要幫忙清理屋子。雖然工作很忙碌，他還是常常</a:t>
            </a:r>
            <a:r>
              <a:rPr kumimoji="0" lang="zh-TW" altLang="zh-TW" sz="2400" b="1" dirty="0" smtClean="0">
                <a:solidFill>
                  <a:schemeClr val="tx1"/>
                </a:solidFill>
                <a:latin typeface="微軟正黑體" pitchFamily="34" charset="-120"/>
                <a:ea typeface="微軟正黑體" pitchFamily="34" charset="-120"/>
              </a:rPr>
              <a:t>利用晚上</a:t>
            </a:r>
            <a:r>
              <a:rPr kumimoji="0" lang="zh-TW" altLang="en-US" sz="2400" b="1" dirty="0" smtClean="0">
                <a:solidFill>
                  <a:schemeClr val="tx1"/>
                </a:solidFill>
                <a:latin typeface="微軟正黑體" pitchFamily="34" charset="-120"/>
                <a:ea typeface="微軟正黑體" pitchFamily="34" charset="-120"/>
              </a:rPr>
              <a:t>研</a:t>
            </a:r>
            <a:r>
              <a:rPr kumimoji="0" lang="zh-TW" altLang="zh-TW" sz="2400" b="1" dirty="0" smtClean="0">
                <a:solidFill>
                  <a:schemeClr val="tx1"/>
                </a:solidFill>
                <a:latin typeface="微軟正黑體" pitchFamily="34" charset="-120"/>
                <a:ea typeface="微軟正黑體" pitchFamily="34" charset="-120"/>
              </a:rPr>
              <a:t>讀很多</a:t>
            </a:r>
            <a:r>
              <a:rPr kumimoji="0" lang="zh-TW" altLang="zh-TW" sz="2400" b="1" dirty="0">
                <a:solidFill>
                  <a:schemeClr val="tx1"/>
                </a:solidFill>
                <a:latin typeface="微軟正黑體" pitchFamily="34" charset="-120"/>
                <a:ea typeface="微軟正黑體" pitchFamily="34" charset="-120"/>
              </a:rPr>
              <a:t>有關自然和科學的書</a:t>
            </a:r>
            <a:r>
              <a:rPr kumimoji="0" lang="zh-TW" altLang="zh-TW" sz="2400" b="1" dirty="0" smtClean="0">
                <a:solidFill>
                  <a:schemeClr val="tx1"/>
                </a:solidFill>
                <a:latin typeface="微軟正黑體" pitchFamily="34" charset="-120"/>
                <a:ea typeface="微軟正黑體" pitchFamily="34" charset="-120"/>
              </a:rPr>
              <a:t>，</a:t>
            </a:r>
            <a:r>
              <a:rPr kumimoji="0" lang="zh-TW" altLang="en-US" sz="2400" b="1" dirty="0" smtClean="0">
                <a:solidFill>
                  <a:schemeClr val="tx1"/>
                </a:solidFill>
                <a:latin typeface="微軟正黑體" pitchFamily="34" charset="-120"/>
                <a:ea typeface="微軟正黑體" pitchFamily="34" charset="-120"/>
              </a:rPr>
              <a:t>同時也</a:t>
            </a:r>
            <a:r>
              <a:rPr kumimoji="0" lang="zh-TW" altLang="zh-TW" sz="2400" b="1" dirty="0" smtClean="0">
                <a:solidFill>
                  <a:schemeClr val="tx1"/>
                </a:solidFill>
                <a:latin typeface="微軟正黑體" pitchFamily="34" charset="-120"/>
                <a:ea typeface="微軟正黑體" pitchFamily="34" charset="-120"/>
              </a:rPr>
              <a:t>向</a:t>
            </a:r>
            <a:r>
              <a:rPr kumimoji="0" lang="zh-TW" altLang="zh-TW" sz="2400" b="1" dirty="0">
                <a:solidFill>
                  <a:schemeClr val="tx1"/>
                </a:solidFill>
                <a:latin typeface="微軟正黑體" pitchFamily="34" charset="-120"/>
                <a:ea typeface="微軟正黑體" pitchFamily="34" charset="-120"/>
              </a:rPr>
              <a:t>住在附近的眼鏡師傅學習磨</a:t>
            </a:r>
            <a:r>
              <a:rPr kumimoji="0" lang="zh-TW" altLang="zh-TW" sz="2400" b="1" dirty="0" smtClean="0">
                <a:solidFill>
                  <a:schemeClr val="tx1"/>
                </a:solidFill>
                <a:latin typeface="微軟正黑體" pitchFamily="34" charset="-120"/>
                <a:ea typeface="微軟正黑體" pitchFamily="34" charset="-120"/>
              </a:rPr>
              <a:t>鏡片</a:t>
            </a:r>
            <a:r>
              <a:rPr kumimoji="0" lang="zh-TW" altLang="en-US" sz="2400" b="1" dirty="0" smtClean="0">
                <a:solidFill>
                  <a:schemeClr val="tx1"/>
                </a:solidFill>
                <a:latin typeface="微軟正黑體" pitchFamily="34" charset="-120"/>
                <a:ea typeface="微軟正黑體" pitchFamily="34" charset="-120"/>
              </a:rPr>
              <a:t>的方法</a:t>
            </a:r>
            <a:r>
              <a:rPr kumimoji="0" lang="zh-TW" altLang="zh-TW" sz="2400" b="1" dirty="0" smtClean="0">
                <a:solidFill>
                  <a:schemeClr val="tx1"/>
                </a:solidFill>
                <a:latin typeface="微軟正黑體" pitchFamily="34" charset="-120"/>
                <a:ea typeface="微軟正黑體" pitchFamily="34" charset="-120"/>
              </a:rPr>
              <a:t>。</a:t>
            </a:r>
            <a:endParaRPr kumimoji="0" lang="zh-TW" altLang="zh-TW" sz="2400" b="1" dirty="0">
              <a:solidFill>
                <a:schemeClr val="tx1"/>
              </a:solidFill>
              <a:latin typeface="微軟正黑體" pitchFamily="34" charset="-120"/>
              <a:ea typeface="微軟正黑體" pitchFamily="34" charset="-120"/>
            </a:endParaRPr>
          </a:p>
          <a:p>
            <a:pPr fontAlgn="auto">
              <a:spcBef>
                <a:spcPts val="0"/>
              </a:spcBef>
              <a:spcAft>
                <a:spcPts val="0"/>
              </a:spcAft>
              <a:defRPr/>
            </a:pPr>
            <a:endParaRPr kumimoji="0" lang="en-US" altLang="zh-TW" sz="2400" b="1" dirty="0">
              <a:solidFill>
                <a:schemeClr val="tx1"/>
              </a:solidFill>
              <a:latin typeface="微軟正黑體" pitchFamily="34" charset="-120"/>
              <a:ea typeface="微軟正黑體" pitchFamily="34" charset="-120"/>
            </a:endParaRPr>
          </a:p>
        </p:txBody>
      </p:sp>
      <p:sp>
        <p:nvSpPr>
          <p:cNvPr id="38" name="向下箭號圖說文字 37"/>
          <p:cNvSpPr/>
          <p:nvPr/>
        </p:nvSpPr>
        <p:spPr bwMode="auto">
          <a:xfrm>
            <a:off x="827088" y="3573463"/>
            <a:ext cx="7346950" cy="1584325"/>
          </a:xfrm>
          <a:prstGeom prst="downArrowCallou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kumimoji="0" lang="zh-TW" altLang="zh-TW" sz="2400" b="1" dirty="0">
                <a:solidFill>
                  <a:schemeClr val="tx1"/>
                </a:solidFill>
                <a:latin typeface="微軟正黑體" pitchFamily="34" charset="-120"/>
                <a:ea typeface="微軟正黑體" pitchFamily="34" charset="-120"/>
              </a:rPr>
              <a:t>他一邊工作一邊讀書和學磨鏡片，白天工作完，晚上讀很多有關然和科學的書。</a:t>
            </a:r>
            <a:endParaRPr kumimoji="0" lang="zh-TW" altLang="en-US" sz="2400" b="1" dirty="0">
              <a:solidFill>
                <a:schemeClr val="tx1"/>
              </a:solidFill>
              <a:latin typeface="微軟正黑體" pitchFamily="34" charset="-120"/>
              <a:ea typeface="微軟正黑體" pitchFamily="34" charset="-120"/>
            </a:endParaRPr>
          </a:p>
        </p:txBody>
      </p:sp>
      <p:sp>
        <p:nvSpPr>
          <p:cNvPr id="39" name="圓角矩形 38"/>
          <p:cNvSpPr/>
          <p:nvPr/>
        </p:nvSpPr>
        <p:spPr bwMode="auto">
          <a:xfrm>
            <a:off x="827088" y="5300663"/>
            <a:ext cx="7559675" cy="1152525"/>
          </a:xfrm>
          <a:prstGeom prst="roundRect">
            <a:avLst/>
          </a:prstGeom>
          <a:solidFill>
            <a:srgbClr val="F2D6E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lnSpc>
                <a:spcPct val="150000"/>
              </a:lnSpc>
              <a:spcBef>
                <a:spcPts val="0"/>
              </a:spcBef>
              <a:spcAft>
                <a:spcPts val="0"/>
              </a:spcAft>
              <a:defRPr/>
            </a:pPr>
            <a:endParaRPr kumimoji="0" lang="en-US" altLang="zh-TW" sz="3200" b="1" dirty="0">
              <a:solidFill>
                <a:schemeClr val="tx1"/>
              </a:solidFill>
              <a:latin typeface="微軟正黑體" pitchFamily="34" charset="-120"/>
              <a:ea typeface="微軟正黑體" pitchFamily="34" charset="-120"/>
            </a:endParaRPr>
          </a:p>
          <a:p>
            <a:pPr algn="ctr" fontAlgn="auto">
              <a:lnSpc>
                <a:spcPct val="150000"/>
              </a:lnSpc>
              <a:spcBef>
                <a:spcPts val="0"/>
              </a:spcBef>
              <a:spcAft>
                <a:spcPts val="0"/>
              </a:spcAft>
              <a:defRPr/>
            </a:pPr>
            <a:endParaRPr kumimoji="0" lang="en-US" altLang="zh-TW" sz="3200" b="1" dirty="0">
              <a:solidFill>
                <a:srgbClr val="FF0000"/>
              </a:solidFill>
              <a:latin typeface="微軟正黑體" pitchFamily="34" charset="-120"/>
              <a:ea typeface="微軟正黑體" pitchFamily="34" charset="-120"/>
            </a:endParaRPr>
          </a:p>
          <a:p>
            <a:pPr algn="ctr" fontAlgn="auto">
              <a:lnSpc>
                <a:spcPct val="150000"/>
              </a:lnSpc>
              <a:spcBef>
                <a:spcPts val="0"/>
              </a:spcBef>
              <a:spcAft>
                <a:spcPts val="0"/>
              </a:spcAft>
              <a:defRPr/>
            </a:pPr>
            <a:endParaRPr kumimoji="0" lang="en-US" altLang="zh-TW" sz="3200" b="1" dirty="0">
              <a:solidFill>
                <a:srgbClr val="FF0000"/>
              </a:solidFill>
              <a:latin typeface="微軟正黑體" pitchFamily="34" charset="-120"/>
              <a:ea typeface="微軟正黑體" pitchFamily="34" charset="-120"/>
            </a:endParaRPr>
          </a:p>
          <a:p>
            <a:pPr algn="ctr" fontAlgn="auto">
              <a:lnSpc>
                <a:spcPct val="150000"/>
              </a:lnSpc>
              <a:spcBef>
                <a:spcPts val="0"/>
              </a:spcBef>
              <a:spcAft>
                <a:spcPts val="0"/>
              </a:spcAft>
              <a:defRPr/>
            </a:pPr>
            <a:endParaRPr kumimoji="0" lang="en-US" altLang="zh-TW" sz="3200" b="1" dirty="0">
              <a:solidFill>
                <a:srgbClr val="FF0000"/>
              </a:solidFill>
              <a:latin typeface="微軟正黑體" pitchFamily="34" charset="-120"/>
              <a:ea typeface="微軟正黑體" pitchFamily="34" charset="-120"/>
            </a:endParaRPr>
          </a:p>
          <a:p>
            <a:pPr algn="ctr" fontAlgn="auto">
              <a:lnSpc>
                <a:spcPct val="150000"/>
              </a:lnSpc>
              <a:spcBef>
                <a:spcPts val="0"/>
              </a:spcBef>
              <a:spcAft>
                <a:spcPts val="0"/>
              </a:spcAft>
              <a:defRPr/>
            </a:pPr>
            <a:endParaRPr kumimoji="0" lang="en-US" altLang="zh-TW" sz="3200" b="1" dirty="0">
              <a:solidFill>
                <a:srgbClr val="FF0000"/>
              </a:solidFill>
              <a:latin typeface="微軟正黑體" pitchFamily="34" charset="-120"/>
              <a:ea typeface="微軟正黑體" pitchFamily="34" charset="-120"/>
            </a:endParaRPr>
          </a:p>
          <a:p>
            <a:pPr algn="ctr" fontAlgn="auto">
              <a:lnSpc>
                <a:spcPct val="150000"/>
              </a:lnSpc>
              <a:spcBef>
                <a:spcPts val="0"/>
              </a:spcBef>
              <a:spcAft>
                <a:spcPts val="0"/>
              </a:spcAft>
              <a:defRPr/>
            </a:pPr>
            <a:endParaRPr kumimoji="0" lang="en-US" altLang="zh-TW" sz="3200" b="1" dirty="0">
              <a:solidFill>
                <a:srgbClr val="FF0000"/>
              </a:solidFill>
              <a:latin typeface="微軟正黑體" pitchFamily="34" charset="-120"/>
              <a:ea typeface="微軟正黑體" pitchFamily="34" charset="-120"/>
            </a:endParaRPr>
          </a:p>
          <a:p>
            <a:pPr algn="ctr" fontAlgn="auto">
              <a:spcBef>
                <a:spcPts val="0"/>
              </a:spcBef>
              <a:spcAft>
                <a:spcPts val="0"/>
              </a:spcAft>
              <a:defRPr/>
            </a:pPr>
            <a:r>
              <a:rPr kumimoji="0" lang="zh-TW" altLang="en-US" sz="3600" b="1" dirty="0">
                <a:solidFill>
                  <a:schemeClr val="tx1"/>
                </a:solidFill>
                <a:latin typeface="微軟正黑體" pitchFamily="34" charset="-120"/>
                <a:ea typeface="微軟正黑體" pitchFamily="34" charset="-120"/>
              </a:rPr>
              <a:t>上進心</a:t>
            </a:r>
            <a:endParaRPr kumimoji="0" lang="zh-TW" altLang="zh-TW" sz="3600" b="1" dirty="0">
              <a:solidFill>
                <a:schemeClr val="tx1"/>
              </a:solidFill>
              <a:latin typeface="微軟正黑體" pitchFamily="34" charset="-120"/>
              <a:ea typeface="微軟正黑體" pitchFamily="34" charset="-120"/>
            </a:endParaRPr>
          </a:p>
          <a:p>
            <a:pPr algn="ctr" fontAlgn="auto">
              <a:lnSpc>
                <a:spcPct val="150000"/>
              </a:lnSpc>
              <a:spcBef>
                <a:spcPts val="0"/>
              </a:spcBef>
              <a:spcAft>
                <a:spcPts val="0"/>
              </a:spcAft>
              <a:defRPr/>
            </a:pPr>
            <a:endParaRPr kumimoji="0" lang="en-US" altLang="zh-TW" sz="3200" b="1" dirty="0">
              <a:solidFill>
                <a:srgbClr val="FF0000"/>
              </a:solidFill>
              <a:latin typeface="微軟正黑體" pitchFamily="34" charset="-120"/>
              <a:ea typeface="微軟正黑體" pitchFamily="34" charset="-120"/>
            </a:endParaRPr>
          </a:p>
          <a:p>
            <a:pPr algn="ctr" fontAlgn="auto">
              <a:lnSpc>
                <a:spcPct val="150000"/>
              </a:lnSpc>
              <a:spcBef>
                <a:spcPts val="0"/>
              </a:spcBef>
              <a:spcAft>
                <a:spcPts val="0"/>
              </a:spcAft>
              <a:defRPr/>
            </a:pPr>
            <a:endParaRPr kumimoji="0" lang="en-US" altLang="zh-TW" sz="3200" b="1" dirty="0">
              <a:solidFill>
                <a:srgbClr val="FF0000"/>
              </a:solidFill>
              <a:latin typeface="微軟正黑體" pitchFamily="34" charset="-120"/>
              <a:ea typeface="微軟正黑體" pitchFamily="34" charset="-120"/>
            </a:endParaRPr>
          </a:p>
          <a:p>
            <a:pPr algn="ctr" fontAlgn="auto">
              <a:spcBef>
                <a:spcPts val="0"/>
              </a:spcBef>
              <a:spcAft>
                <a:spcPts val="0"/>
              </a:spcAft>
              <a:defRPr/>
            </a:pPr>
            <a:endParaRPr kumimoji="0" lang="en-US" altLang="zh-TW" sz="2000" b="1" dirty="0">
              <a:solidFill>
                <a:schemeClr val="tx1"/>
              </a:solidFill>
            </a:endParaRPr>
          </a:p>
          <a:p>
            <a:pPr algn="ctr" fontAlgn="auto">
              <a:spcBef>
                <a:spcPts val="0"/>
              </a:spcBef>
              <a:spcAft>
                <a:spcPts val="0"/>
              </a:spcAft>
              <a:defRPr/>
            </a:pPr>
            <a:endParaRPr kumimoji="0" lang="en-US" altLang="zh-TW" sz="2000" b="1" dirty="0">
              <a:solidFill>
                <a:schemeClr val="tx1"/>
              </a:solidFill>
            </a:endParaRPr>
          </a:p>
          <a:p>
            <a:pPr algn="ctr" fontAlgn="auto">
              <a:spcBef>
                <a:spcPts val="0"/>
              </a:spcBef>
              <a:spcAft>
                <a:spcPts val="0"/>
              </a:spcAft>
              <a:defRPr/>
            </a:pPr>
            <a:endParaRPr kumimoji="0" lang="en-US" altLang="zh-TW" sz="2000" b="1" dirty="0">
              <a:solidFill>
                <a:schemeClr val="tx1"/>
              </a:solidFill>
            </a:endParaRPr>
          </a:p>
          <a:p>
            <a:pPr algn="ctr" fontAlgn="auto">
              <a:spcBef>
                <a:spcPts val="0"/>
              </a:spcBef>
              <a:spcAft>
                <a:spcPts val="0"/>
              </a:spcAft>
              <a:defRPr/>
            </a:pPr>
            <a:endParaRPr kumimoji="0" lang="en-US" altLang="zh-TW" sz="2000" b="1" dirty="0">
              <a:solidFill>
                <a:schemeClr val="tx1"/>
              </a:solidFill>
            </a:endParaRPr>
          </a:p>
          <a:p>
            <a:pPr algn="ctr" fontAlgn="auto">
              <a:spcBef>
                <a:spcPts val="0"/>
              </a:spcBef>
              <a:spcAft>
                <a:spcPts val="0"/>
              </a:spcAft>
              <a:defRPr/>
            </a:pPr>
            <a:endParaRPr kumimoji="0" lang="en-US" altLang="zh-TW" sz="2000" b="1" dirty="0">
              <a:solidFill>
                <a:schemeClr val="tx1"/>
              </a:solidFill>
            </a:endParaRPr>
          </a:p>
          <a:p>
            <a:pPr algn="ctr" fontAlgn="auto">
              <a:spcBef>
                <a:spcPts val="0"/>
              </a:spcBef>
              <a:spcAft>
                <a:spcPts val="0"/>
              </a:spcAft>
              <a:defRPr/>
            </a:pPr>
            <a:endParaRPr kumimoji="0" lang="en-US" altLang="zh-TW" sz="2000" b="1" dirty="0">
              <a:solidFill>
                <a:schemeClr val="tx1"/>
              </a:solidFill>
            </a:endParaRPr>
          </a:p>
          <a:p>
            <a:pPr algn="ctr" fontAlgn="auto">
              <a:spcBef>
                <a:spcPts val="0"/>
              </a:spcBef>
              <a:spcAft>
                <a:spcPts val="0"/>
              </a:spcAft>
              <a:defRPr/>
            </a:pPr>
            <a:endParaRPr kumimoji="0" lang="en-US" altLang="zh-TW" sz="2000" b="1" dirty="0">
              <a:solidFill>
                <a:schemeClr val="tx1"/>
              </a:solidFill>
            </a:endParaRPr>
          </a:p>
          <a:p>
            <a:pPr algn="ctr" fontAlgn="auto">
              <a:spcBef>
                <a:spcPts val="0"/>
              </a:spcBef>
              <a:spcAft>
                <a:spcPts val="0"/>
              </a:spcAft>
              <a:defRPr/>
            </a:pPr>
            <a:endParaRPr kumimoji="0" lang="en-US" altLang="zh-TW" sz="2000" b="1" dirty="0">
              <a:solidFill>
                <a:schemeClr val="tx1"/>
              </a:solidFill>
            </a:endParaRPr>
          </a:p>
          <a:p>
            <a:pPr algn="ctr" fontAlgn="auto">
              <a:spcBef>
                <a:spcPts val="0"/>
              </a:spcBef>
              <a:spcAft>
                <a:spcPts val="0"/>
              </a:spcAft>
              <a:defRPr/>
            </a:pPr>
            <a:endParaRPr kumimoji="0" lang="en-US" altLang="zh-TW" sz="20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checkerboard(across)">
                                      <p:cBhvr>
                                        <p:cTn id="7" dur="500"/>
                                        <p:tgtEl>
                                          <p:spTgt spid="38"/>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9"/>
                                        </p:tgtEl>
                                        <p:attrNameLst>
                                          <p:attrName>style.visibility</p:attrName>
                                        </p:attrNameLst>
                                      </p:cBhvr>
                                      <p:to>
                                        <p:strVal val="visible"/>
                                      </p:to>
                                    </p:set>
                                    <p:animEffect transition="in" filter="checkerboard(across)">
                                      <p:cBhvr>
                                        <p:cTn id="12"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9"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8313" y="0"/>
            <a:ext cx="8229600" cy="1143000"/>
          </a:xfrm>
        </p:spPr>
        <p:txBody>
          <a:bodyPr/>
          <a:lstStyle/>
          <a:p>
            <a:pPr>
              <a:defRPr/>
            </a:pPr>
            <a:r>
              <a:rPr lang="zh-TW" altLang="en-US" b="1" dirty="0" smtClean="0">
                <a:solidFill>
                  <a:schemeClr val="tx1">
                    <a:lumMod val="95000"/>
                    <a:lumOff val="5000"/>
                  </a:schemeClr>
                </a:solidFill>
                <a:latin typeface="標楷體" pitchFamily="65" charset="-120"/>
                <a:ea typeface="標楷體" pitchFamily="65" charset="-120"/>
              </a:rPr>
              <a:t>自我（讀者）觀點→找支持理由</a:t>
            </a:r>
            <a:endParaRPr lang="zh-TW" altLang="en-US" b="1" dirty="0">
              <a:solidFill>
                <a:schemeClr val="tx1">
                  <a:lumMod val="95000"/>
                  <a:lumOff val="5000"/>
                </a:schemeClr>
              </a:solidFill>
              <a:latin typeface="標楷體" pitchFamily="65" charset="-120"/>
              <a:ea typeface="標楷體" pitchFamily="65" charset="-120"/>
            </a:endParaRPr>
          </a:p>
        </p:txBody>
      </p:sp>
      <p:sp>
        <p:nvSpPr>
          <p:cNvPr id="8" name="向下箭號圖說文字 7"/>
          <p:cNvSpPr/>
          <p:nvPr/>
        </p:nvSpPr>
        <p:spPr>
          <a:xfrm>
            <a:off x="3214678" y="1357298"/>
            <a:ext cx="2571769" cy="1295400"/>
          </a:xfrm>
          <a:prstGeom prst="downArrowCallou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TW" altLang="en-US" sz="2400" b="1" dirty="0">
                <a:solidFill>
                  <a:schemeClr val="tx1"/>
                </a:solidFill>
                <a:latin typeface="微軟正黑體" pitchFamily="34" charset="-120"/>
                <a:ea typeface="微軟正黑體" pitchFamily="34" charset="-120"/>
              </a:rPr>
              <a:t>  </a:t>
            </a:r>
            <a:r>
              <a:rPr lang="zh-TW" altLang="en-US" sz="2800" b="1" dirty="0">
                <a:solidFill>
                  <a:schemeClr val="tx1"/>
                </a:solidFill>
                <a:latin typeface="微軟正黑體" pitchFamily="34" charset="-120"/>
                <a:ea typeface="微軟正黑體" pitchFamily="34" charset="-120"/>
              </a:rPr>
              <a:t>參考</a:t>
            </a:r>
            <a:r>
              <a:rPr lang="zh-TW" altLang="en-US" sz="2800" b="1" dirty="0" smtClean="0">
                <a:solidFill>
                  <a:schemeClr val="tx1"/>
                </a:solidFill>
                <a:latin typeface="微軟正黑體" pitchFamily="34" charset="-120"/>
                <a:ea typeface="微軟正黑體" pitchFamily="34" charset="-120"/>
              </a:rPr>
              <a:t>答案   </a:t>
            </a:r>
            <a:r>
              <a:rPr lang="en-US" altLang="zh-TW" sz="2800" b="1" dirty="0" smtClean="0">
                <a:solidFill>
                  <a:schemeClr val="tx1"/>
                </a:solidFill>
                <a:latin typeface="微軟正黑體" pitchFamily="34" charset="-120"/>
                <a:ea typeface="微軟正黑體" pitchFamily="34" charset="-120"/>
              </a:rPr>
              <a:t>1</a:t>
            </a:r>
            <a:endParaRPr lang="zh-TW" altLang="en-US" sz="2800" b="1" dirty="0">
              <a:solidFill>
                <a:schemeClr val="tx1"/>
              </a:solidFill>
              <a:latin typeface="微軟正黑體" pitchFamily="34" charset="-120"/>
              <a:ea typeface="微軟正黑體" pitchFamily="34" charset="-120"/>
            </a:endParaRPr>
          </a:p>
        </p:txBody>
      </p:sp>
      <p:sp>
        <p:nvSpPr>
          <p:cNvPr id="14" name="圓角矩形 13"/>
          <p:cNvSpPr/>
          <p:nvPr/>
        </p:nvSpPr>
        <p:spPr>
          <a:xfrm>
            <a:off x="714348" y="2708275"/>
            <a:ext cx="8107390" cy="3167063"/>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a:defRPr/>
            </a:pPr>
            <a:endParaRPr lang="en-US" altLang="zh-TW" sz="2000" b="1" dirty="0">
              <a:solidFill>
                <a:schemeClr val="tx1"/>
              </a:solidFill>
              <a:latin typeface="微軟正黑體" pitchFamily="34" charset="-120"/>
              <a:ea typeface="微軟正黑體" pitchFamily="34" charset="-120"/>
            </a:endParaRPr>
          </a:p>
          <a:p>
            <a:pPr>
              <a:defRPr/>
            </a:pPr>
            <a:endParaRPr lang="en-US" altLang="zh-TW" sz="2000" b="1" dirty="0">
              <a:solidFill>
                <a:schemeClr val="tx1"/>
              </a:solidFill>
              <a:latin typeface="微軟正黑體" pitchFamily="34" charset="-120"/>
              <a:ea typeface="微軟正黑體" pitchFamily="34" charset="-120"/>
            </a:endParaRPr>
          </a:p>
          <a:p>
            <a:pPr>
              <a:defRPr/>
            </a:pPr>
            <a:endParaRPr lang="en-US" altLang="zh-TW" sz="2000" b="1" dirty="0">
              <a:solidFill>
                <a:schemeClr val="tx1"/>
              </a:solidFill>
              <a:latin typeface="微軟正黑體" pitchFamily="34" charset="-120"/>
              <a:ea typeface="微軟正黑體" pitchFamily="34" charset="-120"/>
            </a:endParaRPr>
          </a:p>
          <a:p>
            <a:pPr>
              <a:defRPr/>
            </a:pPr>
            <a:endParaRPr lang="en-US" altLang="zh-TW" sz="2000" b="1" dirty="0">
              <a:solidFill>
                <a:schemeClr val="tx1"/>
              </a:solidFill>
              <a:latin typeface="微軟正黑體" pitchFamily="34" charset="-120"/>
              <a:ea typeface="微軟正黑體" pitchFamily="34" charset="-120"/>
            </a:endParaRPr>
          </a:p>
          <a:p>
            <a:pPr>
              <a:lnSpc>
                <a:spcPct val="150000"/>
              </a:lnSpc>
              <a:defRPr/>
            </a:pPr>
            <a:endParaRPr lang="en-US" altLang="zh-TW" sz="2800" b="1" dirty="0">
              <a:solidFill>
                <a:schemeClr val="tx1"/>
              </a:solidFill>
              <a:latin typeface="微軟正黑體" pitchFamily="34" charset="-120"/>
              <a:ea typeface="微軟正黑體" pitchFamily="34" charset="-120"/>
            </a:endParaRPr>
          </a:p>
          <a:p>
            <a:pPr>
              <a:lnSpc>
                <a:spcPct val="150000"/>
              </a:lnSpc>
              <a:defRPr/>
            </a:pPr>
            <a:endParaRPr lang="en-US" altLang="zh-TW" sz="3200" b="1" dirty="0">
              <a:solidFill>
                <a:schemeClr val="tx1"/>
              </a:solidFill>
              <a:latin typeface="微軟正黑體" pitchFamily="34" charset="-120"/>
              <a:ea typeface="微軟正黑體" pitchFamily="34" charset="-120"/>
            </a:endParaRPr>
          </a:p>
          <a:p>
            <a:pPr>
              <a:lnSpc>
                <a:spcPct val="150000"/>
              </a:lnSpc>
              <a:defRPr/>
            </a:pPr>
            <a:r>
              <a:rPr lang="zh-TW" altLang="en-US" sz="3200" b="1" dirty="0" smtClean="0">
                <a:solidFill>
                  <a:srgbClr val="C00000"/>
                </a:solidFill>
                <a:latin typeface="標楷體" pitchFamily="65" charset="-120"/>
                <a:ea typeface="標楷體" pitchFamily="65" charset="-120"/>
              </a:rPr>
              <a:t> 問題：雷文霍克是一個怎樣的人？</a:t>
            </a:r>
            <a:endParaRPr lang="en-US" altLang="zh-TW" sz="3200" b="1" dirty="0" smtClean="0">
              <a:solidFill>
                <a:srgbClr val="C00000"/>
              </a:solidFill>
              <a:latin typeface="標楷體" pitchFamily="65" charset="-120"/>
              <a:ea typeface="標楷體" pitchFamily="65" charset="-120"/>
            </a:endParaRPr>
          </a:p>
          <a:p>
            <a:pPr>
              <a:lnSpc>
                <a:spcPct val="150000"/>
              </a:lnSpc>
              <a:defRPr/>
            </a:pPr>
            <a:r>
              <a:rPr lang="zh-TW" altLang="en-US" sz="3200" b="1" dirty="0" smtClean="0">
                <a:solidFill>
                  <a:schemeClr val="tx1"/>
                </a:solidFill>
                <a:latin typeface="標楷體" pitchFamily="65" charset="-120"/>
                <a:ea typeface="標楷體" pitchFamily="65" charset="-120"/>
              </a:rPr>
              <a:t> 學生：他</a:t>
            </a:r>
            <a:r>
              <a:rPr lang="zh-TW" altLang="en-US" sz="3200" b="1" dirty="0">
                <a:solidFill>
                  <a:schemeClr val="tx1"/>
                </a:solidFill>
                <a:latin typeface="標楷體" pitchFamily="65" charset="-120"/>
                <a:ea typeface="標楷體" pitchFamily="65" charset="-120"/>
              </a:rPr>
              <a:t>是一個</a:t>
            </a:r>
            <a:r>
              <a:rPr lang="zh-TW" altLang="en-US" sz="3200" b="1" dirty="0">
                <a:solidFill>
                  <a:srgbClr val="FF0000"/>
                </a:solidFill>
                <a:latin typeface="標楷體" pitchFamily="65" charset="-120"/>
                <a:ea typeface="標楷體" pitchFamily="65" charset="-120"/>
              </a:rPr>
              <a:t>有上進心</a:t>
            </a:r>
            <a:r>
              <a:rPr lang="zh-TW" altLang="en-US" sz="3200" b="1" dirty="0">
                <a:solidFill>
                  <a:schemeClr val="tx1"/>
                </a:solidFill>
                <a:latin typeface="標楷體" pitchFamily="65" charset="-120"/>
                <a:ea typeface="標楷體" pitchFamily="65" charset="-120"/>
              </a:rPr>
              <a:t>的人：</a:t>
            </a:r>
            <a:endParaRPr lang="en-US" altLang="zh-TW" sz="3200" b="1" dirty="0">
              <a:solidFill>
                <a:schemeClr val="tx1"/>
              </a:solidFill>
              <a:latin typeface="標楷體" pitchFamily="65" charset="-120"/>
              <a:ea typeface="標楷體" pitchFamily="65" charset="-120"/>
            </a:endParaRPr>
          </a:p>
          <a:p>
            <a:pPr>
              <a:lnSpc>
                <a:spcPct val="150000"/>
              </a:lnSpc>
              <a:defRPr/>
            </a:pPr>
            <a:r>
              <a:rPr lang="zh-TW" altLang="en-US" sz="2400" b="1" dirty="0">
                <a:solidFill>
                  <a:schemeClr val="tx1"/>
                </a:solidFill>
                <a:latin typeface="標楷體" pitchFamily="65" charset="-120"/>
                <a:ea typeface="標楷體" pitchFamily="65" charset="-120"/>
              </a:rPr>
              <a:t> </a:t>
            </a:r>
            <a:r>
              <a:rPr lang="zh-TW" altLang="zh-TW" sz="2800" b="1" dirty="0">
                <a:solidFill>
                  <a:srgbClr val="660033"/>
                </a:solidFill>
                <a:latin typeface="標楷體" pitchFamily="65" charset="-120"/>
                <a:ea typeface="標楷體" pitchFamily="65" charset="-120"/>
              </a:rPr>
              <a:t>理由一</a:t>
            </a:r>
            <a:r>
              <a:rPr lang="zh-TW" altLang="zh-TW" sz="2800" b="1" dirty="0">
                <a:solidFill>
                  <a:schemeClr val="tx1"/>
                </a:solidFill>
                <a:latin typeface="標楷體" pitchFamily="65" charset="-120"/>
                <a:ea typeface="標楷體" pitchFamily="65" charset="-120"/>
              </a:rPr>
              <a:t>：白天當學徒，晚上讀很多書充實自己。</a:t>
            </a:r>
          </a:p>
          <a:p>
            <a:pPr>
              <a:lnSpc>
                <a:spcPct val="150000"/>
              </a:lnSpc>
              <a:defRPr/>
            </a:pPr>
            <a:r>
              <a:rPr lang="en-US" altLang="zh-TW" sz="2800" b="1" dirty="0">
                <a:solidFill>
                  <a:schemeClr val="tx1"/>
                </a:solidFill>
                <a:latin typeface="標楷體" pitchFamily="65" charset="-120"/>
                <a:ea typeface="標楷體" pitchFamily="65" charset="-120"/>
              </a:rPr>
              <a:t> </a:t>
            </a:r>
            <a:r>
              <a:rPr lang="zh-TW" altLang="zh-TW" sz="2800" b="1" dirty="0">
                <a:solidFill>
                  <a:srgbClr val="660033"/>
                </a:solidFill>
                <a:latin typeface="標楷體" pitchFamily="65" charset="-120"/>
                <a:ea typeface="標楷體" pitchFamily="65" charset="-120"/>
              </a:rPr>
              <a:t>理由二</a:t>
            </a:r>
            <a:r>
              <a:rPr lang="zh-TW" altLang="zh-TW" sz="2800" b="1" dirty="0">
                <a:solidFill>
                  <a:schemeClr val="tx1"/>
                </a:solidFill>
                <a:latin typeface="標楷體" pitchFamily="65" charset="-120"/>
                <a:ea typeface="標楷體" pitchFamily="65" charset="-120"/>
              </a:rPr>
              <a:t>：他向住家附近的眼鏡師傅學習磨</a:t>
            </a:r>
            <a:r>
              <a:rPr lang="zh-TW" altLang="zh-TW" sz="2800" b="1" dirty="0" smtClean="0">
                <a:solidFill>
                  <a:schemeClr val="tx1"/>
                </a:solidFill>
                <a:latin typeface="標楷體" pitchFamily="65" charset="-120"/>
                <a:ea typeface="標楷體" pitchFamily="65" charset="-120"/>
              </a:rPr>
              <a:t>鏡片。</a:t>
            </a:r>
            <a:endParaRPr lang="zh-TW" altLang="zh-TW" sz="2800" b="1" dirty="0">
              <a:solidFill>
                <a:schemeClr val="tx1"/>
              </a:solidFill>
              <a:latin typeface="標楷體" pitchFamily="65" charset="-120"/>
              <a:ea typeface="標楷體" pitchFamily="65" charset="-120"/>
            </a:endParaRPr>
          </a:p>
          <a:p>
            <a:pPr>
              <a:defRPr/>
            </a:pPr>
            <a:endParaRPr lang="en-US" altLang="zh-TW" sz="2000" b="1" dirty="0">
              <a:solidFill>
                <a:schemeClr val="tx1"/>
              </a:solidFill>
            </a:endParaRPr>
          </a:p>
          <a:p>
            <a:pPr algn="ctr">
              <a:defRPr/>
            </a:pPr>
            <a:endParaRPr lang="en-US" altLang="zh-TW" sz="2000" b="1" dirty="0">
              <a:solidFill>
                <a:schemeClr val="tx1"/>
              </a:solidFill>
            </a:endParaRPr>
          </a:p>
          <a:p>
            <a:pPr algn="ctr">
              <a:defRPr/>
            </a:pPr>
            <a:endParaRPr lang="en-US" altLang="zh-TW" sz="2000" b="1" dirty="0">
              <a:solidFill>
                <a:schemeClr val="tx1"/>
              </a:solidFill>
            </a:endParaRPr>
          </a:p>
          <a:p>
            <a:pPr algn="ctr">
              <a:defRPr/>
            </a:pPr>
            <a:endParaRPr lang="en-US" altLang="zh-TW" sz="2000" b="1" dirty="0">
              <a:solidFill>
                <a:schemeClr val="tx1"/>
              </a:solidFill>
            </a:endParaRPr>
          </a:p>
          <a:p>
            <a:pPr algn="ctr">
              <a:defRPr/>
            </a:pPr>
            <a:endParaRPr lang="en-US" altLang="zh-TW" sz="2000" b="1" dirty="0">
              <a:solidFill>
                <a:schemeClr val="tx1"/>
              </a:solidFill>
            </a:endParaRPr>
          </a:p>
          <a:p>
            <a:pPr algn="ctr">
              <a:defRPr/>
            </a:pPr>
            <a:endParaRPr lang="en-US" altLang="zh-TW" sz="2000" b="1" dirty="0">
              <a:solidFill>
                <a:schemeClr val="tx1"/>
              </a:solidFill>
            </a:endParaRPr>
          </a:p>
          <a:p>
            <a:pPr algn="ctr">
              <a:defRPr/>
            </a:pPr>
            <a:endParaRPr lang="en-US" altLang="zh-TW" sz="2000" b="1" dirty="0">
              <a:solidFill>
                <a:schemeClr val="tx1"/>
              </a:solidFill>
            </a:endParaRPr>
          </a:p>
          <a:p>
            <a:pPr algn="ctr">
              <a:defRPr/>
            </a:pPr>
            <a:endParaRPr lang="en-US" altLang="zh-TW" sz="2000" b="1" dirty="0">
              <a:solidFill>
                <a:schemeClr val="tx1"/>
              </a:solidFill>
            </a:endParaRPr>
          </a:p>
          <a:p>
            <a:pPr algn="ctr">
              <a:defRPr/>
            </a:pPr>
            <a:endParaRPr lang="zh-TW" altLang="zh-TW" sz="2000" b="1" dirty="0">
              <a:solidFill>
                <a:schemeClr val="tx1"/>
              </a:solidFill>
            </a:endParaRP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1"/>
          <p:cNvSpPr txBox="1">
            <a:spLocks/>
          </p:cNvSpPr>
          <p:nvPr/>
        </p:nvSpPr>
        <p:spPr>
          <a:xfrm>
            <a:off x="468313" y="188913"/>
            <a:ext cx="8180387" cy="1106487"/>
          </a:xfrm>
          <a:prstGeom prst="rect">
            <a:avLst/>
          </a:prstGeom>
        </p:spPr>
        <p:txBody>
          <a:bodyPr/>
          <a:lstStyle/>
          <a:p>
            <a:pPr algn="ctr" fontAlgn="auto">
              <a:spcBef>
                <a:spcPts val="0"/>
              </a:spcBef>
              <a:spcAft>
                <a:spcPts val="0"/>
              </a:spcAft>
              <a:defRPr/>
            </a:pPr>
            <a:r>
              <a:rPr kumimoji="0" lang="zh-TW" altLang="en-US" sz="4400" b="1" dirty="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從文章中提出觀點</a:t>
            </a:r>
          </a:p>
        </p:txBody>
      </p:sp>
      <p:sp>
        <p:nvSpPr>
          <p:cNvPr id="8" name="圓角矩形 7"/>
          <p:cNvSpPr/>
          <p:nvPr/>
        </p:nvSpPr>
        <p:spPr>
          <a:xfrm>
            <a:off x="611188" y="908050"/>
            <a:ext cx="7866062" cy="2952750"/>
          </a:xfrm>
          <a:prstGeom prst="roundRect">
            <a:avLst/>
          </a:prstGeom>
          <a:solidFill>
            <a:srgbClr val="9ED46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kumimoji="0" lang="en-US" altLang="zh-TW" sz="2400" b="1" dirty="0">
              <a:solidFill>
                <a:schemeClr val="tx1"/>
              </a:solidFill>
              <a:latin typeface="微軟正黑體" pitchFamily="34" charset="-120"/>
              <a:ea typeface="微軟正黑體" pitchFamily="34" charset="-120"/>
            </a:endParaRPr>
          </a:p>
          <a:p>
            <a:pPr fontAlgn="auto">
              <a:spcBef>
                <a:spcPts val="0"/>
              </a:spcBef>
              <a:spcAft>
                <a:spcPts val="0"/>
              </a:spcAft>
              <a:defRPr/>
            </a:pPr>
            <a:endParaRPr kumimoji="0" lang="en-US" altLang="zh-TW" sz="2200" b="1" dirty="0">
              <a:solidFill>
                <a:schemeClr val="tx1"/>
              </a:solidFill>
              <a:latin typeface="微軟正黑體" pitchFamily="34" charset="-120"/>
              <a:ea typeface="微軟正黑體" pitchFamily="34" charset="-120"/>
            </a:endParaRPr>
          </a:p>
          <a:p>
            <a:pPr fontAlgn="auto">
              <a:spcBef>
                <a:spcPts val="0"/>
              </a:spcBef>
              <a:spcAft>
                <a:spcPts val="0"/>
              </a:spcAft>
              <a:defRPr/>
            </a:pPr>
            <a:r>
              <a:rPr kumimoji="0" lang="zh-TW" altLang="en-US" sz="2200" b="1" dirty="0">
                <a:solidFill>
                  <a:schemeClr val="tx1"/>
                </a:solidFill>
                <a:latin typeface="微軟正黑體" pitchFamily="34" charset="-120"/>
                <a:ea typeface="微軟正黑體" pitchFamily="34" charset="-120"/>
              </a:rPr>
              <a:t>第三段</a:t>
            </a:r>
            <a:r>
              <a:rPr kumimoji="0" lang="zh-TW" altLang="en-US" sz="2200" b="1" dirty="0" smtClean="0">
                <a:solidFill>
                  <a:schemeClr val="tx1"/>
                </a:solidFill>
                <a:latin typeface="微軟正黑體" pitchFamily="34" charset="-120"/>
                <a:ea typeface="微軟正黑體" pitchFamily="34" charset="-120"/>
              </a:rPr>
              <a:t>：後來，</a:t>
            </a:r>
            <a:r>
              <a:rPr kumimoji="0" lang="zh-TW" altLang="zh-TW" sz="2200" b="1" dirty="0" smtClean="0">
                <a:solidFill>
                  <a:schemeClr val="tx1"/>
                </a:solidFill>
                <a:latin typeface="微軟正黑體" pitchFamily="34" charset="-120"/>
                <a:ea typeface="微軟正黑體" pitchFamily="34" charset="-120"/>
              </a:rPr>
              <a:t>雷</a:t>
            </a:r>
            <a:r>
              <a:rPr kumimoji="0" lang="zh-TW" altLang="zh-TW" sz="2200" b="1" dirty="0">
                <a:solidFill>
                  <a:schemeClr val="tx1"/>
                </a:solidFill>
                <a:latin typeface="微軟正黑體" pitchFamily="34" charset="-120"/>
                <a:ea typeface="微軟正黑體" pitchFamily="34" charset="-120"/>
              </a:rPr>
              <a:t>文霍</a:t>
            </a:r>
            <a:r>
              <a:rPr kumimoji="0" lang="zh-TW" altLang="zh-TW" sz="2200" b="1" dirty="0" smtClean="0">
                <a:solidFill>
                  <a:schemeClr val="tx1"/>
                </a:solidFill>
                <a:latin typeface="微軟正黑體" pitchFamily="34" charset="-120"/>
                <a:ea typeface="微軟正黑體" pitchFamily="34" charset="-120"/>
              </a:rPr>
              <a:t>克</a:t>
            </a:r>
            <a:r>
              <a:rPr kumimoji="0" lang="zh-TW" altLang="en-US" sz="2200" b="1" dirty="0" smtClean="0">
                <a:solidFill>
                  <a:schemeClr val="tx1"/>
                </a:solidFill>
                <a:latin typeface="微軟正黑體" pitchFamily="34" charset="-120"/>
                <a:ea typeface="微軟正黑體" pitchFamily="34" charset="-120"/>
              </a:rPr>
              <a:t>聽說運用凸透鏡片</a:t>
            </a:r>
            <a:r>
              <a:rPr kumimoji="0" lang="zh-TW" altLang="zh-TW" sz="2200" b="1" dirty="0" smtClean="0">
                <a:solidFill>
                  <a:schemeClr val="tx1"/>
                </a:solidFill>
                <a:latin typeface="微軟正黑體" pitchFamily="34" charset="-120"/>
                <a:ea typeface="微軟正黑體" pitchFamily="34" charset="-120"/>
              </a:rPr>
              <a:t>，</a:t>
            </a:r>
            <a:r>
              <a:rPr kumimoji="0" lang="zh-TW" altLang="en-US" sz="2200" b="1" dirty="0" smtClean="0">
                <a:solidFill>
                  <a:schemeClr val="tx1"/>
                </a:solidFill>
                <a:latin typeface="微軟正黑體" pitchFamily="34" charset="-120"/>
                <a:ea typeface="微軟正黑體" pitchFamily="34" charset="-120"/>
              </a:rPr>
              <a:t>可以看到眼睛看不見的東西，就更加賣力的從事研究</a:t>
            </a:r>
            <a:r>
              <a:rPr kumimoji="0" lang="zh-TW" altLang="zh-TW" sz="2200" b="1" dirty="0" smtClean="0">
                <a:solidFill>
                  <a:schemeClr val="tx1"/>
                </a:solidFill>
                <a:latin typeface="微軟正黑體" pitchFamily="34" charset="-120"/>
                <a:ea typeface="微軟正黑體" pitchFamily="34" charset="-120"/>
              </a:rPr>
              <a:t>。</a:t>
            </a:r>
            <a:r>
              <a:rPr kumimoji="0" lang="zh-TW" altLang="en-US" sz="2200" b="1" dirty="0" smtClean="0">
                <a:solidFill>
                  <a:schemeClr val="tx1"/>
                </a:solidFill>
                <a:latin typeface="微軟正黑體" pitchFamily="34" charset="-120"/>
                <a:ea typeface="微軟正黑體" pitchFamily="34" charset="-120"/>
              </a:rPr>
              <a:t>他</a:t>
            </a:r>
            <a:r>
              <a:rPr kumimoji="0" lang="zh-TW" altLang="zh-TW" sz="2200" b="1" dirty="0" smtClean="0">
                <a:solidFill>
                  <a:schemeClr val="tx1"/>
                </a:solidFill>
                <a:latin typeface="微軟正黑體" pitchFamily="34" charset="-120"/>
                <a:ea typeface="微軟正黑體" pitchFamily="34" charset="-120"/>
              </a:rPr>
              <a:t>試著</a:t>
            </a:r>
            <a:r>
              <a:rPr kumimoji="0" lang="zh-TW" altLang="en-US" sz="2200" b="1" dirty="0" smtClean="0">
                <a:solidFill>
                  <a:schemeClr val="tx1"/>
                </a:solidFill>
                <a:latin typeface="微軟正黑體" pitchFamily="34" charset="-120"/>
                <a:ea typeface="微軟正黑體" pitchFamily="34" charset="-120"/>
              </a:rPr>
              <a:t>磨出不同厚度、大小的鏡片，放進自己設計的觀察工具當中，最後</a:t>
            </a:r>
            <a:r>
              <a:rPr kumimoji="0" lang="zh-TW" altLang="zh-TW" sz="2200" b="1" dirty="0" smtClean="0">
                <a:solidFill>
                  <a:schemeClr val="tx1"/>
                </a:solidFill>
                <a:latin typeface="微軟正黑體" pitchFamily="34" charset="-120"/>
                <a:ea typeface="微軟正黑體" pitchFamily="34" charset="-120"/>
              </a:rPr>
              <a:t>終於</a:t>
            </a:r>
            <a:r>
              <a:rPr kumimoji="0" lang="zh-TW" altLang="zh-TW" sz="2200" b="1" dirty="0">
                <a:solidFill>
                  <a:schemeClr val="tx1"/>
                </a:solidFill>
                <a:latin typeface="微軟正黑體" pitchFamily="34" charset="-120"/>
                <a:ea typeface="微軟正黑體" pitchFamily="34" charset="-120"/>
              </a:rPr>
              <a:t>做出可以放大兩百七十倍的簡易顯微鏡</a:t>
            </a:r>
            <a:r>
              <a:rPr kumimoji="0" lang="zh-TW" altLang="zh-TW" sz="2200" b="1" dirty="0" smtClean="0">
                <a:solidFill>
                  <a:schemeClr val="tx1"/>
                </a:solidFill>
                <a:latin typeface="微軟正黑體" pitchFamily="34" charset="-120"/>
                <a:ea typeface="微軟正黑體" pitchFamily="34" charset="-120"/>
              </a:rPr>
              <a:t>。他</a:t>
            </a:r>
            <a:r>
              <a:rPr kumimoji="0" lang="zh-TW" altLang="zh-TW" sz="2200" b="1" dirty="0">
                <a:solidFill>
                  <a:schemeClr val="tx1"/>
                </a:solidFill>
                <a:latin typeface="微軟正黑體" pitchFamily="34" charset="-120"/>
                <a:ea typeface="微軟正黑體" pitchFamily="34" charset="-120"/>
              </a:rPr>
              <a:t>利用</a:t>
            </a:r>
            <a:r>
              <a:rPr kumimoji="0" lang="zh-TW" altLang="zh-TW" sz="2200" b="1" dirty="0" smtClean="0">
                <a:solidFill>
                  <a:schemeClr val="tx1"/>
                </a:solidFill>
                <a:latin typeface="微軟正黑體" pitchFamily="34" charset="-120"/>
                <a:ea typeface="微軟正黑體" pitchFamily="34" charset="-120"/>
              </a:rPr>
              <a:t>顯微鏡</a:t>
            </a:r>
            <a:r>
              <a:rPr kumimoji="0" lang="zh-TW" altLang="en-US" sz="2200" b="1" dirty="0" smtClean="0">
                <a:solidFill>
                  <a:schemeClr val="tx1"/>
                </a:solidFill>
                <a:latin typeface="微軟正黑體" pitchFamily="34" charset="-120"/>
                <a:ea typeface="微軟正黑體" pitchFamily="34" charset="-120"/>
              </a:rPr>
              <a:t>觀察不同的東西，常常都有新的發現。西元一六七五年</a:t>
            </a:r>
            <a:r>
              <a:rPr kumimoji="0" lang="zh-TW" altLang="zh-TW" sz="2200" b="1" dirty="0" smtClean="0">
                <a:solidFill>
                  <a:schemeClr val="tx1"/>
                </a:solidFill>
                <a:latin typeface="微軟正黑體" pitchFamily="34" charset="-120"/>
                <a:ea typeface="微軟正黑體" pitchFamily="34" charset="-120"/>
              </a:rPr>
              <a:t>，</a:t>
            </a:r>
            <a:r>
              <a:rPr kumimoji="0" lang="zh-TW" altLang="en-US" sz="2200" b="1" dirty="0" smtClean="0">
                <a:solidFill>
                  <a:schemeClr val="tx1"/>
                </a:solidFill>
                <a:latin typeface="微軟正黑體" pitchFamily="34" charset="-120"/>
                <a:ea typeface="微軟正黑體" pitchFamily="34" charset="-120"/>
              </a:rPr>
              <a:t>他透過顯微鏡，</a:t>
            </a:r>
            <a:r>
              <a:rPr kumimoji="0" lang="zh-TW" altLang="zh-TW" sz="2200" b="1" dirty="0" smtClean="0">
                <a:solidFill>
                  <a:schemeClr val="tx1"/>
                </a:solidFill>
                <a:latin typeface="微軟正黑體" pitchFamily="34" charset="-120"/>
                <a:ea typeface="微軟正黑體" pitchFamily="34" charset="-120"/>
              </a:rPr>
              <a:t>在</a:t>
            </a:r>
            <a:r>
              <a:rPr kumimoji="0" lang="zh-TW" altLang="zh-TW" sz="2200" b="1" dirty="0">
                <a:solidFill>
                  <a:schemeClr val="tx1"/>
                </a:solidFill>
                <a:latin typeface="微軟正黑體" pitchFamily="34" charset="-120"/>
                <a:ea typeface="微軟正黑體" pitchFamily="34" charset="-120"/>
              </a:rPr>
              <a:t>雨滴中看到</a:t>
            </a:r>
            <a:r>
              <a:rPr kumimoji="0" lang="zh-TW" altLang="zh-TW" sz="2200" b="1" dirty="0" smtClean="0">
                <a:solidFill>
                  <a:schemeClr val="tx1"/>
                </a:solidFill>
                <a:latin typeface="微軟正黑體" pitchFamily="34" charset="-120"/>
                <a:ea typeface="微軟正黑體" pitchFamily="34" charset="-120"/>
              </a:rPr>
              <a:t>一個</a:t>
            </a:r>
            <a:r>
              <a:rPr kumimoji="0" lang="zh-TW" altLang="en-US" sz="2200" b="1" dirty="0" smtClean="0">
                <a:solidFill>
                  <a:schemeClr val="tx1"/>
                </a:solidFill>
                <a:latin typeface="微軟正黑體" pitchFamily="34" charset="-120"/>
                <a:ea typeface="微軟正黑體" pitchFamily="34" charset="-120"/>
              </a:rPr>
              <a:t>奇妙</a:t>
            </a:r>
            <a:r>
              <a:rPr kumimoji="0" lang="zh-TW" altLang="zh-TW" sz="2200" b="1" dirty="0" smtClean="0">
                <a:solidFill>
                  <a:schemeClr val="tx1"/>
                </a:solidFill>
                <a:latin typeface="微軟正黑體" pitchFamily="34" charset="-120"/>
                <a:ea typeface="微軟正黑體" pitchFamily="34" charset="-120"/>
              </a:rPr>
              <a:t>的</a:t>
            </a:r>
            <a:r>
              <a:rPr kumimoji="0" lang="zh-TW" altLang="zh-TW" sz="2200" b="1" dirty="0">
                <a:solidFill>
                  <a:schemeClr val="tx1"/>
                </a:solidFill>
                <a:latin typeface="微軟正黑體" pitchFamily="34" charset="-120"/>
                <a:ea typeface="微軟正黑體" pitchFamily="34" charset="-120"/>
              </a:rPr>
              <a:t>顯微世界</a:t>
            </a:r>
            <a:r>
              <a:rPr kumimoji="0" lang="zh-TW" altLang="zh-TW" sz="2200" b="1" dirty="0" smtClean="0">
                <a:solidFill>
                  <a:schemeClr val="tx1"/>
                </a:solidFill>
                <a:latin typeface="微軟正黑體" pitchFamily="34" charset="-120"/>
                <a:ea typeface="微軟正黑體" pitchFamily="34" charset="-120"/>
              </a:rPr>
              <a:t>，高興得</a:t>
            </a:r>
            <a:r>
              <a:rPr kumimoji="0" lang="zh-TW" altLang="zh-TW" sz="2200" b="1" dirty="0">
                <a:solidFill>
                  <a:schemeClr val="tx1"/>
                </a:solidFill>
                <a:latin typeface="微軟正黑體" pitchFamily="34" charset="-120"/>
                <a:ea typeface="微軟正黑體" pitchFamily="34" charset="-120"/>
              </a:rPr>
              <a:t>大叫：「原來一滴小水滴裡，住著這麼多可愛的小生命！」就這樣，他成為第一個發現微生物的人。</a:t>
            </a:r>
          </a:p>
          <a:p>
            <a:pPr fontAlgn="auto">
              <a:spcBef>
                <a:spcPts val="0"/>
              </a:spcBef>
              <a:spcAft>
                <a:spcPts val="0"/>
              </a:spcAft>
              <a:defRPr/>
            </a:pPr>
            <a:endParaRPr kumimoji="0" lang="zh-TW" altLang="zh-TW" sz="2200" b="1" dirty="0">
              <a:solidFill>
                <a:schemeClr val="tx1"/>
              </a:solidFill>
              <a:latin typeface="微軟正黑體" pitchFamily="34" charset="-120"/>
              <a:ea typeface="微軟正黑體" pitchFamily="34" charset="-120"/>
            </a:endParaRPr>
          </a:p>
          <a:p>
            <a:pPr fontAlgn="auto">
              <a:spcBef>
                <a:spcPts val="0"/>
              </a:spcBef>
              <a:spcAft>
                <a:spcPts val="0"/>
              </a:spcAft>
              <a:defRPr/>
            </a:pPr>
            <a:endParaRPr kumimoji="0" lang="en-US" altLang="zh-TW" sz="2400" b="1" dirty="0">
              <a:solidFill>
                <a:schemeClr val="tx1"/>
              </a:solidFill>
              <a:latin typeface="微軟正黑體" pitchFamily="34" charset="-120"/>
              <a:ea typeface="微軟正黑體" pitchFamily="34" charset="-120"/>
            </a:endParaRPr>
          </a:p>
        </p:txBody>
      </p:sp>
      <p:sp>
        <p:nvSpPr>
          <p:cNvPr id="23" name="向下箭號圖說文字 22"/>
          <p:cNvSpPr/>
          <p:nvPr/>
        </p:nvSpPr>
        <p:spPr>
          <a:xfrm>
            <a:off x="827088" y="4005263"/>
            <a:ext cx="7346950" cy="1655762"/>
          </a:xfrm>
          <a:prstGeom prst="downArrowCallout">
            <a:avLst>
              <a:gd name="adj1" fmla="val 23081"/>
              <a:gd name="adj2" fmla="val 25000"/>
              <a:gd name="adj3" fmla="val 25000"/>
              <a:gd name="adj4" fmla="val 6497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kumimoji="0" lang="en-US" altLang="zh-TW" sz="2400" b="1" dirty="0">
              <a:solidFill>
                <a:schemeClr val="tx1"/>
              </a:solidFill>
              <a:latin typeface="微軟正黑體" pitchFamily="34" charset="-120"/>
              <a:ea typeface="微軟正黑體" pitchFamily="34" charset="-120"/>
            </a:endParaRPr>
          </a:p>
          <a:p>
            <a:pPr fontAlgn="auto">
              <a:spcBef>
                <a:spcPts val="0"/>
              </a:spcBef>
              <a:spcAft>
                <a:spcPts val="0"/>
              </a:spcAft>
              <a:defRPr/>
            </a:pPr>
            <a:r>
              <a:rPr kumimoji="0" lang="zh-TW" altLang="zh-TW" sz="2400" b="1" dirty="0">
                <a:solidFill>
                  <a:schemeClr val="tx1"/>
                </a:solidFill>
                <a:latin typeface="微軟正黑體" pitchFamily="34" charset="-120"/>
                <a:ea typeface="微軟正黑體" pitchFamily="34" charset="-120"/>
              </a:rPr>
              <a:t>想知道不同鏡片的變化，他發現</a:t>
            </a:r>
            <a:r>
              <a:rPr kumimoji="0" lang="zh-TW" altLang="en-US" sz="2400" b="1" dirty="0">
                <a:solidFill>
                  <a:schemeClr val="tx1"/>
                </a:solidFill>
                <a:latin typeface="微軟正黑體" pitchFamily="34" charset="-120"/>
                <a:ea typeface="微軟正黑體" pitchFamily="34" charset="-120"/>
              </a:rPr>
              <a:t>透過</a:t>
            </a:r>
            <a:r>
              <a:rPr kumimoji="0" lang="zh-TW" altLang="zh-TW" sz="2400" b="1" dirty="0">
                <a:solidFill>
                  <a:schemeClr val="tx1"/>
                </a:solidFill>
                <a:latin typeface="微軟正黑體" pitchFamily="34" charset="-120"/>
                <a:ea typeface="微軟正黑體" pitchFamily="34" charset="-120"/>
              </a:rPr>
              <a:t>鏡片</a:t>
            </a:r>
            <a:r>
              <a:rPr kumimoji="0" lang="zh-TW" altLang="en-US" sz="2400" b="1" dirty="0">
                <a:solidFill>
                  <a:schemeClr val="tx1"/>
                </a:solidFill>
                <a:latin typeface="微軟正黑體" pitchFamily="34" charset="-120"/>
                <a:ea typeface="微軟正黑體" pitchFamily="34" charset="-120"/>
              </a:rPr>
              <a:t>看東西</a:t>
            </a:r>
            <a:r>
              <a:rPr kumimoji="0" lang="zh-TW" altLang="zh-TW" sz="2400" b="1" dirty="0">
                <a:solidFill>
                  <a:schemeClr val="tx1"/>
                </a:solidFill>
                <a:latin typeface="微軟正黑體" pitchFamily="34" charset="-120"/>
                <a:ea typeface="微軟正黑體" pitchFamily="34" charset="-120"/>
              </a:rPr>
              <a:t>會把東西放大好幾倍</a:t>
            </a:r>
            <a:r>
              <a:rPr kumimoji="0" lang="en-US" altLang="zh-TW" sz="2400" b="1" dirty="0">
                <a:solidFill>
                  <a:schemeClr val="tx1"/>
                </a:solidFill>
                <a:latin typeface="微軟正黑體" pitchFamily="34" charset="-120"/>
                <a:ea typeface="微軟正黑體" pitchFamily="34" charset="-120"/>
              </a:rPr>
              <a:t> </a:t>
            </a:r>
            <a:r>
              <a:rPr kumimoji="0" lang="zh-TW" altLang="en-US" sz="2400" b="1" dirty="0">
                <a:solidFill>
                  <a:schemeClr val="tx1"/>
                </a:solidFill>
                <a:latin typeface="微軟正黑體" pitchFamily="34" charset="-120"/>
                <a:ea typeface="微軟正黑體" pitchFamily="34" charset="-120"/>
              </a:rPr>
              <a:t>，於是磨得更起勁</a:t>
            </a:r>
            <a:r>
              <a:rPr kumimoji="0" lang="zh-TW" altLang="zh-TW" sz="2400" b="1" dirty="0">
                <a:solidFill>
                  <a:schemeClr val="tx1"/>
                </a:solidFill>
                <a:latin typeface="微軟正黑體" pitchFamily="34" charset="-120"/>
                <a:ea typeface="微軟正黑體" pitchFamily="34" charset="-120"/>
              </a:rPr>
              <a:t>。</a:t>
            </a:r>
            <a:endParaRPr kumimoji="0" lang="en-US" altLang="zh-TW" sz="2400" b="1" dirty="0">
              <a:solidFill>
                <a:schemeClr val="tx1"/>
              </a:solidFill>
              <a:latin typeface="微軟正黑體" pitchFamily="34" charset="-120"/>
              <a:ea typeface="微軟正黑體" pitchFamily="34" charset="-120"/>
            </a:endParaRPr>
          </a:p>
          <a:p>
            <a:pPr fontAlgn="auto">
              <a:spcBef>
                <a:spcPts val="0"/>
              </a:spcBef>
              <a:spcAft>
                <a:spcPts val="0"/>
              </a:spcAft>
              <a:defRPr/>
            </a:pPr>
            <a:endParaRPr kumimoji="0" lang="zh-TW" altLang="zh-TW" sz="2400" b="1" dirty="0">
              <a:solidFill>
                <a:schemeClr val="tx1"/>
              </a:solidFill>
              <a:latin typeface="微軟正黑體" pitchFamily="34" charset="-120"/>
              <a:ea typeface="微軟正黑體" pitchFamily="34" charset="-120"/>
            </a:endParaRPr>
          </a:p>
        </p:txBody>
      </p:sp>
      <p:sp>
        <p:nvSpPr>
          <p:cNvPr id="24" name="圓角矩形 23"/>
          <p:cNvSpPr/>
          <p:nvPr/>
        </p:nvSpPr>
        <p:spPr>
          <a:xfrm>
            <a:off x="684213" y="5805488"/>
            <a:ext cx="7704137" cy="836612"/>
          </a:xfrm>
          <a:prstGeom prst="roundRect">
            <a:avLst/>
          </a:prstGeom>
          <a:solidFill>
            <a:srgbClr val="F2D6E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lnSpc>
                <a:spcPct val="150000"/>
              </a:lnSpc>
              <a:spcBef>
                <a:spcPts val="0"/>
              </a:spcBef>
              <a:spcAft>
                <a:spcPts val="0"/>
              </a:spcAft>
              <a:defRPr/>
            </a:pPr>
            <a:endParaRPr kumimoji="0" lang="en-US" altLang="zh-TW" sz="3200" b="1" dirty="0">
              <a:solidFill>
                <a:schemeClr val="tx1"/>
              </a:solidFill>
              <a:latin typeface="微軟正黑體" pitchFamily="34" charset="-120"/>
              <a:ea typeface="微軟正黑體" pitchFamily="34" charset="-120"/>
            </a:endParaRPr>
          </a:p>
          <a:p>
            <a:pPr algn="ctr" fontAlgn="auto">
              <a:lnSpc>
                <a:spcPct val="150000"/>
              </a:lnSpc>
              <a:spcBef>
                <a:spcPts val="0"/>
              </a:spcBef>
              <a:spcAft>
                <a:spcPts val="0"/>
              </a:spcAft>
              <a:defRPr/>
            </a:pPr>
            <a:endParaRPr kumimoji="0" lang="en-US" altLang="zh-TW" sz="3200" b="1" dirty="0">
              <a:solidFill>
                <a:srgbClr val="FF0000"/>
              </a:solidFill>
              <a:latin typeface="微軟正黑體" pitchFamily="34" charset="-120"/>
              <a:ea typeface="微軟正黑體" pitchFamily="34" charset="-120"/>
            </a:endParaRPr>
          </a:p>
          <a:p>
            <a:pPr algn="ctr" fontAlgn="auto">
              <a:lnSpc>
                <a:spcPct val="150000"/>
              </a:lnSpc>
              <a:spcBef>
                <a:spcPts val="0"/>
              </a:spcBef>
              <a:spcAft>
                <a:spcPts val="0"/>
              </a:spcAft>
              <a:defRPr/>
            </a:pPr>
            <a:endParaRPr kumimoji="0" lang="en-US" altLang="zh-TW" sz="3200" b="1" dirty="0">
              <a:solidFill>
                <a:srgbClr val="FF0000"/>
              </a:solidFill>
              <a:latin typeface="微軟正黑體" pitchFamily="34" charset="-120"/>
              <a:ea typeface="微軟正黑體" pitchFamily="34" charset="-120"/>
            </a:endParaRPr>
          </a:p>
          <a:p>
            <a:pPr algn="ctr" fontAlgn="auto">
              <a:lnSpc>
                <a:spcPct val="150000"/>
              </a:lnSpc>
              <a:spcBef>
                <a:spcPts val="0"/>
              </a:spcBef>
              <a:spcAft>
                <a:spcPts val="0"/>
              </a:spcAft>
              <a:defRPr/>
            </a:pPr>
            <a:endParaRPr kumimoji="0" lang="en-US" altLang="zh-TW" sz="3200" b="1" dirty="0">
              <a:solidFill>
                <a:srgbClr val="FF0000"/>
              </a:solidFill>
              <a:latin typeface="微軟正黑體" pitchFamily="34" charset="-120"/>
              <a:ea typeface="微軟正黑體" pitchFamily="34" charset="-120"/>
            </a:endParaRPr>
          </a:p>
          <a:p>
            <a:pPr algn="ctr" fontAlgn="auto">
              <a:lnSpc>
                <a:spcPct val="150000"/>
              </a:lnSpc>
              <a:spcBef>
                <a:spcPts val="0"/>
              </a:spcBef>
              <a:spcAft>
                <a:spcPts val="0"/>
              </a:spcAft>
              <a:defRPr/>
            </a:pPr>
            <a:endParaRPr kumimoji="0" lang="en-US" altLang="zh-TW" sz="3200" b="1" dirty="0">
              <a:solidFill>
                <a:srgbClr val="FF0000"/>
              </a:solidFill>
              <a:latin typeface="微軟正黑體" pitchFamily="34" charset="-120"/>
              <a:ea typeface="微軟正黑體" pitchFamily="34" charset="-120"/>
            </a:endParaRPr>
          </a:p>
          <a:p>
            <a:pPr algn="ctr" fontAlgn="auto">
              <a:lnSpc>
                <a:spcPct val="150000"/>
              </a:lnSpc>
              <a:spcBef>
                <a:spcPts val="0"/>
              </a:spcBef>
              <a:spcAft>
                <a:spcPts val="0"/>
              </a:spcAft>
              <a:defRPr/>
            </a:pPr>
            <a:r>
              <a:rPr kumimoji="0" lang="zh-TW" altLang="en-US" sz="3200" b="1" dirty="0">
                <a:solidFill>
                  <a:srgbClr val="FF0000"/>
                </a:solidFill>
                <a:latin typeface="微軟正黑體" pitchFamily="34" charset="-120"/>
                <a:ea typeface="微軟正黑體" pitchFamily="34" charset="-120"/>
              </a:rPr>
              <a:t>好奇心</a:t>
            </a:r>
            <a:endParaRPr kumimoji="0" lang="en-US" altLang="zh-TW" sz="3200" b="1" dirty="0">
              <a:solidFill>
                <a:srgbClr val="FF0000"/>
              </a:solidFill>
              <a:latin typeface="微軟正黑體" pitchFamily="34" charset="-120"/>
              <a:ea typeface="微軟正黑體" pitchFamily="34" charset="-120"/>
            </a:endParaRPr>
          </a:p>
          <a:p>
            <a:pPr algn="ctr" fontAlgn="auto">
              <a:lnSpc>
                <a:spcPct val="150000"/>
              </a:lnSpc>
              <a:spcBef>
                <a:spcPts val="0"/>
              </a:spcBef>
              <a:spcAft>
                <a:spcPts val="0"/>
              </a:spcAft>
              <a:defRPr/>
            </a:pPr>
            <a:endParaRPr kumimoji="0" lang="en-US" altLang="zh-TW" sz="3200" b="1" dirty="0">
              <a:solidFill>
                <a:srgbClr val="FF0000"/>
              </a:solidFill>
              <a:latin typeface="微軟正黑體" pitchFamily="34" charset="-120"/>
              <a:ea typeface="微軟正黑體" pitchFamily="34" charset="-120"/>
            </a:endParaRPr>
          </a:p>
          <a:p>
            <a:pPr algn="ctr" fontAlgn="auto">
              <a:spcBef>
                <a:spcPts val="0"/>
              </a:spcBef>
              <a:spcAft>
                <a:spcPts val="0"/>
              </a:spcAft>
              <a:defRPr/>
            </a:pPr>
            <a:endParaRPr kumimoji="0" lang="en-US" altLang="zh-TW" sz="2000" b="1" dirty="0">
              <a:solidFill>
                <a:schemeClr val="tx1"/>
              </a:solidFill>
            </a:endParaRPr>
          </a:p>
          <a:p>
            <a:pPr algn="ctr" fontAlgn="auto">
              <a:spcBef>
                <a:spcPts val="0"/>
              </a:spcBef>
              <a:spcAft>
                <a:spcPts val="0"/>
              </a:spcAft>
              <a:defRPr/>
            </a:pPr>
            <a:endParaRPr kumimoji="0" lang="en-US" altLang="zh-TW" sz="2000" b="1" dirty="0">
              <a:solidFill>
                <a:schemeClr val="tx1"/>
              </a:solidFill>
            </a:endParaRPr>
          </a:p>
          <a:p>
            <a:pPr algn="ctr" fontAlgn="auto">
              <a:spcBef>
                <a:spcPts val="0"/>
              </a:spcBef>
              <a:spcAft>
                <a:spcPts val="0"/>
              </a:spcAft>
              <a:defRPr/>
            </a:pPr>
            <a:endParaRPr kumimoji="0" lang="en-US" altLang="zh-TW" sz="2000" b="1" dirty="0">
              <a:solidFill>
                <a:schemeClr val="tx1"/>
              </a:solidFill>
            </a:endParaRPr>
          </a:p>
          <a:p>
            <a:pPr algn="ctr" fontAlgn="auto">
              <a:spcBef>
                <a:spcPts val="0"/>
              </a:spcBef>
              <a:spcAft>
                <a:spcPts val="0"/>
              </a:spcAft>
              <a:defRPr/>
            </a:pPr>
            <a:endParaRPr kumimoji="0" lang="en-US" altLang="zh-TW" sz="2000" b="1" dirty="0">
              <a:solidFill>
                <a:schemeClr val="tx1"/>
              </a:solidFill>
            </a:endParaRPr>
          </a:p>
          <a:p>
            <a:pPr algn="ctr" fontAlgn="auto">
              <a:spcBef>
                <a:spcPts val="0"/>
              </a:spcBef>
              <a:spcAft>
                <a:spcPts val="0"/>
              </a:spcAft>
              <a:defRPr/>
            </a:pPr>
            <a:endParaRPr kumimoji="0" lang="en-US" altLang="zh-TW" sz="2000" b="1" dirty="0">
              <a:solidFill>
                <a:schemeClr val="tx1"/>
              </a:solidFill>
            </a:endParaRPr>
          </a:p>
          <a:p>
            <a:pPr algn="ctr" fontAlgn="auto">
              <a:spcBef>
                <a:spcPts val="0"/>
              </a:spcBef>
              <a:spcAft>
                <a:spcPts val="0"/>
              </a:spcAft>
              <a:defRPr/>
            </a:pPr>
            <a:endParaRPr kumimoji="0" lang="en-US" altLang="zh-TW" sz="2000" b="1" dirty="0">
              <a:solidFill>
                <a:schemeClr val="tx1"/>
              </a:solidFill>
            </a:endParaRPr>
          </a:p>
          <a:p>
            <a:pPr algn="ctr" fontAlgn="auto">
              <a:spcBef>
                <a:spcPts val="0"/>
              </a:spcBef>
              <a:spcAft>
                <a:spcPts val="0"/>
              </a:spcAft>
              <a:defRPr/>
            </a:pPr>
            <a:endParaRPr kumimoji="0" lang="en-US" altLang="zh-TW" sz="2000" b="1" dirty="0">
              <a:solidFill>
                <a:schemeClr val="tx1"/>
              </a:solidFill>
            </a:endParaRPr>
          </a:p>
          <a:p>
            <a:pPr algn="ctr" fontAlgn="auto">
              <a:spcBef>
                <a:spcPts val="0"/>
              </a:spcBef>
              <a:spcAft>
                <a:spcPts val="0"/>
              </a:spcAft>
              <a:defRPr/>
            </a:pPr>
            <a:endParaRPr kumimoji="0" lang="en-US" altLang="zh-TW" sz="2000" b="1" dirty="0">
              <a:solidFill>
                <a:schemeClr val="tx1"/>
              </a:solidFill>
            </a:endParaRPr>
          </a:p>
          <a:p>
            <a:pPr algn="ctr" fontAlgn="auto">
              <a:spcBef>
                <a:spcPts val="0"/>
              </a:spcBef>
              <a:spcAft>
                <a:spcPts val="0"/>
              </a:spcAft>
              <a:defRPr/>
            </a:pPr>
            <a:endParaRPr kumimoji="0" lang="en-US" altLang="zh-TW" sz="20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500" fill="hold"/>
                                        <p:tgtEl>
                                          <p:spTgt spid="24"/>
                                        </p:tgtEl>
                                        <p:attrNameLst>
                                          <p:attrName>ppt_x</p:attrName>
                                        </p:attrNameLst>
                                      </p:cBhvr>
                                      <p:tavLst>
                                        <p:tav tm="0">
                                          <p:val>
                                            <p:strVal val="#ppt_x"/>
                                          </p:val>
                                        </p:tav>
                                        <p:tav tm="100000">
                                          <p:val>
                                            <p:strVal val="#ppt_x"/>
                                          </p:val>
                                        </p:tav>
                                      </p:tavLst>
                                    </p:anim>
                                    <p:anim calcmode="lin" valueType="num">
                                      <p:cBhvr additive="base">
                                        <p:cTn id="1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8313" y="0"/>
            <a:ext cx="8229600" cy="1143000"/>
          </a:xfrm>
        </p:spPr>
        <p:txBody>
          <a:bodyPr/>
          <a:lstStyle/>
          <a:p>
            <a:pPr>
              <a:defRPr/>
            </a:pPr>
            <a:r>
              <a:rPr lang="zh-TW" altLang="en-US" b="1" dirty="0" smtClean="0">
                <a:solidFill>
                  <a:schemeClr val="tx1">
                    <a:lumMod val="95000"/>
                    <a:lumOff val="5000"/>
                  </a:schemeClr>
                </a:solidFill>
                <a:latin typeface="標楷體" pitchFamily="65" charset="-120"/>
                <a:ea typeface="標楷體" pitchFamily="65" charset="-120"/>
              </a:rPr>
              <a:t>自我（讀者）觀點→找支持理由</a:t>
            </a:r>
            <a:endParaRPr lang="zh-TW" altLang="en-US" dirty="0">
              <a:solidFill>
                <a:schemeClr val="tx1">
                  <a:lumMod val="95000"/>
                  <a:lumOff val="5000"/>
                </a:schemeClr>
              </a:solidFill>
            </a:endParaRPr>
          </a:p>
        </p:txBody>
      </p:sp>
      <p:sp>
        <p:nvSpPr>
          <p:cNvPr id="14" name="圓角矩形 13"/>
          <p:cNvSpPr/>
          <p:nvPr/>
        </p:nvSpPr>
        <p:spPr>
          <a:xfrm>
            <a:off x="539750" y="2786058"/>
            <a:ext cx="8210550" cy="3857652"/>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a:defRPr/>
            </a:pPr>
            <a:endParaRPr lang="en-US" altLang="zh-TW" sz="2000" b="1" dirty="0">
              <a:solidFill>
                <a:schemeClr val="tx1"/>
              </a:solidFill>
              <a:latin typeface="微軟正黑體" pitchFamily="34" charset="-120"/>
              <a:ea typeface="微軟正黑體" pitchFamily="34" charset="-120"/>
            </a:endParaRPr>
          </a:p>
          <a:p>
            <a:pPr>
              <a:defRPr/>
            </a:pPr>
            <a:endParaRPr lang="en-US" altLang="zh-TW" sz="2000" b="1" dirty="0">
              <a:solidFill>
                <a:schemeClr val="tx1"/>
              </a:solidFill>
              <a:latin typeface="微軟正黑體" pitchFamily="34" charset="-120"/>
              <a:ea typeface="微軟正黑體" pitchFamily="34" charset="-120"/>
            </a:endParaRPr>
          </a:p>
          <a:p>
            <a:pPr>
              <a:defRPr/>
            </a:pPr>
            <a:endParaRPr lang="en-US" altLang="zh-TW" sz="2000" b="1" dirty="0">
              <a:solidFill>
                <a:schemeClr val="tx1"/>
              </a:solidFill>
              <a:latin typeface="微軟正黑體" pitchFamily="34" charset="-120"/>
              <a:ea typeface="微軟正黑體" pitchFamily="34" charset="-120"/>
            </a:endParaRPr>
          </a:p>
          <a:p>
            <a:pPr>
              <a:defRPr/>
            </a:pPr>
            <a:endParaRPr lang="en-US" altLang="zh-TW" sz="2000" b="1" dirty="0">
              <a:solidFill>
                <a:schemeClr val="tx1"/>
              </a:solidFill>
              <a:latin typeface="微軟正黑體" pitchFamily="34" charset="-120"/>
              <a:ea typeface="微軟正黑體" pitchFamily="34" charset="-120"/>
            </a:endParaRPr>
          </a:p>
          <a:p>
            <a:pPr>
              <a:lnSpc>
                <a:spcPct val="150000"/>
              </a:lnSpc>
              <a:defRPr/>
            </a:pPr>
            <a:endParaRPr lang="en-US" altLang="zh-TW" sz="2800" b="1" dirty="0">
              <a:solidFill>
                <a:schemeClr val="tx1"/>
              </a:solidFill>
              <a:latin typeface="微軟正黑體" pitchFamily="34" charset="-120"/>
              <a:ea typeface="微軟正黑體" pitchFamily="34" charset="-120"/>
            </a:endParaRPr>
          </a:p>
          <a:p>
            <a:pPr>
              <a:lnSpc>
                <a:spcPct val="150000"/>
              </a:lnSpc>
              <a:defRPr/>
            </a:pPr>
            <a:endParaRPr lang="en-US" altLang="zh-TW" sz="3200" b="1" dirty="0">
              <a:solidFill>
                <a:schemeClr val="tx1"/>
              </a:solidFill>
              <a:latin typeface="微軟正黑體" pitchFamily="34" charset="-120"/>
              <a:ea typeface="微軟正黑體" pitchFamily="34" charset="-120"/>
            </a:endParaRPr>
          </a:p>
          <a:p>
            <a:pPr>
              <a:lnSpc>
                <a:spcPts val="4200"/>
              </a:lnSpc>
              <a:defRPr/>
            </a:pPr>
            <a:r>
              <a:rPr lang="zh-TW" altLang="en-US" sz="3200" b="1" dirty="0" smtClean="0">
                <a:solidFill>
                  <a:srgbClr val="C00000"/>
                </a:solidFill>
                <a:latin typeface="標楷體" pitchFamily="65" charset="-120"/>
                <a:ea typeface="標楷體" pitchFamily="65" charset="-120"/>
              </a:rPr>
              <a:t>問題：雷文霍克是一個怎樣的人？</a:t>
            </a:r>
            <a:endParaRPr lang="en-US" altLang="zh-TW" sz="3200" b="1" dirty="0" smtClean="0">
              <a:solidFill>
                <a:srgbClr val="C00000"/>
              </a:solidFill>
              <a:latin typeface="標楷體" pitchFamily="65" charset="-120"/>
              <a:ea typeface="標楷體" pitchFamily="65" charset="-120"/>
            </a:endParaRPr>
          </a:p>
          <a:p>
            <a:pPr>
              <a:lnSpc>
                <a:spcPts val="4200"/>
              </a:lnSpc>
              <a:defRPr/>
            </a:pPr>
            <a:r>
              <a:rPr lang="zh-TW" altLang="en-US" sz="3200" b="1" dirty="0" smtClean="0">
                <a:solidFill>
                  <a:schemeClr val="tx1"/>
                </a:solidFill>
                <a:latin typeface="標楷體" pitchFamily="65" charset="-120"/>
                <a:ea typeface="標楷體" pitchFamily="65" charset="-120"/>
              </a:rPr>
              <a:t>學生：他</a:t>
            </a:r>
            <a:r>
              <a:rPr lang="zh-TW" altLang="en-US" sz="3200" b="1" dirty="0">
                <a:solidFill>
                  <a:schemeClr val="tx1"/>
                </a:solidFill>
                <a:latin typeface="標楷體" pitchFamily="65" charset="-120"/>
                <a:ea typeface="標楷體" pitchFamily="65" charset="-120"/>
              </a:rPr>
              <a:t>是一個</a:t>
            </a:r>
            <a:r>
              <a:rPr lang="zh-TW" altLang="en-US" sz="3200" b="1" dirty="0">
                <a:solidFill>
                  <a:srgbClr val="FF0000"/>
                </a:solidFill>
                <a:latin typeface="標楷體" pitchFamily="65" charset="-120"/>
                <a:ea typeface="標楷體" pitchFamily="65" charset="-120"/>
              </a:rPr>
              <a:t>有好奇心</a:t>
            </a:r>
            <a:r>
              <a:rPr lang="zh-TW" altLang="en-US" sz="3200" b="1" dirty="0">
                <a:solidFill>
                  <a:schemeClr val="tx1"/>
                </a:solidFill>
                <a:latin typeface="標楷體" pitchFamily="65" charset="-120"/>
                <a:ea typeface="標楷體" pitchFamily="65" charset="-120"/>
              </a:rPr>
              <a:t>的人：</a:t>
            </a:r>
            <a:endParaRPr lang="en-US" altLang="zh-TW" sz="3200" b="1" dirty="0">
              <a:solidFill>
                <a:schemeClr val="tx1"/>
              </a:solidFill>
              <a:latin typeface="標楷體" pitchFamily="65" charset="-120"/>
              <a:ea typeface="標楷體" pitchFamily="65" charset="-120"/>
            </a:endParaRPr>
          </a:p>
          <a:p>
            <a:pPr>
              <a:lnSpc>
                <a:spcPts val="4200"/>
              </a:lnSpc>
              <a:defRPr/>
            </a:pPr>
            <a:r>
              <a:rPr lang="zh-TW" altLang="zh-TW" sz="2800" b="1" dirty="0" smtClean="0">
                <a:solidFill>
                  <a:srgbClr val="660033"/>
                </a:solidFill>
                <a:latin typeface="標楷體" pitchFamily="65" charset="-120"/>
                <a:ea typeface="標楷體" pitchFamily="65" charset="-120"/>
              </a:rPr>
              <a:t>理由</a:t>
            </a:r>
            <a:r>
              <a:rPr lang="zh-TW" altLang="zh-TW" sz="2800" b="1" dirty="0">
                <a:solidFill>
                  <a:srgbClr val="660033"/>
                </a:solidFill>
                <a:latin typeface="標楷體" pitchFamily="65" charset="-120"/>
                <a:ea typeface="標楷體" pitchFamily="65" charset="-120"/>
              </a:rPr>
              <a:t>一</a:t>
            </a:r>
            <a:r>
              <a:rPr lang="zh-TW" altLang="zh-TW" sz="2800" b="1" dirty="0">
                <a:solidFill>
                  <a:schemeClr val="tx1"/>
                </a:solidFill>
                <a:latin typeface="標楷體" pitchFamily="65" charset="-120"/>
                <a:ea typeface="標楷體" pitchFamily="65" charset="-120"/>
              </a:rPr>
              <a:t>：</a:t>
            </a:r>
            <a:r>
              <a:rPr lang="zh-TW" altLang="zh-TW" sz="2800" b="1" dirty="0">
                <a:latin typeface="標楷體" pitchFamily="65" charset="-120"/>
                <a:ea typeface="標楷體" pitchFamily="65" charset="-120"/>
              </a:rPr>
              <a:t>想知道不同鏡片變化，發現透過鏡片看東西，</a:t>
            </a:r>
            <a:r>
              <a:rPr lang="zh-TW" altLang="zh-TW" sz="2800" b="1" dirty="0" smtClean="0">
                <a:latin typeface="標楷體" pitchFamily="65" charset="-120"/>
                <a:ea typeface="標楷體" pitchFamily="65" charset="-120"/>
              </a:rPr>
              <a:t>能把</a:t>
            </a:r>
            <a:r>
              <a:rPr lang="zh-TW" altLang="zh-TW" sz="2800" b="1" dirty="0">
                <a:latin typeface="標楷體" pitchFamily="65" charset="-120"/>
                <a:ea typeface="標楷體" pitchFamily="65" charset="-120"/>
              </a:rPr>
              <a:t>微生物放大好幾倍，終於做出顯微鏡。</a:t>
            </a:r>
          </a:p>
          <a:p>
            <a:pPr>
              <a:lnSpc>
                <a:spcPts val="4200"/>
              </a:lnSpc>
              <a:defRPr/>
            </a:pPr>
            <a:r>
              <a:rPr lang="zh-TW" altLang="zh-TW" sz="2800" b="1" dirty="0">
                <a:solidFill>
                  <a:srgbClr val="660033"/>
                </a:solidFill>
                <a:latin typeface="標楷體" pitchFamily="65" charset="-120"/>
                <a:ea typeface="標楷體" pitchFamily="65" charset="-120"/>
              </a:rPr>
              <a:t>理由二</a:t>
            </a:r>
            <a:r>
              <a:rPr lang="zh-TW" altLang="zh-TW" sz="2800" b="1" dirty="0">
                <a:latin typeface="標楷體" pitchFamily="65" charset="-120"/>
                <a:ea typeface="標楷體" pitchFamily="65" charset="-120"/>
              </a:rPr>
              <a:t>：利用顯微鏡在雨滴中看微生物而高興得大叫。</a:t>
            </a:r>
            <a:endParaRPr lang="en-US" altLang="zh-TW" sz="2800" b="1" dirty="0">
              <a:solidFill>
                <a:schemeClr val="tx1"/>
              </a:solidFill>
              <a:latin typeface="標楷體" pitchFamily="65" charset="-120"/>
              <a:ea typeface="標楷體" pitchFamily="65" charset="-120"/>
            </a:endParaRPr>
          </a:p>
          <a:p>
            <a:pPr algn="ctr">
              <a:defRPr/>
            </a:pPr>
            <a:endParaRPr lang="en-US" altLang="zh-TW" sz="2000" b="1" dirty="0">
              <a:solidFill>
                <a:schemeClr val="tx1"/>
              </a:solidFill>
            </a:endParaRPr>
          </a:p>
          <a:p>
            <a:pPr algn="ctr">
              <a:defRPr/>
            </a:pPr>
            <a:endParaRPr lang="en-US" altLang="zh-TW" sz="2000" b="1" dirty="0">
              <a:solidFill>
                <a:schemeClr val="tx1"/>
              </a:solidFill>
            </a:endParaRPr>
          </a:p>
          <a:p>
            <a:pPr algn="ctr">
              <a:defRPr/>
            </a:pPr>
            <a:endParaRPr lang="en-US" altLang="zh-TW" sz="2000" b="1" dirty="0">
              <a:solidFill>
                <a:schemeClr val="tx1"/>
              </a:solidFill>
            </a:endParaRPr>
          </a:p>
          <a:p>
            <a:pPr algn="ctr">
              <a:defRPr/>
            </a:pPr>
            <a:endParaRPr lang="en-US" altLang="zh-TW" sz="2000" b="1" dirty="0">
              <a:solidFill>
                <a:schemeClr val="tx1"/>
              </a:solidFill>
            </a:endParaRPr>
          </a:p>
          <a:p>
            <a:pPr algn="ctr">
              <a:defRPr/>
            </a:pPr>
            <a:endParaRPr lang="en-US" altLang="zh-TW" sz="2000" b="1" dirty="0">
              <a:solidFill>
                <a:schemeClr val="tx1"/>
              </a:solidFill>
            </a:endParaRPr>
          </a:p>
          <a:p>
            <a:pPr algn="ctr">
              <a:defRPr/>
            </a:pPr>
            <a:endParaRPr lang="en-US" altLang="zh-TW" sz="2000" b="1" dirty="0">
              <a:solidFill>
                <a:schemeClr val="tx1"/>
              </a:solidFill>
            </a:endParaRPr>
          </a:p>
          <a:p>
            <a:pPr algn="ctr">
              <a:defRPr/>
            </a:pPr>
            <a:endParaRPr lang="en-US" altLang="zh-TW" sz="2000" b="1" dirty="0">
              <a:solidFill>
                <a:schemeClr val="tx1"/>
              </a:solidFill>
            </a:endParaRPr>
          </a:p>
          <a:p>
            <a:pPr algn="ctr">
              <a:defRPr/>
            </a:pPr>
            <a:endParaRPr lang="zh-TW" altLang="zh-TW" sz="2000" b="1" dirty="0">
              <a:solidFill>
                <a:schemeClr val="tx1"/>
              </a:solidFill>
            </a:endParaRPr>
          </a:p>
        </p:txBody>
      </p:sp>
      <p:sp>
        <p:nvSpPr>
          <p:cNvPr id="5" name="向下箭號圖說文字 4"/>
          <p:cNvSpPr/>
          <p:nvPr/>
        </p:nvSpPr>
        <p:spPr>
          <a:xfrm>
            <a:off x="3214678" y="1357298"/>
            <a:ext cx="2571769" cy="1295400"/>
          </a:xfrm>
          <a:prstGeom prst="downArrowCallou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TW" altLang="en-US" sz="2400" b="1" dirty="0">
                <a:solidFill>
                  <a:schemeClr val="tx1"/>
                </a:solidFill>
                <a:latin typeface="微軟正黑體" pitchFamily="34" charset="-120"/>
                <a:ea typeface="微軟正黑體" pitchFamily="34" charset="-120"/>
              </a:rPr>
              <a:t>  </a:t>
            </a:r>
            <a:r>
              <a:rPr lang="zh-TW" altLang="en-US" sz="2800" b="1" dirty="0">
                <a:solidFill>
                  <a:schemeClr val="tx1"/>
                </a:solidFill>
                <a:latin typeface="微軟正黑體" pitchFamily="34" charset="-120"/>
                <a:ea typeface="微軟正黑體" pitchFamily="34" charset="-120"/>
              </a:rPr>
              <a:t>參考</a:t>
            </a:r>
            <a:r>
              <a:rPr lang="zh-TW" altLang="en-US" sz="2800" b="1" dirty="0" smtClean="0">
                <a:solidFill>
                  <a:schemeClr val="tx1"/>
                </a:solidFill>
                <a:latin typeface="微軟正黑體" pitchFamily="34" charset="-120"/>
                <a:ea typeface="微軟正黑體" pitchFamily="34" charset="-120"/>
              </a:rPr>
              <a:t>答案   </a:t>
            </a:r>
            <a:r>
              <a:rPr lang="en-US" altLang="zh-TW" sz="2800" b="1" dirty="0" smtClean="0">
                <a:solidFill>
                  <a:schemeClr val="tx1"/>
                </a:solidFill>
                <a:latin typeface="微軟正黑體" pitchFamily="34" charset="-120"/>
                <a:ea typeface="微軟正黑體" pitchFamily="34" charset="-120"/>
              </a:rPr>
              <a:t>2</a:t>
            </a:r>
            <a:endParaRPr lang="zh-TW" altLang="en-US" sz="2800" b="1" dirty="0">
              <a:solidFill>
                <a:schemeClr val="tx1"/>
              </a:solidFill>
              <a:latin typeface="微軟正黑體" pitchFamily="34" charset="-120"/>
              <a:ea typeface="微軟正黑體" pitchFamily="34" charset="-12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標題 4"/>
          <p:cNvSpPr>
            <a:spLocks noGrp="1"/>
          </p:cNvSpPr>
          <p:nvPr>
            <p:ph type="title"/>
          </p:nvPr>
        </p:nvSpPr>
        <p:spPr>
          <a:xfrm>
            <a:off x="1295400" y="357166"/>
            <a:ext cx="6991350" cy="890609"/>
          </a:xfrm>
        </p:spPr>
        <p:txBody>
          <a:bodyPr>
            <a:normAutofit/>
          </a:bodyPr>
          <a:lstStyle/>
          <a:p>
            <a:pPr algn="ctr">
              <a:defRPr/>
            </a:pPr>
            <a:r>
              <a:rPr lang="zh-TW" altLang="en-US" sz="4000" b="1" dirty="0" smtClean="0">
                <a:solidFill>
                  <a:schemeClr val="tx2">
                    <a:lumMod val="50000"/>
                  </a:schemeClr>
                </a:solidFill>
                <a:latin typeface="標楷體" pitchFamily="65" charset="-120"/>
                <a:ea typeface="標楷體" pitchFamily="65" charset="-120"/>
              </a:rPr>
              <a:t>各年級閱讀理解策略</a:t>
            </a:r>
          </a:p>
        </p:txBody>
      </p:sp>
      <p:sp>
        <p:nvSpPr>
          <p:cNvPr id="332803" name="投影片編號版面配置區 3"/>
          <p:cNvSpPr>
            <a:spLocks noGrp="1"/>
          </p:cNvSpPr>
          <p:nvPr>
            <p:ph type="sldNum" sz="quarter" idx="12"/>
          </p:nvPr>
        </p:nvSpPr>
        <p:spPr>
          <a:noFill/>
          <a:ln>
            <a:miter lim="800000"/>
            <a:headEnd/>
            <a:tailEnd/>
          </a:ln>
        </p:spPr>
        <p:txBody>
          <a:bodyPr/>
          <a:lstStyle/>
          <a:p>
            <a:fld id="{87979524-5ABD-4F95-AEFD-EDE7A4A7D56D}" type="slidenum">
              <a:rPr lang="zh-TW" altLang="en-US" smtClean="0">
                <a:solidFill>
                  <a:schemeClr val="tx1"/>
                </a:solidFill>
                <a:latin typeface="Arial" charset="0"/>
              </a:rPr>
              <a:pPr/>
              <a:t>4</a:t>
            </a:fld>
            <a:endParaRPr lang="en-US" altLang="zh-TW" smtClean="0">
              <a:solidFill>
                <a:schemeClr val="tx1"/>
              </a:solidFill>
              <a:latin typeface="Arial" charset="0"/>
            </a:endParaRPr>
          </a:p>
        </p:txBody>
      </p:sp>
      <p:graphicFrame>
        <p:nvGraphicFramePr>
          <p:cNvPr id="7" name="表格 6"/>
          <p:cNvGraphicFramePr>
            <a:graphicFrameLocks noGrp="1"/>
          </p:cNvGraphicFramePr>
          <p:nvPr/>
        </p:nvGraphicFramePr>
        <p:xfrm>
          <a:off x="928662" y="1357298"/>
          <a:ext cx="7560840" cy="4614004"/>
        </p:xfrm>
        <a:graphic>
          <a:graphicData uri="http://schemas.openxmlformats.org/drawingml/2006/table">
            <a:tbl>
              <a:tblPr>
                <a:tableStyleId>{BC89EF96-8CEA-46FF-86C4-4CE0E7609802}</a:tableStyleId>
              </a:tblPr>
              <a:tblGrid>
                <a:gridCol w="1294691"/>
                <a:gridCol w="2877091"/>
                <a:gridCol w="564843"/>
                <a:gridCol w="564843"/>
                <a:gridCol w="564843"/>
                <a:gridCol w="564843"/>
                <a:gridCol w="564843"/>
                <a:gridCol w="564843"/>
              </a:tblGrid>
              <a:tr h="37496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2000" b="1" u="none" strike="noStrike" kern="1200" cap="none" normalizeH="0" baseline="0" dirty="0" smtClean="0">
                          <a:ln>
                            <a:noFill/>
                          </a:ln>
                          <a:solidFill>
                            <a:srgbClr val="002060"/>
                          </a:solidFill>
                          <a:effectLst/>
                          <a:latin typeface="微軟正黑體" pitchFamily="34" charset="-120"/>
                          <a:ea typeface="微軟正黑體" pitchFamily="34" charset="-120"/>
                          <a:cs typeface="+mn-cs"/>
                        </a:rPr>
                        <a:t>項目策略</a:t>
                      </a:r>
                    </a:p>
                  </a:txBody>
                  <a:tcPr marL="91435" marR="91435" marT="45734" marB="45734"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2000" b="1" u="none" strike="noStrike" kern="1200" cap="none" normalizeH="0" baseline="0" dirty="0" smtClean="0">
                          <a:ln>
                            <a:noFill/>
                          </a:ln>
                          <a:solidFill>
                            <a:srgbClr val="002060"/>
                          </a:solidFill>
                          <a:effectLst/>
                          <a:latin typeface="微軟正黑體" pitchFamily="34" charset="-120"/>
                          <a:ea typeface="微軟正黑體" pitchFamily="34" charset="-120"/>
                          <a:cs typeface="+mn-cs"/>
                        </a:rPr>
                        <a:t>教學要點</a:t>
                      </a:r>
                    </a:p>
                  </a:txBody>
                  <a:tcPr marL="91435" marR="91435" marT="45734" marB="45734"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2000" b="1" u="none" strike="noStrike" kern="1200" cap="none" normalizeH="0" baseline="0" dirty="0" smtClean="0">
                          <a:ln>
                            <a:noFill/>
                          </a:ln>
                          <a:solidFill>
                            <a:srgbClr val="002060"/>
                          </a:solidFill>
                          <a:effectLst/>
                          <a:latin typeface="微軟正黑體" pitchFamily="34" charset="-120"/>
                          <a:ea typeface="微軟正黑體" pitchFamily="34" charset="-120"/>
                          <a:cs typeface="+mn-cs"/>
                        </a:rPr>
                        <a:t>一</a:t>
                      </a:r>
                    </a:p>
                  </a:txBody>
                  <a:tcPr marL="91435" marR="91435" marT="45734" marB="45734"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2000" b="1" u="none" strike="noStrike" kern="1200" cap="none" normalizeH="0" baseline="0" dirty="0" smtClean="0">
                          <a:ln>
                            <a:noFill/>
                          </a:ln>
                          <a:solidFill>
                            <a:srgbClr val="002060"/>
                          </a:solidFill>
                          <a:effectLst/>
                          <a:latin typeface="微軟正黑體" pitchFamily="34" charset="-120"/>
                          <a:ea typeface="微軟正黑體" pitchFamily="34" charset="-120"/>
                          <a:cs typeface="+mn-cs"/>
                        </a:rPr>
                        <a:t>二</a:t>
                      </a:r>
                    </a:p>
                  </a:txBody>
                  <a:tcPr marL="91435" marR="91435" marT="45734" marB="45734"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2000" b="1" u="none" strike="noStrike" kern="1200" cap="none" normalizeH="0" baseline="0" dirty="0" smtClean="0">
                          <a:ln>
                            <a:noFill/>
                          </a:ln>
                          <a:solidFill>
                            <a:srgbClr val="002060"/>
                          </a:solidFill>
                          <a:effectLst/>
                          <a:latin typeface="微軟正黑體" pitchFamily="34" charset="-120"/>
                          <a:ea typeface="微軟正黑體" pitchFamily="34" charset="-120"/>
                          <a:cs typeface="+mn-cs"/>
                        </a:rPr>
                        <a:t>三</a:t>
                      </a:r>
                    </a:p>
                  </a:txBody>
                  <a:tcPr marL="91435" marR="91435" marT="45734" marB="45734"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2000" b="1" u="none" strike="noStrike" kern="1200" cap="none" normalizeH="0" baseline="0" dirty="0" smtClean="0">
                          <a:ln>
                            <a:noFill/>
                          </a:ln>
                          <a:solidFill>
                            <a:srgbClr val="002060"/>
                          </a:solidFill>
                          <a:effectLst/>
                          <a:latin typeface="微軟正黑體" pitchFamily="34" charset="-120"/>
                          <a:ea typeface="微軟正黑體" pitchFamily="34" charset="-120"/>
                          <a:cs typeface="+mn-cs"/>
                        </a:rPr>
                        <a:t>四</a:t>
                      </a:r>
                    </a:p>
                  </a:txBody>
                  <a:tcPr marL="91435" marR="91435" marT="45734" marB="45734"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2000" b="1" u="none" strike="noStrike" kern="1200" cap="none" normalizeH="0" baseline="0" dirty="0" smtClean="0">
                          <a:ln>
                            <a:noFill/>
                          </a:ln>
                          <a:solidFill>
                            <a:srgbClr val="002060"/>
                          </a:solidFill>
                          <a:effectLst/>
                          <a:latin typeface="微軟正黑體" pitchFamily="34" charset="-120"/>
                          <a:ea typeface="微軟正黑體" pitchFamily="34" charset="-120"/>
                          <a:cs typeface="+mn-cs"/>
                        </a:rPr>
                        <a:t>五</a:t>
                      </a:r>
                    </a:p>
                  </a:txBody>
                  <a:tcPr marL="91435" marR="91435" marT="45734" marB="45734"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2000" b="1" u="none" strike="noStrike" kern="1200" cap="none" normalizeH="0" baseline="0" dirty="0" smtClean="0">
                          <a:ln>
                            <a:noFill/>
                          </a:ln>
                          <a:solidFill>
                            <a:srgbClr val="002060"/>
                          </a:solidFill>
                          <a:effectLst/>
                          <a:latin typeface="微軟正黑體" pitchFamily="34" charset="-120"/>
                          <a:ea typeface="微軟正黑體" pitchFamily="34" charset="-120"/>
                          <a:cs typeface="+mn-cs"/>
                        </a:rPr>
                        <a:t>六</a:t>
                      </a:r>
                    </a:p>
                  </a:txBody>
                  <a:tcPr marL="91435" marR="91435" marT="45734" marB="45734" anchor="ctr" horzOverflow="overflow"/>
                </a:tc>
              </a:tr>
              <a:tr h="360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2000" b="1" u="none" strike="noStrike" kern="1200" cap="none" normalizeH="0" baseline="0" dirty="0" smtClean="0">
                          <a:ln>
                            <a:noFill/>
                          </a:ln>
                          <a:solidFill>
                            <a:srgbClr val="FF0000"/>
                          </a:solidFill>
                          <a:effectLst/>
                          <a:latin typeface="微軟正黑體" pitchFamily="34" charset="-120"/>
                          <a:ea typeface="微軟正黑體" pitchFamily="34" charset="-120"/>
                          <a:cs typeface="+mn-cs"/>
                        </a:rPr>
                        <a:t>預測</a:t>
                      </a:r>
                    </a:p>
                  </a:txBody>
                  <a:tcPr marL="91435" marR="91435" marT="45734" marB="45734" anchor="ct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zh-TW" altLang="zh-TW" sz="2000" b="1" u="none" strike="noStrike" kern="1200" cap="none" normalizeH="0" baseline="0" dirty="0" smtClean="0">
                        <a:ln>
                          <a:noFill/>
                        </a:ln>
                        <a:solidFill>
                          <a:srgbClr val="002060"/>
                        </a:solidFill>
                        <a:effectLst/>
                        <a:latin typeface="微軟正黑體" pitchFamily="34" charset="-120"/>
                        <a:ea typeface="微軟正黑體" pitchFamily="34" charset="-120"/>
                        <a:cs typeface="+mn-cs"/>
                      </a:endParaRPr>
                    </a:p>
                  </a:txBody>
                  <a:tcPr marL="68576" marR="68576" marT="0" marB="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a:ln>
                            <a:noFill/>
                          </a:ln>
                          <a:solidFill>
                            <a:srgbClr val="FF0000"/>
                          </a:solidFill>
                          <a:effectLst/>
                          <a:latin typeface="微軟正黑體" pitchFamily="34" charset="-120"/>
                          <a:ea typeface="微軟正黑體" pitchFamily="34" charset="-120"/>
                          <a:cs typeface="+mn-cs"/>
                        </a:rPr>
                        <a:t>●</a:t>
                      </a: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a:ln>
                            <a:noFill/>
                          </a:ln>
                          <a:solidFill>
                            <a:srgbClr val="FF0000"/>
                          </a:solidFill>
                          <a:effectLst/>
                          <a:latin typeface="微軟正黑體" pitchFamily="34" charset="-120"/>
                          <a:ea typeface="微軟正黑體" pitchFamily="34" charset="-120"/>
                          <a:cs typeface="+mn-cs"/>
                        </a:rPr>
                        <a:t>●</a:t>
                      </a: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endParaRPr>
                    </a:p>
                  </a:txBody>
                  <a:tcPr marL="68580" marR="68580" marT="0" marB="0" anchor="ctr"/>
                </a:tc>
              </a:tr>
              <a:tr h="342000">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2000" b="1" u="none" strike="noStrike" kern="1200" cap="none" normalizeH="0" baseline="0" dirty="0" smtClean="0">
                          <a:ln>
                            <a:noFill/>
                          </a:ln>
                          <a:solidFill>
                            <a:srgbClr val="002060"/>
                          </a:solidFill>
                          <a:effectLst/>
                          <a:latin typeface="微軟正黑體" pitchFamily="34" charset="-120"/>
                          <a:ea typeface="微軟正黑體" pitchFamily="34" charset="-120"/>
                          <a:cs typeface="+mn-cs"/>
                        </a:rPr>
                        <a:t>課文大意</a:t>
                      </a:r>
                    </a:p>
                  </a:txBody>
                  <a:tcPr marL="91435" marR="91435" marT="45734" marB="45734" anchor="ct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zh-TW" altLang="en-US" sz="2000" b="1" u="none" strike="noStrike" kern="1200" cap="none" normalizeH="0" baseline="0" dirty="0" smtClean="0">
                          <a:ln>
                            <a:noFill/>
                          </a:ln>
                          <a:solidFill>
                            <a:srgbClr val="FF0000"/>
                          </a:solidFill>
                          <a:effectLst/>
                          <a:latin typeface="微軟正黑體" pitchFamily="34" charset="-120"/>
                          <a:ea typeface="微軟正黑體" pitchFamily="34" charset="-120"/>
                          <a:cs typeface="+mn-cs"/>
                        </a:rPr>
                        <a:t>重述故事重點</a:t>
                      </a:r>
                      <a:endParaRPr kumimoji="1" lang="en-US" altLang="zh-TW" sz="2000" b="1" u="none" strike="noStrike" kern="1200" cap="none" normalizeH="0" baseline="0" dirty="0" smtClean="0">
                        <a:ln>
                          <a:noFill/>
                        </a:ln>
                        <a:solidFill>
                          <a:srgbClr val="FF0000"/>
                        </a:solidFill>
                        <a:effectLst/>
                        <a:latin typeface="微軟正黑體" pitchFamily="34" charset="-120"/>
                        <a:ea typeface="微軟正黑體" pitchFamily="34" charset="-120"/>
                        <a:cs typeface="+mn-cs"/>
                      </a:endParaRPr>
                    </a:p>
                  </a:txBody>
                  <a:tcPr marL="68576" marR="68576" marT="0" marB="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a:ln>
                            <a:noFill/>
                          </a:ln>
                          <a:solidFill>
                            <a:srgbClr val="FF0000"/>
                          </a:solidFill>
                          <a:effectLst/>
                          <a:latin typeface="微軟正黑體" pitchFamily="34" charset="-120"/>
                          <a:ea typeface="微軟正黑體" pitchFamily="34" charset="-120"/>
                          <a:cs typeface="+mn-cs"/>
                        </a:rPr>
                        <a:t>●</a:t>
                      </a: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a:ln>
                            <a:noFill/>
                          </a:ln>
                          <a:solidFill>
                            <a:srgbClr val="FF0000"/>
                          </a:solidFill>
                          <a:effectLst/>
                          <a:latin typeface="微軟正黑體" pitchFamily="34" charset="-120"/>
                          <a:ea typeface="微軟正黑體" pitchFamily="34" charset="-120"/>
                          <a:cs typeface="+mn-cs"/>
                        </a:rPr>
                        <a:t>●</a:t>
                      </a: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endParaRPr>
                    </a:p>
                  </a:txBody>
                  <a:tcPr marL="68580" marR="68580" marT="0" marB="0" anchor="ctr"/>
                </a:tc>
              </a:tr>
              <a:tr h="342000">
                <a:tc vMerge="1">
                  <a:txBody>
                    <a:bodyPr/>
                    <a:lstStyle/>
                    <a:p>
                      <a:endParaRPr lang="zh-TW" altLang="en-US"/>
                    </a:p>
                  </a:txBody>
                  <a:tcPr/>
                </a:tc>
                <a:tc>
                  <a:txBody>
                    <a:bodyPr/>
                    <a:lstStyle/>
                    <a:p>
                      <a:pPr marL="273050" marR="0" lvl="0" indent="-273050" algn="l" defTabSz="914400" rtl="0" eaLnBrk="1" fontAlgn="base" latinLnBrk="0" hangingPunct="1">
                        <a:lnSpc>
                          <a:spcPct val="100000"/>
                        </a:lnSpc>
                        <a:spcBef>
                          <a:spcPct val="0"/>
                        </a:spcBef>
                        <a:spcAft>
                          <a:spcPct val="0"/>
                        </a:spcAft>
                        <a:buClrTx/>
                        <a:buSzTx/>
                        <a:buFontTx/>
                        <a:buNone/>
                        <a:tabLst/>
                      </a:pPr>
                      <a:r>
                        <a:rPr kumimoji="1" lang="zh-TW" altLang="en-US" sz="2000" b="1" u="none" strike="noStrike" kern="1200" cap="none" normalizeH="0" baseline="0" dirty="0" smtClean="0">
                          <a:ln>
                            <a:noFill/>
                          </a:ln>
                          <a:solidFill>
                            <a:srgbClr val="002060"/>
                          </a:solidFill>
                          <a:effectLst/>
                          <a:latin typeface="微軟正黑體" pitchFamily="34" charset="-120"/>
                          <a:ea typeface="微軟正黑體" pitchFamily="34" charset="-120"/>
                        </a:rPr>
                        <a:t>刪除</a:t>
                      </a:r>
                      <a:r>
                        <a:rPr kumimoji="1" lang="en-US" altLang="zh-TW" sz="2000" b="1" u="none" strike="noStrike" kern="1200" cap="none" normalizeH="0" baseline="0" dirty="0" smtClean="0">
                          <a:ln>
                            <a:noFill/>
                          </a:ln>
                          <a:solidFill>
                            <a:srgbClr val="002060"/>
                          </a:solidFill>
                          <a:effectLst/>
                          <a:latin typeface="微軟正黑體" pitchFamily="34" charset="-120"/>
                          <a:ea typeface="微軟正黑體" pitchFamily="34" charset="-120"/>
                        </a:rPr>
                        <a:t>/</a:t>
                      </a:r>
                      <a:r>
                        <a:rPr kumimoji="1" lang="zh-TW" altLang="en-US" sz="2000" b="1" u="none" strike="noStrike" kern="1200" cap="none" normalizeH="0" baseline="0" dirty="0" smtClean="0">
                          <a:ln>
                            <a:noFill/>
                          </a:ln>
                          <a:solidFill>
                            <a:srgbClr val="002060"/>
                          </a:solidFill>
                          <a:effectLst/>
                          <a:latin typeface="微軟正黑體" pitchFamily="34" charset="-120"/>
                          <a:ea typeface="微軟正黑體" pitchFamily="34" charset="-120"/>
                        </a:rPr>
                        <a:t>歸納</a:t>
                      </a:r>
                      <a:r>
                        <a:rPr kumimoji="1" lang="en-US" altLang="zh-TW" sz="2000" b="1" u="none" strike="noStrike" kern="1200" cap="none" normalizeH="0" baseline="0" dirty="0" smtClean="0">
                          <a:ln>
                            <a:noFill/>
                          </a:ln>
                          <a:solidFill>
                            <a:srgbClr val="002060"/>
                          </a:solidFill>
                          <a:effectLst/>
                          <a:latin typeface="微軟正黑體" pitchFamily="34" charset="-120"/>
                          <a:ea typeface="微軟正黑體" pitchFamily="34" charset="-120"/>
                        </a:rPr>
                        <a:t>/</a:t>
                      </a:r>
                      <a:r>
                        <a:rPr kumimoji="1" lang="zh-TW" altLang="en-US" sz="2000" b="1" u="none" strike="noStrike" kern="1200" cap="none" normalizeH="0" baseline="0" dirty="0" smtClean="0">
                          <a:ln>
                            <a:noFill/>
                          </a:ln>
                          <a:solidFill>
                            <a:srgbClr val="002060"/>
                          </a:solidFill>
                          <a:effectLst/>
                          <a:latin typeface="微軟正黑體" pitchFamily="34" charset="-120"/>
                          <a:ea typeface="微軟正黑體" pitchFamily="34" charset="-120"/>
                        </a:rPr>
                        <a:t>主題句</a:t>
                      </a:r>
                      <a:endParaRPr kumimoji="1" lang="en-US" altLang="zh-TW" sz="2000" b="1" i="0" u="none" strike="noStrike" kern="1200" cap="none" normalizeH="0" baseline="0" dirty="0" smtClean="0">
                        <a:ln>
                          <a:noFill/>
                        </a:ln>
                        <a:solidFill>
                          <a:srgbClr val="002060"/>
                        </a:solidFill>
                        <a:effectLst/>
                        <a:latin typeface="微軟正黑體" pitchFamily="34" charset="-120"/>
                        <a:ea typeface="微軟正黑體" pitchFamily="34" charset="-120"/>
                        <a:cs typeface="Arial" pitchFamily="34" charset="0"/>
                      </a:endParaRPr>
                    </a:p>
                  </a:txBody>
                  <a:tcPr marL="68576" marR="68576" marT="0" marB="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dirty="0">
                        <a:ln>
                          <a:noFill/>
                        </a:ln>
                        <a:solidFill>
                          <a:srgbClr val="FF000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dirty="0">
                        <a:ln>
                          <a:noFill/>
                        </a:ln>
                        <a:solidFill>
                          <a:srgbClr val="FF000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rPr>
                        <a:t>●</a:t>
                      </a: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rPr>
                        <a:t>●</a:t>
                      </a: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endParaRPr>
                    </a:p>
                  </a:txBody>
                  <a:tcPr marL="68580" marR="68580" marT="0" marB="0" anchor="ctr"/>
                </a:tc>
              </a:tr>
              <a:tr h="342000">
                <a:tc vMerge="1">
                  <a:txBody>
                    <a:bodyPr/>
                    <a:lstStyle/>
                    <a:p>
                      <a:endParaRPr lang="zh-TW" altLang="en-US"/>
                    </a:p>
                  </a:txBody>
                  <a:tcPr/>
                </a:tc>
                <a:tc>
                  <a:txBody>
                    <a:bodyPr/>
                    <a:lstStyle/>
                    <a:p>
                      <a:pPr marL="273050" marR="0" lvl="0" indent="-273050" algn="l" defTabSz="914400" rtl="0" eaLnBrk="1" fontAlgn="base" latinLnBrk="0" hangingPunct="1">
                        <a:lnSpc>
                          <a:spcPct val="100000"/>
                        </a:lnSpc>
                        <a:spcBef>
                          <a:spcPct val="0"/>
                        </a:spcBef>
                        <a:spcAft>
                          <a:spcPct val="0"/>
                        </a:spcAft>
                        <a:buClrTx/>
                        <a:buSzTx/>
                        <a:buFontTx/>
                        <a:buNone/>
                        <a:tabLst/>
                      </a:pPr>
                      <a:r>
                        <a:rPr kumimoji="1" lang="zh-TW" altLang="en-US" sz="2000" b="1" u="none" strike="noStrike" kern="1200" cap="none" normalizeH="0" baseline="0" dirty="0" smtClean="0">
                          <a:ln>
                            <a:noFill/>
                          </a:ln>
                          <a:solidFill>
                            <a:srgbClr val="002060"/>
                          </a:solidFill>
                          <a:effectLst/>
                          <a:latin typeface="微軟正黑體" pitchFamily="34" charset="-120"/>
                          <a:ea typeface="微軟正黑體" pitchFamily="34" charset="-120"/>
                        </a:rPr>
                        <a:t> 以文章結構寫大意</a:t>
                      </a:r>
                      <a:endParaRPr kumimoji="1" lang="en-US" altLang="zh-TW" sz="2000" b="1" i="0" u="none" strike="noStrike" kern="1200" cap="none" normalizeH="0" baseline="0" dirty="0" smtClean="0">
                        <a:ln>
                          <a:noFill/>
                        </a:ln>
                        <a:solidFill>
                          <a:srgbClr val="002060"/>
                        </a:solidFill>
                        <a:effectLst/>
                        <a:latin typeface="微軟正黑體" pitchFamily="34" charset="-120"/>
                        <a:ea typeface="微軟正黑體" pitchFamily="34" charset="-120"/>
                        <a:cs typeface="Arial" pitchFamily="34" charset="0"/>
                      </a:endParaRPr>
                    </a:p>
                  </a:txBody>
                  <a:tcPr marL="68576" marR="68576" marT="0" marB="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dirty="0">
                        <a:ln>
                          <a:noFill/>
                        </a:ln>
                        <a:solidFill>
                          <a:srgbClr val="FF000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FF000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1" lang="zh-TW" altLang="en-US" sz="3200" b="1" u="none" strike="noStrike" kern="1200" cap="none" normalizeH="0" baseline="0" dirty="0" smtClean="0">
                          <a:ln>
                            <a:noFill/>
                          </a:ln>
                          <a:solidFill>
                            <a:srgbClr val="002060"/>
                          </a:solidFill>
                          <a:effectLst/>
                          <a:latin typeface="微軟正黑體" pitchFamily="34" charset="-120"/>
                          <a:ea typeface="微軟正黑體" pitchFamily="34" charset="-120"/>
                          <a:cs typeface="+mn-cs"/>
                        </a:rPr>
                        <a:t>◐</a:t>
                      </a:r>
                      <a:endParaRPr kumimoji="1" lang="zh-TW" sz="3200" b="1" u="none" strike="noStrike" kern="1200" cap="none" normalizeH="0" baseline="0" dirty="0">
                        <a:ln>
                          <a:noFill/>
                        </a:ln>
                        <a:solidFill>
                          <a:srgbClr val="002060"/>
                        </a:solidFill>
                        <a:effectLst/>
                        <a:latin typeface="微軟正黑體" pitchFamily="34" charset="-120"/>
                        <a:ea typeface="微軟正黑體" pitchFamily="34" charset="-120"/>
                        <a:cs typeface="+mn-cs"/>
                      </a:endParaRPr>
                    </a:p>
                  </a:txBody>
                  <a:tcPr marL="36000" marR="36000" marT="144000" marB="0" anchor="b"/>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rPr>
                        <a:t>●</a:t>
                      </a: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rPr>
                        <a:t>●</a:t>
                      </a:r>
                    </a:p>
                  </a:txBody>
                  <a:tcPr marL="68580" marR="68580" marT="0" marB="0" anchor="ctr"/>
                </a:tc>
              </a:tr>
              <a:tr h="342000">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2000" b="1" u="none" strike="noStrike" kern="1200" cap="none" normalizeH="0" baseline="0" dirty="0" smtClean="0">
                          <a:ln>
                            <a:noFill/>
                          </a:ln>
                          <a:solidFill>
                            <a:srgbClr val="002060"/>
                          </a:solidFill>
                          <a:effectLst/>
                          <a:latin typeface="微軟正黑體" pitchFamily="34" charset="-120"/>
                          <a:ea typeface="微軟正黑體" pitchFamily="34" charset="-120"/>
                          <a:cs typeface="+mn-cs"/>
                        </a:rPr>
                        <a:t>推論</a:t>
                      </a:r>
                    </a:p>
                  </a:txBody>
                  <a:tcPr marL="91435" marR="91435" marT="45734" marB="45734" anchor="ctr" horzOverflow="overflow"/>
                </a:tc>
                <a:tc>
                  <a:txBody>
                    <a:bodyPr/>
                    <a:lstStyle/>
                    <a:p>
                      <a:pPr marL="273050" marR="0" lvl="0" indent="-273050" algn="l" defTabSz="914400" rtl="0" eaLnBrk="1" fontAlgn="base" latinLnBrk="0" hangingPunct="1">
                        <a:lnSpc>
                          <a:spcPct val="100000"/>
                        </a:lnSpc>
                        <a:spcBef>
                          <a:spcPct val="0"/>
                        </a:spcBef>
                        <a:spcAft>
                          <a:spcPct val="0"/>
                        </a:spcAft>
                        <a:buClrTx/>
                        <a:buSzTx/>
                        <a:buFontTx/>
                        <a:buNone/>
                        <a:tabLst/>
                      </a:pPr>
                      <a:r>
                        <a:rPr kumimoji="1" lang="zh-TW" altLang="en-US" sz="2000" b="1" u="none" strike="noStrike" kern="1200" cap="none" normalizeH="0" baseline="0" dirty="0" smtClean="0">
                          <a:ln>
                            <a:noFill/>
                          </a:ln>
                          <a:solidFill>
                            <a:srgbClr val="FF0000"/>
                          </a:solidFill>
                          <a:effectLst/>
                          <a:latin typeface="微軟正黑體" pitchFamily="34" charset="-120"/>
                          <a:ea typeface="微軟正黑體" pitchFamily="34" charset="-120"/>
                          <a:cs typeface="+mn-cs"/>
                        </a:rPr>
                        <a:t>連結線索</a:t>
                      </a:r>
                      <a:r>
                        <a:rPr kumimoji="1" lang="zh-TW" altLang="en-US" sz="1600" b="1" u="none" strike="noStrike" kern="1200" cap="none" normalizeH="0" baseline="0" dirty="0" smtClean="0">
                          <a:ln>
                            <a:noFill/>
                          </a:ln>
                          <a:solidFill>
                            <a:srgbClr val="FF0000"/>
                          </a:solidFill>
                          <a:effectLst/>
                          <a:latin typeface="微軟正黑體" pitchFamily="34" charset="-120"/>
                          <a:ea typeface="微軟正黑體" pitchFamily="34" charset="-120"/>
                          <a:cs typeface="+mn-cs"/>
                        </a:rPr>
                        <a:t>（代名詞</a:t>
                      </a:r>
                      <a:r>
                        <a:rPr kumimoji="1" lang="en-US" altLang="zh-TW" sz="1600" b="1" u="none" strike="noStrike" kern="1200" cap="none" normalizeH="0" baseline="0" dirty="0" smtClean="0">
                          <a:ln>
                            <a:noFill/>
                          </a:ln>
                          <a:solidFill>
                            <a:srgbClr val="FF0000"/>
                          </a:solidFill>
                          <a:effectLst/>
                          <a:latin typeface="微軟正黑體" pitchFamily="34" charset="-120"/>
                          <a:ea typeface="微軟正黑體" pitchFamily="34" charset="-120"/>
                          <a:cs typeface="+mn-cs"/>
                        </a:rPr>
                        <a:t>/</a:t>
                      </a:r>
                      <a:r>
                        <a:rPr kumimoji="1" lang="zh-TW" altLang="en-US" sz="1600" b="1" u="none" strike="noStrike" kern="1200" cap="none" normalizeH="0" baseline="0" dirty="0" smtClean="0">
                          <a:ln>
                            <a:noFill/>
                          </a:ln>
                          <a:solidFill>
                            <a:srgbClr val="FF0000"/>
                          </a:solidFill>
                          <a:effectLst/>
                          <a:latin typeface="微軟正黑體" pitchFamily="34" charset="-120"/>
                          <a:ea typeface="微軟正黑體" pitchFamily="34" charset="-120"/>
                          <a:cs typeface="+mn-cs"/>
                        </a:rPr>
                        <a:t>轉折詞）</a:t>
                      </a:r>
                      <a:endParaRPr kumimoji="1" lang="zh-TW" altLang="zh-TW" sz="1600" b="1" u="none" strike="noStrike" kern="1200" cap="none" normalizeH="0" baseline="0" dirty="0" smtClean="0">
                        <a:ln>
                          <a:noFill/>
                        </a:ln>
                        <a:solidFill>
                          <a:srgbClr val="FF0000"/>
                        </a:solidFill>
                        <a:effectLst/>
                        <a:latin typeface="微軟正黑體" pitchFamily="34" charset="-120"/>
                        <a:ea typeface="微軟正黑體" pitchFamily="34" charset="-120"/>
                        <a:cs typeface="+mn-cs"/>
                      </a:endParaRPr>
                    </a:p>
                  </a:txBody>
                  <a:tcPr marL="68576" marR="68576" marT="0" marB="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smtClean="0">
                          <a:ln>
                            <a:noFill/>
                          </a:ln>
                          <a:solidFill>
                            <a:srgbClr val="FF0000"/>
                          </a:solidFill>
                          <a:effectLst/>
                          <a:latin typeface="微軟正黑體" pitchFamily="34" charset="-120"/>
                          <a:ea typeface="微軟正黑體" pitchFamily="34" charset="-120"/>
                          <a:cs typeface="+mn-cs"/>
                        </a:rPr>
                        <a:t>●</a:t>
                      </a:r>
                      <a:endParaRPr kumimoji="1" lang="zh-TW" sz="2000" b="1" u="none" strike="noStrike" kern="1200" cap="none" normalizeH="0" baseline="0" dirty="0">
                        <a:ln>
                          <a:noFill/>
                        </a:ln>
                        <a:solidFill>
                          <a:srgbClr val="FF000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smtClean="0">
                          <a:ln>
                            <a:noFill/>
                          </a:ln>
                          <a:solidFill>
                            <a:srgbClr val="FF0000"/>
                          </a:solidFill>
                          <a:effectLst/>
                          <a:latin typeface="微軟正黑體" pitchFamily="34" charset="-120"/>
                          <a:ea typeface="微軟正黑體" pitchFamily="34" charset="-120"/>
                          <a:cs typeface="+mn-cs"/>
                        </a:rPr>
                        <a:t>●</a:t>
                      </a:r>
                      <a:endParaRPr kumimoji="1" lang="zh-TW" sz="2000" b="1" u="none" strike="noStrike" kern="1200" cap="none" normalizeH="0" baseline="0" dirty="0">
                        <a:ln>
                          <a:noFill/>
                        </a:ln>
                        <a:solidFill>
                          <a:srgbClr val="FF000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smtClean="0">
                          <a:ln>
                            <a:noFill/>
                          </a:ln>
                          <a:solidFill>
                            <a:srgbClr val="002060"/>
                          </a:solidFill>
                          <a:effectLst/>
                          <a:latin typeface="微軟正黑體" pitchFamily="34" charset="-120"/>
                          <a:ea typeface="微軟正黑體" pitchFamily="34" charset="-120"/>
                          <a:cs typeface="+mn-cs"/>
                        </a:rPr>
                        <a:t>●</a:t>
                      </a:r>
                      <a:endPar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endParaRPr>
                    </a:p>
                  </a:txBody>
                  <a:tcPr marL="68580" marR="68580" marT="0" marB="0" anchor="ctr"/>
                </a:tc>
              </a:tr>
              <a:tr h="342000">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zh-TW" altLang="en-US" sz="2000" b="1" u="none" strike="noStrike" kern="1200" cap="none" normalizeH="0" baseline="0" dirty="0" smtClean="0">
                          <a:ln>
                            <a:noFill/>
                          </a:ln>
                          <a:solidFill>
                            <a:srgbClr val="002060"/>
                          </a:solidFill>
                          <a:effectLst/>
                          <a:latin typeface="微軟正黑體" pitchFamily="34" charset="-120"/>
                          <a:ea typeface="微軟正黑體" pitchFamily="34" charset="-120"/>
                          <a:cs typeface="+mn-cs"/>
                        </a:rPr>
                        <a:t>連結文本的因果關係</a:t>
                      </a:r>
                      <a:endParaRPr kumimoji="1" lang="zh-TW" altLang="zh-TW" sz="2000" b="1" u="none" strike="noStrike" kern="1200" cap="none" normalizeH="0" baseline="0" dirty="0" smtClean="0">
                        <a:ln>
                          <a:noFill/>
                        </a:ln>
                        <a:solidFill>
                          <a:srgbClr val="002060"/>
                        </a:solidFill>
                        <a:effectLst/>
                        <a:latin typeface="微軟正黑體" pitchFamily="34" charset="-120"/>
                        <a:ea typeface="微軟正黑體" pitchFamily="34" charset="-120"/>
                        <a:cs typeface="+mn-cs"/>
                      </a:endParaRPr>
                    </a:p>
                  </a:txBody>
                  <a:tcPr marL="68576" marR="68576" marT="0" marB="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rPr>
                        <a:t>●</a:t>
                      </a: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rPr>
                        <a:t>●</a:t>
                      </a: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rPr>
                        <a:t>●</a:t>
                      </a: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rPr>
                        <a:t>●</a:t>
                      </a: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endParaRPr>
                    </a:p>
                  </a:txBody>
                  <a:tcPr marL="68580" marR="68580" marT="0" marB="0" anchor="ctr"/>
                </a:tc>
              </a:tr>
              <a:tr h="342000">
                <a:tc vMerge="1">
                  <a:txBody>
                    <a:bodyPr/>
                    <a:lstStyle/>
                    <a:p>
                      <a:endParaRPr lang="zh-TW" altLang="en-US"/>
                    </a:p>
                  </a:txBody>
                  <a:tcPr/>
                </a:tc>
                <a:tc>
                  <a:txBody>
                    <a:bodyPr/>
                    <a:lstStyle/>
                    <a:p>
                      <a:pPr marL="273050" marR="0" lvl="0" indent="-273050" algn="l" defTabSz="914400" rtl="0" eaLnBrk="1" fontAlgn="base" latinLnBrk="0" hangingPunct="1">
                        <a:lnSpc>
                          <a:spcPct val="100000"/>
                        </a:lnSpc>
                        <a:spcBef>
                          <a:spcPct val="0"/>
                        </a:spcBef>
                        <a:spcAft>
                          <a:spcPct val="0"/>
                        </a:spcAft>
                        <a:buClrTx/>
                        <a:buSzTx/>
                        <a:buFontTx/>
                        <a:buNone/>
                        <a:tabLst/>
                      </a:pPr>
                      <a:r>
                        <a:rPr kumimoji="1" lang="zh-TW" altLang="en-US" sz="2000" b="1" u="none" strike="noStrike" kern="1200" cap="none" normalizeH="0" baseline="0" dirty="0" smtClean="0">
                          <a:ln>
                            <a:noFill/>
                          </a:ln>
                          <a:solidFill>
                            <a:srgbClr val="002060"/>
                          </a:solidFill>
                          <a:effectLst/>
                          <a:latin typeface="微軟正黑體" pitchFamily="34" charset="-120"/>
                          <a:ea typeface="微軟正黑體" pitchFamily="34" charset="-120"/>
                        </a:rPr>
                        <a:t>由文本找支持的理由</a:t>
                      </a:r>
                      <a:endParaRPr kumimoji="1" lang="zh-TW" altLang="zh-TW" sz="2000" b="1" i="0" u="none" strike="noStrike" kern="1200" cap="none" normalizeH="0" baseline="0" dirty="0" smtClean="0">
                        <a:ln>
                          <a:noFill/>
                        </a:ln>
                        <a:solidFill>
                          <a:srgbClr val="002060"/>
                        </a:solidFill>
                        <a:effectLst/>
                        <a:latin typeface="微軟正黑體" pitchFamily="34" charset="-120"/>
                        <a:ea typeface="微軟正黑體" pitchFamily="34" charset="-120"/>
                        <a:cs typeface="Arial" pitchFamily="34" charset="0"/>
                      </a:endParaRPr>
                    </a:p>
                  </a:txBody>
                  <a:tcPr marL="68576" marR="68576" marT="0" marB="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FF000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dirty="0">
                        <a:ln>
                          <a:noFill/>
                        </a:ln>
                        <a:solidFill>
                          <a:srgbClr val="FF000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rPr>
                        <a:t>●</a:t>
                      </a: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rPr>
                        <a:t>●</a:t>
                      </a: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rPr>
                        <a:t>●</a:t>
                      </a: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rPr>
                        <a:t>●</a:t>
                      </a:r>
                    </a:p>
                  </a:txBody>
                  <a:tcPr marL="68580" marR="68580" marT="0" marB="0" anchor="ctr"/>
                </a:tc>
              </a:tr>
              <a:tr h="342000">
                <a:tc vMerge="1">
                  <a:txBody>
                    <a:bodyPr/>
                    <a:lstStyle/>
                    <a:p>
                      <a:endParaRPr lang="zh-TW" altLang="en-US"/>
                    </a:p>
                  </a:txBody>
                  <a:tcPr/>
                </a:tc>
                <a:tc>
                  <a:txBody>
                    <a:bodyPr/>
                    <a:lstStyle/>
                    <a:p>
                      <a:pPr marL="273050" marR="0" lvl="0" indent="-273050" algn="l" defTabSz="914400" rtl="0" eaLnBrk="1" fontAlgn="base" latinLnBrk="0" hangingPunct="1">
                        <a:lnSpc>
                          <a:spcPct val="100000"/>
                        </a:lnSpc>
                        <a:spcBef>
                          <a:spcPct val="0"/>
                        </a:spcBef>
                        <a:spcAft>
                          <a:spcPct val="0"/>
                        </a:spcAft>
                        <a:buClrTx/>
                        <a:buSzTx/>
                        <a:buFontTx/>
                        <a:buNone/>
                        <a:tabLst/>
                      </a:pPr>
                      <a:r>
                        <a:rPr kumimoji="1" lang="zh-TW" altLang="en-US" sz="2000" b="1" u="none" strike="noStrike" kern="1200" cap="none" normalizeH="0" baseline="0" dirty="0" smtClean="0">
                          <a:ln>
                            <a:noFill/>
                          </a:ln>
                          <a:solidFill>
                            <a:srgbClr val="002060"/>
                          </a:solidFill>
                          <a:effectLst/>
                          <a:latin typeface="微軟正黑體" pitchFamily="34" charset="-120"/>
                          <a:ea typeface="微軟正黑體" pitchFamily="34" charset="-120"/>
                        </a:rPr>
                        <a:t>找不同觀點（找反證）</a:t>
                      </a:r>
                      <a:endParaRPr kumimoji="1" lang="zh-TW" altLang="zh-TW" sz="2000" b="1" i="0" u="none" strike="noStrike" kern="1200" cap="none" normalizeH="0" baseline="0" dirty="0" smtClean="0">
                        <a:ln>
                          <a:noFill/>
                        </a:ln>
                        <a:solidFill>
                          <a:srgbClr val="002060"/>
                        </a:solidFill>
                        <a:effectLst/>
                        <a:latin typeface="微軟正黑體" pitchFamily="34" charset="-120"/>
                        <a:ea typeface="微軟正黑體" pitchFamily="34" charset="-120"/>
                        <a:cs typeface="Arial" pitchFamily="34" charset="0"/>
                      </a:endParaRPr>
                    </a:p>
                  </a:txBody>
                  <a:tcPr marL="68576" marR="68576" marT="0" marB="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FF000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dirty="0">
                        <a:ln>
                          <a:noFill/>
                        </a:ln>
                        <a:solidFill>
                          <a:srgbClr val="FF000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rPr>
                        <a:t>●</a:t>
                      </a: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rPr>
                        <a:t>●</a:t>
                      </a: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rPr>
                        <a:t>●</a:t>
                      </a:r>
                    </a:p>
                  </a:txBody>
                  <a:tcPr marL="68580" marR="68580" marT="0" marB="0" anchor="ctr"/>
                </a:tc>
              </a:tr>
              <a:tr h="342000">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2000" b="1" u="none" strike="noStrike" kern="1200" cap="none" normalizeH="0" baseline="0" dirty="0" smtClean="0">
                          <a:ln>
                            <a:noFill/>
                          </a:ln>
                          <a:solidFill>
                            <a:srgbClr val="002060"/>
                          </a:solidFill>
                          <a:effectLst/>
                          <a:latin typeface="微軟正黑體" pitchFamily="34" charset="-120"/>
                          <a:ea typeface="微軟正黑體" pitchFamily="34" charset="-120"/>
                          <a:cs typeface="+mn-cs"/>
                        </a:rPr>
                        <a:t>自我提問</a:t>
                      </a:r>
                    </a:p>
                  </a:txBody>
                  <a:tcPr marL="91435" marR="91435" marT="45734" marB="45734" anchor="ct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zh-TW" altLang="en-US" sz="2000" b="1" u="none" strike="noStrike" kern="1200" cap="none" normalizeH="0" baseline="0" dirty="0" smtClean="0">
                          <a:ln>
                            <a:noFill/>
                          </a:ln>
                          <a:solidFill>
                            <a:srgbClr val="FF0000"/>
                          </a:solidFill>
                          <a:effectLst/>
                          <a:latin typeface="微軟正黑體" pitchFamily="34" charset="-120"/>
                          <a:ea typeface="微軟正黑體" pitchFamily="34" charset="-120"/>
                          <a:cs typeface="+mn-cs"/>
                        </a:rPr>
                        <a:t>六何法</a:t>
                      </a:r>
                      <a:endParaRPr kumimoji="1" lang="en-US" altLang="zh-TW" sz="2000" b="1" u="none" strike="noStrike" kern="1200" cap="none" normalizeH="0" baseline="0" dirty="0" smtClean="0">
                        <a:ln>
                          <a:noFill/>
                        </a:ln>
                        <a:solidFill>
                          <a:srgbClr val="FF0000"/>
                        </a:solidFill>
                        <a:effectLst/>
                        <a:latin typeface="微軟正黑體" pitchFamily="34" charset="-120"/>
                        <a:ea typeface="微軟正黑體" pitchFamily="34" charset="-120"/>
                        <a:cs typeface="+mn-cs"/>
                      </a:endParaRPr>
                    </a:p>
                  </a:txBody>
                  <a:tcPr marL="68576" marR="68576" marT="0" marB="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FF000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a:ln>
                            <a:noFill/>
                          </a:ln>
                          <a:solidFill>
                            <a:srgbClr val="FF0000"/>
                          </a:solidFill>
                          <a:effectLst/>
                          <a:latin typeface="微軟正黑體" pitchFamily="34" charset="-120"/>
                          <a:ea typeface="微軟正黑體" pitchFamily="34" charset="-120"/>
                          <a:cs typeface="+mn-cs"/>
                        </a:rPr>
                        <a:t>●</a:t>
                      </a: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rPr>
                        <a:t>●</a:t>
                      </a: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endParaRPr>
                    </a:p>
                  </a:txBody>
                  <a:tcPr marL="68580" marR="68580" marT="0" marB="0" anchor="ctr"/>
                </a:tc>
              </a:tr>
              <a:tr h="342000">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zh-TW" altLang="en-US" sz="2000" b="1" u="none" strike="noStrike" kern="1200" cap="none" normalizeH="0" baseline="0" dirty="0" smtClean="0">
                          <a:ln>
                            <a:noFill/>
                          </a:ln>
                          <a:solidFill>
                            <a:srgbClr val="7030A0"/>
                          </a:solidFill>
                          <a:effectLst/>
                          <a:latin typeface="微軟正黑體" pitchFamily="34" charset="-120"/>
                          <a:ea typeface="微軟正黑體" pitchFamily="34" charset="-120"/>
                          <a:cs typeface="+mn-cs"/>
                        </a:rPr>
                        <a:t>有層次的提問</a:t>
                      </a:r>
                      <a:endParaRPr kumimoji="1" lang="en-US" altLang="zh-TW" sz="2000" b="1" u="none" strike="noStrike" kern="1200" cap="none" normalizeH="0" baseline="0" dirty="0" smtClean="0">
                        <a:ln>
                          <a:noFill/>
                        </a:ln>
                        <a:solidFill>
                          <a:srgbClr val="7030A0"/>
                        </a:solidFill>
                        <a:effectLst/>
                        <a:latin typeface="微軟正黑體" pitchFamily="34" charset="-120"/>
                        <a:ea typeface="微軟正黑體" pitchFamily="34" charset="-120"/>
                        <a:cs typeface="+mn-cs"/>
                      </a:endParaRPr>
                    </a:p>
                  </a:txBody>
                  <a:tcPr marL="68576" marR="68576" marT="0" marB="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1" lang="zh-TW" altLang="en-US" sz="3200" b="1" u="none" strike="noStrike" kern="1200" cap="none" normalizeH="0" baseline="0" dirty="0" smtClean="0">
                          <a:ln>
                            <a:noFill/>
                          </a:ln>
                          <a:solidFill>
                            <a:srgbClr val="002060"/>
                          </a:solidFill>
                          <a:effectLst/>
                          <a:latin typeface="微軟正黑體" pitchFamily="34" charset="-120"/>
                          <a:ea typeface="微軟正黑體" pitchFamily="34" charset="-120"/>
                          <a:cs typeface="+mn-cs"/>
                        </a:rPr>
                        <a:t>◐</a:t>
                      </a:r>
                      <a:endParaRPr kumimoji="1" lang="zh-TW" altLang="zh-TW" sz="3200" b="1" u="none" strike="noStrike" kern="1200" cap="none" normalizeH="0" baseline="0" dirty="0">
                        <a:ln>
                          <a:noFill/>
                        </a:ln>
                        <a:solidFill>
                          <a:srgbClr val="002060"/>
                        </a:solidFill>
                        <a:effectLst/>
                        <a:latin typeface="微軟正黑體" pitchFamily="34" charset="-120"/>
                        <a:ea typeface="微軟正黑體" pitchFamily="34" charset="-120"/>
                        <a:cs typeface="+mn-cs"/>
                      </a:endParaRPr>
                    </a:p>
                  </a:txBody>
                  <a:tcPr marL="68580" marR="68580" marT="0" marB="0" anchor="b"/>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rPr>
                        <a:t>●</a:t>
                      </a: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rPr>
                        <a:t>●</a:t>
                      </a:r>
                    </a:p>
                  </a:txBody>
                  <a:tcPr marL="68580" marR="68580" marT="0" marB="0" anchor="ctr"/>
                </a:tc>
              </a:tr>
              <a:tr h="342000">
                <a:tc vMerge="1">
                  <a:txBody>
                    <a:bodyPr/>
                    <a:lstStyle/>
                    <a:p>
                      <a:endParaRPr lang="zh-TW" altLang="en-US"/>
                    </a:p>
                  </a:txBody>
                  <a:tcPr/>
                </a:tc>
                <a:tc>
                  <a:txBody>
                    <a:bodyPr/>
                    <a:lstStyle/>
                    <a:p>
                      <a:pPr marL="273050" marR="0" lvl="0" indent="-273050" algn="l" defTabSz="914400" rtl="0" eaLnBrk="1" fontAlgn="base" latinLnBrk="0" hangingPunct="1">
                        <a:lnSpc>
                          <a:spcPct val="100000"/>
                        </a:lnSpc>
                        <a:spcBef>
                          <a:spcPct val="0"/>
                        </a:spcBef>
                        <a:spcAft>
                          <a:spcPct val="0"/>
                        </a:spcAft>
                        <a:buClrTx/>
                        <a:buSzTx/>
                        <a:buFontTx/>
                        <a:buNone/>
                        <a:tabLst/>
                      </a:pPr>
                      <a:r>
                        <a:rPr kumimoji="1" lang="zh-TW" altLang="en-US" sz="2000" b="1" u="none" strike="noStrike" kern="1200" cap="none" normalizeH="0" baseline="0" dirty="0" smtClean="0">
                          <a:ln>
                            <a:noFill/>
                          </a:ln>
                          <a:solidFill>
                            <a:srgbClr val="002060"/>
                          </a:solidFill>
                          <a:effectLst/>
                          <a:latin typeface="微軟正黑體" pitchFamily="34" charset="-120"/>
                          <a:ea typeface="微軟正黑體" pitchFamily="34" charset="-120"/>
                        </a:rPr>
                        <a:t>詰問作者</a:t>
                      </a:r>
                      <a:endParaRPr kumimoji="1" lang="en-US" altLang="zh-TW" sz="2000" b="1" i="0" u="none" strike="noStrike" kern="1200" cap="none" normalizeH="0" baseline="0" dirty="0" smtClean="0">
                        <a:ln>
                          <a:noFill/>
                        </a:ln>
                        <a:solidFill>
                          <a:srgbClr val="002060"/>
                        </a:solidFill>
                        <a:effectLst/>
                        <a:latin typeface="微軟正黑體" pitchFamily="34" charset="-120"/>
                        <a:ea typeface="微軟正黑體" pitchFamily="34" charset="-120"/>
                        <a:cs typeface="Arial" pitchFamily="34" charset="0"/>
                      </a:endParaRPr>
                    </a:p>
                  </a:txBody>
                  <a:tcPr marL="68576" marR="68576" marT="0" marB="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rPr>
                        <a:t>●</a:t>
                      </a:r>
                    </a:p>
                  </a:txBody>
                  <a:tcPr marL="68580" marR="68580" marT="0" marB="0" anchor="ctr"/>
                </a:tc>
              </a:tr>
              <a:tr h="360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2000" b="1" u="none" strike="noStrike" kern="1200" cap="none" normalizeH="0" baseline="0" dirty="0" smtClean="0">
                          <a:ln>
                            <a:noFill/>
                          </a:ln>
                          <a:solidFill>
                            <a:srgbClr val="002060"/>
                          </a:solidFill>
                          <a:effectLst/>
                          <a:latin typeface="微軟正黑體" pitchFamily="34" charset="-120"/>
                          <a:ea typeface="微軟正黑體" pitchFamily="34" charset="-120"/>
                        </a:rPr>
                        <a:t>理解監控</a:t>
                      </a:r>
                      <a:endParaRPr kumimoji="1" lang="zh-TW" altLang="en-US" sz="2000" b="1" i="0" u="none" strike="noStrike" kern="1200" cap="none" normalizeH="0" baseline="0" dirty="0" smtClean="0">
                        <a:ln>
                          <a:noFill/>
                        </a:ln>
                        <a:solidFill>
                          <a:srgbClr val="002060"/>
                        </a:solidFill>
                        <a:effectLst/>
                        <a:latin typeface="微軟正黑體" pitchFamily="34" charset="-120"/>
                        <a:ea typeface="微軟正黑體" pitchFamily="34" charset="-120"/>
                        <a:cs typeface="Arial" pitchFamily="34" charset="0"/>
                      </a:endParaRPr>
                    </a:p>
                  </a:txBody>
                  <a:tcPr marL="91435" marR="91435" marT="45734" marB="45734" anchor="ct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zh-TW" altLang="zh-TW" sz="2000" b="1" i="0" u="none" strike="noStrike" kern="1200" cap="none" normalizeH="0" baseline="0" dirty="0" smtClean="0">
                        <a:ln>
                          <a:noFill/>
                        </a:ln>
                        <a:solidFill>
                          <a:srgbClr val="002060"/>
                        </a:solidFill>
                        <a:effectLst/>
                        <a:latin typeface="微軟正黑體" pitchFamily="34" charset="-120"/>
                        <a:ea typeface="微軟正黑體" pitchFamily="34" charset="-120"/>
                        <a:cs typeface="Arial" pitchFamily="34" charset="0"/>
                      </a:endParaRPr>
                    </a:p>
                  </a:txBody>
                  <a:tcPr marL="68576" marR="68576" marT="0" marB="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rPr>
                        <a:t>●</a:t>
                      </a: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rPr>
                        <a:t>●</a:t>
                      </a: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rPr>
                        <a:t>●</a:t>
                      </a: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rPr>
                        <a:t>●</a:t>
                      </a:r>
                    </a:p>
                  </a:txBody>
                  <a:tcPr marL="68580" marR="68580" marT="0" marB="0" anchor="ctr"/>
                </a:tc>
              </a:tr>
            </a:tbl>
          </a:graphicData>
        </a:graphic>
      </p:graphicFrame>
      <p:sp>
        <p:nvSpPr>
          <p:cNvPr id="8" name="橢圓 7"/>
          <p:cNvSpPr>
            <a:spLocks noChangeArrowheads="1"/>
          </p:cNvSpPr>
          <p:nvPr/>
        </p:nvSpPr>
        <p:spPr bwMode="auto">
          <a:xfrm>
            <a:off x="428596" y="3214686"/>
            <a:ext cx="8429625" cy="1357322"/>
          </a:xfrm>
          <a:prstGeom prst="ellipse">
            <a:avLst/>
          </a:prstGeom>
          <a:noFill/>
          <a:ln w="28575" algn="ctr">
            <a:solidFill>
              <a:srgbClr val="C00000"/>
            </a:solidFill>
            <a:round/>
            <a:headEnd/>
            <a:tailEnd/>
          </a:ln>
        </p:spPr>
        <p:txBody>
          <a:bodyPr/>
          <a:lstStyle/>
          <a:p>
            <a:pPr algn="r"/>
            <a:endParaRPr kumimoji="0" lang="zh-TW" altLang="en-US" b="1"/>
          </a:p>
        </p:txBody>
      </p:sp>
      <p:pic>
        <p:nvPicPr>
          <p:cNvPr id="9" name="圖片 6" descr="C:\Users\CGS\Documents\0\logo.gif"/>
          <p:cNvPicPr>
            <a:picLocks noChangeAspect="1" noChangeArrowheads="1"/>
          </p:cNvPicPr>
          <p:nvPr/>
        </p:nvPicPr>
        <p:blipFill>
          <a:blip r:embed="rId2"/>
          <a:srcRect/>
          <a:stretch>
            <a:fillRect/>
          </a:stretch>
        </p:blipFill>
        <p:spPr bwMode="auto">
          <a:xfrm>
            <a:off x="7751763" y="620713"/>
            <a:ext cx="1171575" cy="7207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1"/>
          <p:cNvSpPr txBox="1">
            <a:spLocks/>
          </p:cNvSpPr>
          <p:nvPr/>
        </p:nvSpPr>
        <p:spPr>
          <a:xfrm>
            <a:off x="468313" y="188913"/>
            <a:ext cx="8180387" cy="1106487"/>
          </a:xfrm>
          <a:prstGeom prst="rect">
            <a:avLst/>
          </a:prstGeom>
        </p:spPr>
        <p:txBody>
          <a:bodyPr/>
          <a:lstStyle/>
          <a:p>
            <a:pPr algn="ctr" fontAlgn="auto">
              <a:spcBef>
                <a:spcPts val="0"/>
              </a:spcBef>
              <a:spcAft>
                <a:spcPts val="0"/>
              </a:spcAft>
              <a:defRPr/>
            </a:pPr>
            <a:r>
              <a:rPr kumimoji="0" lang="zh-TW" altLang="en-US" sz="4400" b="1" dirty="0">
                <a:effectLst>
                  <a:outerShdw blurRad="38100" dist="38100" dir="2700000" algn="tl">
                    <a:srgbClr val="000000">
                      <a:alpha val="43137"/>
                    </a:srgbClr>
                  </a:outerShdw>
                </a:effectLst>
                <a:latin typeface="標楷體" pitchFamily="65" charset="-120"/>
                <a:ea typeface="標楷體" pitchFamily="65" charset="-120"/>
              </a:rPr>
              <a:t>從文章中提出觀點</a:t>
            </a:r>
          </a:p>
        </p:txBody>
      </p:sp>
      <p:sp>
        <p:nvSpPr>
          <p:cNvPr id="8" name="圓角矩形 7"/>
          <p:cNvSpPr/>
          <p:nvPr/>
        </p:nvSpPr>
        <p:spPr>
          <a:xfrm>
            <a:off x="611188" y="908050"/>
            <a:ext cx="7866062" cy="2952750"/>
          </a:xfrm>
          <a:prstGeom prst="roundRect">
            <a:avLst/>
          </a:prstGeom>
          <a:solidFill>
            <a:srgbClr val="9ED46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kumimoji="0" lang="en-US" altLang="zh-TW" sz="2400" b="1" dirty="0">
              <a:solidFill>
                <a:schemeClr val="tx1"/>
              </a:solidFill>
              <a:latin typeface="微軟正黑體" pitchFamily="34" charset="-120"/>
              <a:ea typeface="微軟正黑體" pitchFamily="34" charset="-120"/>
            </a:endParaRPr>
          </a:p>
          <a:p>
            <a:pPr fontAlgn="auto">
              <a:spcBef>
                <a:spcPts val="0"/>
              </a:spcBef>
              <a:spcAft>
                <a:spcPts val="0"/>
              </a:spcAft>
              <a:defRPr/>
            </a:pPr>
            <a:endParaRPr kumimoji="0" lang="en-US" altLang="zh-TW" sz="2200" b="1" dirty="0">
              <a:solidFill>
                <a:schemeClr val="tx1"/>
              </a:solidFill>
              <a:latin typeface="微軟正黑體" pitchFamily="34" charset="-120"/>
              <a:ea typeface="微軟正黑體" pitchFamily="34" charset="-120"/>
            </a:endParaRPr>
          </a:p>
          <a:p>
            <a:pPr fontAlgn="auto">
              <a:spcBef>
                <a:spcPts val="0"/>
              </a:spcBef>
              <a:spcAft>
                <a:spcPts val="0"/>
              </a:spcAft>
              <a:defRPr/>
            </a:pPr>
            <a:r>
              <a:rPr kumimoji="0" lang="zh-TW" altLang="en-US" sz="2200" b="1" dirty="0" smtClean="0">
                <a:solidFill>
                  <a:schemeClr val="tx1"/>
                </a:solidFill>
                <a:latin typeface="微軟正黑體" pitchFamily="34" charset="-120"/>
                <a:ea typeface="微軟正黑體" pitchFamily="34" charset="-120"/>
              </a:rPr>
              <a:t>第三段：後來，</a:t>
            </a:r>
            <a:r>
              <a:rPr kumimoji="0" lang="zh-TW" altLang="zh-TW" sz="2200" b="1" dirty="0" smtClean="0">
                <a:solidFill>
                  <a:schemeClr val="tx1"/>
                </a:solidFill>
                <a:latin typeface="微軟正黑體" pitchFamily="34" charset="-120"/>
                <a:ea typeface="微軟正黑體" pitchFamily="34" charset="-120"/>
              </a:rPr>
              <a:t>雷文霍克</a:t>
            </a:r>
            <a:r>
              <a:rPr kumimoji="0" lang="zh-TW" altLang="en-US" sz="2200" b="1" dirty="0" smtClean="0">
                <a:solidFill>
                  <a:schemeClr val="tx1"/>
                </a:solidFill>
                <a:latin typeface="微軟正黑體" pitchFamily="34" charset="-120"/>
                <a:ea typeface="微軟正黑體" pitchFamily="34" charset="-120"/>
              </a:rPr>
              <a:t>聽說運用凸透鏡片</a:t>
            </a:r>
            <a:r>
              <a:rPr kumimoji="0" lang="zh-TW" altLang="zh-TW" sz="2200" b="1" dirty="0" smtClean="0">
                <a:solidFill>
                  <a:schemeClr val="tx1"/>
                </a:solidFill>
                <a:latin typeface="微軟正黑體" pitchFamily="34" charset="-120"/>
                <a:ea typeface="微軟正黑體" pitchFamily="34" charset="-120"/>
              </a:rPr>
              <a:t>，</a:t>
            </a:r>
            <a:r>
              <a:rPr kumimoji="0" lang="zh-TW" altLang="en-US" sz="2200" b="1" dirty="0" smtClean="0">
                <a:solidFill>
                  <a:schemeClr val="tx1"/>
                </a:solidFill>
                <a:latin typeface="微軟正黑體" pitchFamily="34" charset="-120"/>
                <a:ea typeface="微軟正黑體" pitchFamily="34" charset="-120"/>
              </a:rPr>
              <a:t>可以看到眼睛看不見的東西，就更加賣力的從事研究</a:t>
            </a:r>
            <a:r>
              <a:rPr kumimoji="0" lang="zh-TW" altLang="zh-TW" sz="2200" b="1" dirty="0" smtClean="0">
                <a:solidFill>
                  <a:schemeClr val="tx1"/>
                </a:solidFill>
                <a:latin typeface="微軟正黑體" pitchFamily="34" charset="-120"/>
                <a:ea typeface="微軟正黑體" pitchFamily="34" charset="-120"/>
              </a:rPr>
              <a:t>。</a:t>
            </a:r>
            <a:r>
              <a:rPr kumimoji="0" lang="zh-TW" altLang="en-US" sz="2200" b="1" dirty="0" smtClean="0">
                <a:solidFill>
                  <a:schemeClr val="tx1"/>
                </a:solidFill>
                <a:latin typeface="微軟正黑體" pitchFamily="34" charset="-120"/>
                <a:ea typeface="微軟正黑體" pitchFamily="34" charset="-120"/>
              </a:rPr>
              <a:t>他</a:t>
            </a:r>
            <a:r>
              <a:rPr kumimoji="0" lang="zh-TW" altLang="zh-TW" sz="2200" b="1" dirty="0" smtClean="0">
                <a:solidFill>
                  <a:schemeClr val="tx1"/>
                </a:solidFill>
                <a:latin typeface="微軟正黑體" pitchFamily="34" charset="-120"/>
                <a:ea typeface="微軟正黑體" pitchFamily="34" charset="-120"/>
              </a:rPr>
              <a:t>試著</a:t>
            </a:r>
            <a:r>
              <a:rPr kumimoji="0" lang="zh-TW" altLang="en-US" sz="2200" b="1" dirty="0" smtClean="0">
                <a:solidFill>
                  <a:schemeClr val="tx1"/>
                </a:solidFill>
                <a:latin typeface="微軟正黑體" pitchFamily="34" charset="-120"/>
                <a:ea typeface="微軟正黑體" pitchFamily="34" charset="-120"/>
              </a:rPr>
              <a:t>磨出不同厚度、大小的鏡片，放進自己設計的觀察工具當中，最後</a:t>
            </a:r>
            <a:r>
              <a:rPr kumimoji="0" lang="zh-TW" altLang="zh-TW" sz="2200" b="1" dirty="0" smtClean="0">
                <a:solidFill>
                  <a:schemeClr val="tx1"/>
                </a:solidFill>
                <a:latin typeface="微軟正黑體" pitchFamily="34" charset="-120"/>
                <a:ea typeface="微軟正黑體" pitchFamily="34" charset="-120"/>
              </a:rPr>
              <a:t>終於做出可以放大兩百七十倍的簡易顯微鏡。他利用顯微鏡</a:t>
            </a:r>
            <a:r>
              <a:rPr kumimoji="0" lang="zh-TW" altLang="en-US" sz="2200" b="1" dirty="0" smtClean="0">
                <a:solidFill>
                  <a:schemeClr val="tx1"/>
                </a:solidFill>
                <a:latin typeface="微軟正黑體" pitchFamily="34" charset="-120"/>
                <a:ea typeface="微軟正黑體" pitchFamily="34" charset="-120"/>
              </a:rPr>
              <a:t>觀察不同的東西，常常都有新的發現。西元一六七五年</a:t>
            </a:r>
            <a:r>
              <a:rPr kumimoji="0" lang="zh-TW" altLang="zh-TW" sz="2200" b="1" dirty="0" smtClean="0">
                <a:solidFill>
                  <a:schemeClr val="tx1"/>
                </a:solidFill>
                <a:latin typeface="微軟正黑體" pitchFamily="34" charset="-120"/>
                <a:ea typeface="微軟正黑體" pitchFamily="34" charset="-120"/>
              </a:rPr>
              <a:t>，</a:t>
            </a:r>
            <a:r>
              <a:rPr kumimoji="0" lang="zh-TW" altLang="en-US" sz="2200" b="1" dirty="0" smtClean="0">
                <a:solidFill>
                  <a:schemeClr val="tx1"/>
                </a:solidFill>
                <a:latin typeface="微軟正黑體" pitchFamily="34" charset="-120"/>
                <a:ea typeface="微軟正黑體" pitchFamily="34" charset="-120"/>
              </a:rPr>
              <a:t>他透過顯微鏡，</a:t>
            </a:r>
            <a:r>
              <a:rPr kumimoji="0" lang="zh-TW" altLang="zh-TW" sz="2200" b="1" dirty="0" smtClean="0">
                <a:solidFill>
                  <a:schemeClr val="tx1"/>
                </a:solidFill>
                <a:latin typeface="微軟正黑體" pitchFamily="34" charset="-120"/>
                <a:ea typeface="微軟正黑體" pitchFamily="34" charset="-120"/>
              </a:rPr>
              <a:t>在雨滴中看到一個</a:t>
            </a:r>
            <a:r>
              <a:rPr kumimoji="0" lang="zh-TW" altLang="en-US" sz="2200" b="1" dirty="0" smtClean="0">
                <a:solidFill>
                  <a:schemeClr val="tx1"/>
                </a:solidFill>
                <a:latin typeface="微軟正黑體" pitchFamily="34" charset="-120"/>
                <a:ea typeface="微軟正黑體" pitchFamily="34" charset="-120"/>
              </a:rPr>
              <a:t>奇妙</a:t>
            </a:r>
            <a:r>
              <a:rPr kumimoji="0" lang="zh-TW" altLang="zh-TW" sz="2200" b="1" dirty="0" smtClean="0">
                <a:solidFill>
                  <a:schemeClr val="tx1"/>
                </a:solidFill>
                <a:latin typeface="微軟正黑體" pitchFamily="34" charset="-120"/>
                <a:ea typeface="微軟正黑體" pitchFamily="34" charset="-120"/>
              </a:rPr>
              <a:t>的顯微世界，高興得大叫：「原來一滴小水滴裡，住著這麼多可愛的小生命！」就這樣，他成為第一個發現微生物的人。</a:t>
            </a:r>
          </a:p>
          <a:p>
            <a:pPr fontAlgn="auto">
              <a:spcBef>
                <a:spcPts val="0"/>
              </a:spcBef>
              <a:spcAft>
                <a:spcPts val="0"/>
              </a:spcAft>
              <a:defRPr/>
            </a:pPr>
            <a:endParaRPr kumimoji="0" lang="zh-TW" altLang="zh-TW" sz="2200" b="1" dirty="0">
              <a:solidFill>
                <a:schemeClr val="tx1"/>
              </a:solidFill>
              <a:latin typeface="微軟正黑體" pitchFamily="34" charset="-120"/>
              <a:ea typeface="微軟正黑體" pitchFamily="34" charset="-120"/>
            </a:endParaRPr>
          </a:p>
          <a:p>
            <a:pPr fontAlgn="auto">
              <a:spcBef>
                <a:spcPts val="0"/>
              </a:spcBef>
              <a:spcAft>
                <a:spcPts val="0"/>
              </a:spcAft>
              <a:defRPr/>
            </a:pPr>
            <a:endParaRPr kumimoji="0" lang="en-US" altLang="zh-TW" sz="2400" b="1" dirty="0">
              <a:solidFill>
                <a:schemeClr val="tx1"/>
              </a:solidFill>
              <a:latin typeface="微軟正黑體" pitchFamily="34" charset="-120"/>
              <a:ea typeface="微軟正黑體" pitchFamily="34" charset="-120"/>
            </a:endParaRPr>
          </a:p>
        </p:txBody>
      </p:sp>
      <p:sp>
        <p:nvSpPr>
          <p:cNvPr id="23" name="向下箭號圖說文字 22"/>
          <p:cNvSpPr/>
          <p:nvPr/>
        </p:nvSpPr>
        <p:spPr>
          <a:xfrm>
            <a:off x="827088" y="4005263"/>
            <a:ext cx="7346950" cy="1655762"/>
          </a:xfrm>
          <a:prstGeom prst="downArrowCallout">
            <a:avLst>
              <a:gd name="adj1" fmla="val 23081"/>
              <a:gd name="adj2" fmla="val 25000"/>
              <a:gd name="adj3" fmla="val 25000"/>
              <a:gd name="adj4" fmla="val 6497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kumimoji="0" lang="en-US" altLang="zh-TW" sz="2400" b="1" dirty="0">
              <a:solidFill>
                <a:schemeClr val="tx1"/>
              </a:solidFill>
              <a:latin typeface="微軟正黑體" pitchFamily="34" charset="-120"/>
              <a:ea typeface="微軟正黑體" pitchFamily="34" charset="-120"/>
            </a:endParaRPr>
          </a:p>
          <a:p>
            <a:pPr fontAlgn="auto">
              <a:spcBef>
                <a:spcPts val="0"/>
              </a:spcBef>
              <a:spcAft>
                <a:spcPts val="0"/>
              </a:spcAft>
              <a:defRPr/>
            </a:pPr>
            <a:r>
              <a:rPr kumimoji="0" lang="zh-TW" altLang="zh-TW" sz="2400" b="1" dirty="0">
                <a:solidFill>
                  <a:schemeClr val="tx1"/>
                </a:solidFill>
                <a:latin typeface="微軟正黑體" pitchFamily="34" charset="-120"/>
                <a:ea typeface="微軟正黑體" pitchFamily="34" charset="-120"/>
              </a:rPr>
              <a:t>他不斷試著用不同的鏡片來看東西，終於做出可以放大兩百七十倍的簡易顯微鏡。到了西元</a:t>
            </a:r>
            <a:r>
              <a:rPr kumimoji="0" lang="zh-TW" altLang="zh-TW" sz="2400" b="1" dirty="0" smtClean="0">
                <a:solidFill>
                  <a:schemeClr val="tx1"/>
                </a:solidFill>
                <a:latin typeface="微軟正黑體" pitchFamily="34" charset="-120"/>
                <a:ea typeface="微軟正黑體" pitchFamily="34" charset="-120"/>
              </a:rPr>
              <a:t>一六</a:t>
            </a:r>
            <a:r>
              <a:rPr kumimoji="0" lang="zh-TW" altLang="en-US" sz="2400" b="1" dirty="0" smtClean="0">
                <a:solidFill>
                  <a:schemeClr val="tx1"/>
                </a:solidFill>
                <a:latin typeface="微軟正黑體" pitchFamily="34" charset="-120"/>
                <a:ea typeface="微軟正黑體" pitchFamily="34" charset="-120"/>
              </a:rPr>
              <a:t>七五</a:t>
            </a:r>
            <a:r>
              <a:rPr kumimoji="0" lang="zh-TW" altLang="zh-TW" sz="2400" b="1" dirty="0" smtClean="0">
                <a:solidFill>
                  <a:schemeClr val="tx1"/>
                </a:solidFill>
                <a:latin typeface="微軟正黑體" pitchFamily="34" charset="-120"/>
                <a:ea typeface="微軟正黑體" pitchFamily="34" charset="-120"/>
              </a:rPr>
              <a:t>年</a:t>
            </a:r>
            <a:r>
              <a:rPr kumimoji="0" lang="zh-TW" altLang="zh-TW" sz="2400" b="1" dirty="0">
                <a:solidFill>
                  <a:schemeClr val="tx1"/>
                </a:solidFill>
                <a:latin typeface="微軟正黑體" pitchFamily="34" charset="-120"/>
                <a:ea typeface="微軟正黑體" pitchFamily="34" charset="-120"/>
              </a:rPr>
              <a:t>，成為第一個發現微生物的人。</a:t>
            </a:r>
          </a:p>
          <a:p>
            <a:pPr fontAlgn="auto">
              <a:spcBef>
                <a:spcPts val="0"/>
              </a:spcBef>
              <a:spcAft>
                <a:spcPts val="0"/>
              </a:spcAft>
              <a:defRPr/>
            </a:pPr>
            <a:endParaRPr kumimoji="0" lang="zh-TW" altLang="zh-TW" sz="2400" b="1" dirty="0">
              <a:solidFill>
                <a:schemeClr val="tx1"/>
              </a:solidFill>
              <a:latin typeface="微軟正黑體" pitchFamily="34" charset="-120"/>
              <a:ea typeface="微軟正黑體" pitchFamily="34" charset="-120"/>
            </a:endParaRPr>
          </a:p>
        </p:txBody>
      </p:sp>
      <p:sp>
        <p:nvSpPr>
          <p:cNvPr id="24" name="圓角矩形 23"/>
          <p:cNvSpPr/>
          <p:nvPr/>
        </p:nvSpPr>
        <p:spPr>
          <a:xfrm>
            <a:off x="684213" y="5805488"/>
            <a:ext cx="7704137" cy="836612"/>
          </a:xfrm>
          <a:prstGeom prst="roundRect">
            <a:avLst/>
          </a:prstGeom>
          <a:solidFill>
            <a:srgbClr val="F2D6E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lnSpc>
                <a:spcPct val="150000"/>
              </a:lnSpc>
              <a:spcBef>
                <a:spcPts val="0"/>
              </a:spcBef>
              <a:spcAft>
                <a:spcPts val="0"/>
              </a:spcAft>
              <a:defRPr/>
            </a:pPr>
            <a:endParaRPr kumimoji="0" lang="en-US" altLang="zh-TW" sz="3200" b="1" dirty="0">
              <a:solidFill>
                <a:schemeClr val="tx1"/>
              </a:solidFill>
              <a:latin typeface="微軟正黑體" pitchFamily="34" charset="-120"/>
              <a:ea typeface="微軟正黑體" pitchFamily="34" charset="-120"/>
            </a:endParaRPr>
          </a:p>
          <a:p>
            <a:pPr algn="ctr" fontAlgn="auto">
              <a:lnSpc>
                <a:spcPct val="150000"/>
              </a:lnSpc>
              <a:spcBef>
                <a:spcPts val="0"/>
              </a:spcBef>
              <a:spcAft>
                <a:spcPts val="0"/>
              </a:spcAft>
              <a:defRPr/>
            </a:pPr>
            <a:endParaRPr kumimoji="0" lang="en-US" altLang="zh-TW" sz="3200" b="1" dirty="0">
              <a:solidFill>
                <a:srgbClr val="FF0000"/>
              </a:solidFill>
              <a:latin typeface="微軟正黑體" pitchFamily="34" charset="-120"/>
              <a:ea typeface="微軟正黑體" pitchFamily="34" charset="-120"/>
            </a:endParaRPr>
          </a:p>
          <a:p>
            <a:pPr algn="ctr" fontAlgn="auto">
              <a:lnSpc>
                <a:spcPct val="150000"/>
              </a:lnSpc>
              <a:spcBef>
                <a:spcPts val="0"/>
              </a:spcBef>
              <a:spcAft>
                <a:spcPts val="0"/>
              </a:spcAft>
              <a:defRPr/>
            </a:pPr>
            <a:endParaRPr kumimoji="0" lang="en-US" altLang="zh-TW" sz="3200" b="1" dirty="0">
              <a:solidFill>
                <a:srgbClr val="FF0000"/>
              </a:solidFill>
              <a:latin typeface="微軟正黑體" pitchFamily="34" charset="-120"/>
              <a:ea typeface="微軟正黑體" pitchFamily="34" charset="-120"/>
            </a:endParaRPr>
          </a:p>
          <a:p>
            <a:pPr algn="ctr" fontAlgn="auto">
              <a:lnSpc>
                <a:spcPct val="150000"/>
              </a:lnSpc>
              <a:spcBef>
                <a:spcPts val="0"/>
              </a:spcBef>
              <a:spcAft>
                <a:spcPts val="0"/>
              </a:spcAft>
              <a:defRPr/>
            </a:pPr>
            <a:endParaRPr kumimoji="0" lang="en-US" altLang="zh-TW" sz="3200" b="1" dirty="0">
              <a:solidFill>
                <a:srgbClr val="FF0000"/>
              </a:solidFill>
              <a:latin typeface="微軟正黑體" pitchFamily="34" charset="-120"/>
              <a:ea typeface="微軟正黑體" pitchFamily="34" charset="-120"/>
            </a:endParaRPr>
          </a:p>
          <a:p>
            <a:pPr algn="ctr" fontAlgn="auto">
              <a:lnSpc>
                <a:spcPct val="150000"/>
              </a:lnSpc>
              <a:spcBef>
                <a:spcPts val="0"/>
              </a:spcBef>
              <a:spcAft>
                <a:spcPts val="0"/>
              </a:spcAft>
              <a:defRPr/>
            </a:pPr>
            <a:endParaRPr kumimoji="0" lang="en-US" altLang="zh-TW" sz="3200" b="1" dirty="0">
              <a:solidFill>
                <a:srgbClr val="FF0000"/>
              </a:solidFill>
              <a:latin typeface="微軟正黑體" pitchFamily="34" charset="-120"/>
              <a:ea typeface="微軟正黑體" pitchFamily="34" charset="-120"/>
            </a:endParaRPr>
          </a:p>
          <a:p>
            <a:pPr algn="ctr" fontAlgn="auto">
              <a:lnSpc>
                <a:spcPct val="150000"/>
              </a:lnSpc>
              <a:spcBef>
                <a:spcPts val="0"/>
              </a:spcBef>
              <a:spcAft>
                <a:spcPts val="0"/>
              </a:spcAft>
              <a:defRPr/>
            </a:pPr>
            <a:r>
              <a:rPr kumimoji="0" lang="zh-TW" altLang="en-US" sz="3200" b="1" dirty="0">
                <a:solidFill>
                  <a:srgbClr val="FF0000"/>
                </a:solidFill>
                <a:latin typeface="微軟正黑體" pitchFamily="34" charset="-120"/>
                <a:ea typeface="微軟正黑體" pitchFamily="34" charset="-120"/>
              </a:rPr>
              <a:t>努力不懈</a:t>
            </a:r>
            <a:endParaRPr kumimoji="0" lang="en-US" altLang="zh-TW" sz="3200" b="1" dirty="0">
              <a:solidFill>
                <a:srgbClr val="FF0000"/>
              </a:solidFill>
              <a:latin typeface="微軟正黑體" pitchFamily="34" charset="-120"/>
              <a:ea typeface="微軟正黑體" pitchFamily="34" charset="-120"/>
            </a:endParaRPr>
          </a:p>
          <a:p>
            <a:pPr algn="ctr" fontAlgn="auto">
              <a:lnSpc>
                <a:spcPct val="150000"/>
              </a:lnSpc>
              <a:spcBef>
                <a:spcPts val="0"/>
              </a:spcBef>
              <a:spcAft>
                <a:spcPts val="0"/>
              </a:spcAft>
              <a:defRPr/>
            </a:pPr>
            <a:endParaRPr kumimoji="0" lang="en-US" altLang="zh-TW" sz="3200" b="1" dirty="0">
              <a:solidFill>
                <a:srgbClr val="FF0000"/>
              </a:solidFill>
              <a:latin typeface="微軟正黑體" pitchFamily="34" charset="-120"/>
              <a:ea typeface="微軟正黑體" pitchFamily="34" charset="-120"/>
            </a:endParaRPr>
          </a:p>
          <a:p>
            <a:pPr algn="ctr" fontAlgn="auto">
              <a:spcBef>
                <a:spcPts val="0"/>
              </a:spcBef>
              <a:spcAft>
                <a:spcPts val="0"/>
              </a:spcAft>
              <a:defRPr/>
            </a:pPr>
            <a:endParaRPr kumimoji="0" lang="en-US" altLang="zh-TW" sz="2000" b="1" dirty="0">
              <a:solidFill>
                <a:schemeClr val="tx1"/>
              </a:solidFill>
            </a:endParaRPr>
          </a:p>
          <a:p>
            <a:pPr algn="ctr" fontAlgn="auto">
              <a:spcBef>
                <a:spcPts val="0"/>
              </a:spcBef>
              <a:spcAft>
                <a:spcPts val="0"/>
              </a:spcAft>
              <a:defRPr/>
            </a:pPr>
            <a:endParaRPr kumimoji="0" lang="en-US" altLang="zh-TW" sz="2000" b="1" dirty="0">
              <a:solidFill>
                <a:schemeClr val="tx1"/>
              </a:solidFill>
            </a:endParaRPr>
          </a:p>
          <a:p>
            <a:pPr algn="ctr" fontAlgn="auto">
              <a:spcBef>
                <a:spcPts val="0"/>
              </a:spcBef>
              <a:spcAft>
                <a:spcPts val="0"/>
              </a:spcAft>
              <a:defRPr/>
            </a:pPr>
            <a:endParaRPr kumimoji="0" lang="en-US" altLang="zh-TW" sz="2000" b="1" dirty="0">
              <a:solidFill>
                <a:schemeClr val="tx1"/>
              </a:solidFill>
            </a:endParaRPr>
          </a:p>
          <a:p>
            <a:pPr algn="ctr" fontAlgn="auto">
              <a:spcBef>
                <a:spcPts val="0"/>
              </a:spcBef>
              <a:spcAft>
                <a:spcPts val="0"/>
              </a:spcAft>
              <a:defRPr/>
            </a:pPr>
            <a:endParaRPr kumimoji="0" lang="en-US" altLang="zh-TW" sz="2000" b="1" dirty="0">
              <a:solidFill>
                <a:schemeClr val="tx1"/>
              </a:solidFill>
            </a:endParaRPr>
          </a:p>
          <a:p>
            <a:pPr algn="ctr" fontAlgn="auto">
              <a:spcBef>
                <a:spcPts val="0"/>
              </a:spcBef>
              <a:spcAft>
                <a:spcPts val="0"/>
              </a:spcAft>
              <a:defRPr/>
            </a:pPr>
            <a:endParaRPr kumimoji="0" lang="en-US" altLang="zh-TW" sz="2000" b="1" dirty="0">
              <a:solidFill>
                <a:schemeClr val="tx1"/>
              </a:solidFill>
            </a:endParaRPr>
          </a:p>
          <a:p>
            <a:pPr algn="ctr" fontAlgn="auto">
              <a:spcBef>
                <a:spcPts val="0"/>
              </a:spcBef>
              <a:spcAft>
                <a:spcPts val="0"/>
              </a:spcAft>
              <a:defRPr/>
            </a:pPr>
            <a:endParaRPr kumimoji="0" lang="en-US" altLang="zh-TW" sz="2000" b="1" dirty="0">
              <a:solidFill>
                <a:schemeClr val="tx1"/>
              </a:solidFill>
            </a:endParaRPr>
          </a:p>
          <a:p>
            <a:pPr algn="ctr" fontAlgn="auto">
              <a:spcBef>
                <a:spcPts val="0"/>
              </a:spcBef>
              <a:spcAft>
                <a:spcPts val="0"/>
              </a:spcAft>
              <a:defRPr/>
            </a:pPr>
            <a:endParaRPr kumimoji="0" lang="en-US" altLang="zh-TW" sz="2000" b="1" dirty="0">
              <a:solidFill>
                <a:schemeClr val="tx1"/>
              </a:solidFill>
            </a:endParaRPr>
          </a:p>
          <a:p>
            <a:pPr algn="ctr" fontAlgn="auto">
              <a:spcBef>
                <a:spcPts val="0"/>
              </a:spcBef>
              <a:spcAft>
                <a:spcPts val="0"/>
              </a:spcAft>
              <a:defRPr/>
            </a:pPr>
            <a:endParaRPr kumimoji="0" lang="en-US" altLang="zh-TW" sz="2000" b="1" dirty="0">
              <a:solidFill>
                <a:schemeClr val="tx1"/>
              </a:solidFill>
            </a:endParaRPr>
          </a:p>
          <a:p>
            <a:pPr algn="ctr" fontAlgn="auto">
              <a:spcBef>
                <a:spcPts val="0"/>
              </a:spcBef>
              <a:spcAft>
                <a:spcPts val="0"/>
              </a:spcAft>
              <a:defRPr/>
            </a:pPr>
            <a:endParaRPr kumimoji="0" lang="en-US" altLang="zh-TW" sz="20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500" fill="hold"/>
                                        <p:tgtEl>
                                          <p:spTgt spid="24"/>
                                        </p:tgtEl>
                                        <p:attrNameLst>
                                          <p:attrName>ppt_x</p:attrName>
                                        </p:attrNameLst>
                                      </p:cBhvr>
                                      <p:tavLst>
                                        <p:tav tm="0">
                                          <p:val>
                                            <p:strVal val="#ppt_x"/>
                                          </p:val>
                                        </p:tav>
                                        <p:tav tm="100000">
                                          <p:val>
                                            <p:strVal val="#ppt_x"/>
                                          </p:val>
                                        </p:tav>
                                      </p:tavLst>
                                    </p:anim>
                                    <p:anim calcmode="lin" valueType="num">
                                      <p:cBhvr additive="base">
                                        <p:cTn id="1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8313" y="0"/>
            <a:ext cx="8229600" cy="1143000"/>
          </a:xfrm>
        </p:spPr>
        <p:txBody>
          <a:bodyPr/>
          <a:lstStyle/>
          <a:p>
            <a:pPr>
              <a:defRPr/>
            </a:pPr>
            <a:r>
              <a:rPr lang="zh-TW" altLang="en-US" b="1" dirty="0" smtClean="0">
                <a:solidFill>
                  <a:schemeClr val="tx1">
                    <a:lumMod val="95000"/>
                    <a:lumOff val="5000"/>
                  </a:schemeClr>
                </a:solidFill>
                <a:latin typeface="標楷體" pitchFamily="65" charset="-120"/>
                <a:ea typeface="標楷體" pitchFamily="65" charset="-120"/>
              </a:rPr>
              <a:t>自我（讀者）觀點→找支持理由</a:t>
            </a:r>
            <a:endParaRPr lang="zh-TW" altLang="en-US" dirty="0">
              <a:solidFill>
                <a:schemeClr val="tx1">
                  <a:lumMod val="95000"/>
                  <a:lumOff val="5000"/>
                </a:schemeClr>
              </a:solidFill>
            </a:endParaRPr>
          </a:p>
        </p:txBody>
      </p:sp>
      <p:sp>
        <p:nvSpPr>
          <p:cNvPr id="14" name="圓角矩形 13"/>
          <p:cNvSpPr/>
          <p:nvPr/>
        </p:nvSpPr>
        <p:spPr>
          <a:xfrm>
            <a:off x="214282" y="2714620"/>
            <a:ext cx="8713788" cy="3814765"/>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a:defRPr/>
            </a:pPr>
            <a:endParaRPr lang="en-US" altLang="zh-TW" sz="2000" b="1" dirty="0">
              <a:solidFill>
                <a:schemeClr val="tx1"/>
              </a:solidFill>
              <a:latin typeface="微軟正黑體" pitchFamily="34" charset="-120"/>
              <a:ea typeface="微軟正黑體" pitchFamily="34" charset="-120"/>
            </a:endParaRPr>
          </a:p>
          <a:p>
            <a:pPr>
              <a:defRPr/>
            </a:pPr>
            <a:endParaRPr lang="en-US" altLang="zh-TW" sz="2000" b="1" dirty="0">
              <a:solidFill>
                <a:schemeClr val="tx1"/>
              </a:solidFill>
              <a:latin typeface="微軟正黑體" pitchFamily="34" charset="-120"/>
              <a:ea typeface="微軟正黑體" pitchFamily="34" charset="-120"/>
            </a:endParaRPr>
          </a:p>
          <a:p>
            <a:pPr>
              <a:defRPr/>
            </a:pPr>
            <a:endParaRPr lang="en-US" altLang="zh-TW" sz="2000" b="1" dirty="0">
              <a:solidFill>
                <a:schemeClr val="tx1"/>
              </a:solidFill>
              <a:latin typeface="微軟正黑體" pitchFamily="34" charset="-120"/>
              <a:ea typeface="微軟正黑體" pitchFamily="34" charset="-120"/>
            </a:endParaRPr>
          </a:p>
          <a:p>
            <a:pPr>
              <a:defRPr/>
            </a:pPr>
            <a:endParaRPr lang="en-US" altLang="zh-TW" sz="2000" b="1" dirty="0">
              <a:solidFill>
                <a:schemeClr val="tx1"/>
              </a:solidFill>
              <a:latin typeface="微軟正黑體" pitchFamily="34" charset="-120"/>
              <a:ea typeface="微軟正黑體" pitchFamily="34" charset="-120"/>
            </a:endParaRPr>
          </a:p>
          <a:p>
            <a:pPr>
              <a:lnSpc>
                <a:spcPct val="150000"/>
              </a:lnSpc>
              <a:defRPr/>
            </a:pPr>
            <a:endParaRPr lang="en-US" altLang="zh-TW" sz="2800" b="1" dirty="0">
              <a:solidFill>
                <a:schemeClr val="tx1"/>
              </a:solidFill>
              <a:latin typeface="微軟正黑體" pitchFamily="34" charset="-120"/>
              <a:ea typeface="微軟正黑體" pitchFamily="34" charset="-120"/>
            </a:endParaRPr>
          </a:p>
          <a:p>
            <a:pPr>
              <a:lnSpc>
                <a:spcPct val="150000"/>
              </a:lnSpc>
              <a:defRPr/>
            </a:pPr>
            <a:endParaRPr lang="en-US" altLang="zh-TW" sz="3200" b="1" dirty="0">
              <a:solidFill>
                <a:schemeClr val="tx1"/>
              </a:solidFill>
              <a:latin typeface="微軟正黑體" pitchFamily="34" charset="-120"/>
              <a:ea typeface="微軟正黑體" pitchFamily="34" charset="-120"/>
            </a:endParaRPr>
          </a:p>
          <a:p>
            <a:pPr>
              <a:lnSpc>
                <a:spcPts val="4200"/>
              </a:lnSpc>
              <a:defRPr/>
            </a:pPr>
            <a:r>
              <a:rPr lang="zh-TW" altLang="en-US" sz="3200" b="1" dirty="0" smtClean="0">
                <a:solidFill>
                  <a:srgbClr val="C00000"/>
                </a:solidFill>
                <a:latin typeface="標楷體" pitchFamily="65" charset="-120"/>
                <a:ea typeface="標楷體" pitchFamily="65" charset="-120"/>
              </a:rPr>
              <a:t>問題：雷文霍克是一個怎樣的人？</a:t>
            </a:r>
            <a:endParaRPr lang="en-US" altLang="zh-TW" sz="3200" b="1" dirty="0" smtClean="0">
              <a:solidFill>
                <a:srgbClr val="C00000"/>
              </a:solidFill>
              <a:latin typeface="標楷體" pitchFamily="65" charset="-120"/>
              <a:ea typeface="標楷體" pitchFamily="65" charset="-120"/>
            </a:endParaRPr>
          </a:p>
          <a:p>
            <a:pPr>
              <a:lnSpc>
                <a:spcPts val="4200"/>
              </a:lnSpc>
              <a:defRPr/>
            </a:pPr>
            <a:r>
              <a:rPr lang="zh-TW" altLang="en-US" sz="3200" b="1" dirty="0" smtClean="0">
                <a:solidFill>
                  <a:schemeClr val="tx1"/>
                </a:solidFill>
                <a:latin typeface="標楷體" pitchFamily="65" charset="-120"/>
                <a:ea typeface="標楷體" pitchFamily="65" charset="-120"/>
              </a:rPr>
              <a:t>學生：他</a:t>
            </a:r>
            <a:r>
              <a:rPr lang="zh-TW" altLang="en-US" sz="3200" b="1" dirty="0">
                <a:solidFill>
                  <a:schemeClr val="tx1"/>
                </a:solidFill>
                <a:latin typeface="標楷體" pitchFamily="65" charset="-120"/>
                <a:ea typeface="標楷體" pitchFamily="65" charset="-120"/>
              </a:rPr>
              <a:t>是一個</a:t>
            </a:r>
            <a:r>
              <a:rPr lang="zh-TW" altLang="en-US" sz="3200" b="1" dirty="0">
                <a:solidFill>
                  <a:srgbClr val="FF0000"/>
                </a:solidFill>
                <a:latin typeface="標楷體" pitchFamily="65" charset="-120"/>
                <a:ea typeface="標楷體" pitchFamily="65" charset="-120"/>
              </a:rPr>
              <a:t>努力不懈</a:t>
            </a:r>
            <a:r>
              <a:rPr lang="zh-TW" altLang="en-US" sz="3200" b="1" dirty="0">
                <a:solidFill>
                  <a:schemeClr val="tx1"/>
                </a:solidFill>
                <a:latin typeface="標楷體" pitchFamily="65" charset="-120"/>
                <a:ea typeface="標楷體" pitchFamily="65" charset="-120"/>
              </a:rPr>
              <a:t>的人：</a:t>
            </a:r>
            <a:endParaRPr lang="en-US" altLang="zh-TW" sz="3200" b="1" dirty="0">
              <a:solidFill>
                <a:schemeClr val="tx1"/>
              </a:solidFill>
              <a:latin typeface="標楷體" pitchFamily="65" charset="-120"/>
              <a:ea typeface="標楷體" pitchFamily="65" charset="-120"/>
            </a:endParaRPr>
          </a:p>
          <a:p>
            <a:pPr>
              <a:lnSpc>
                <a:spcPts val="4200"/>
              </a:lnSpc>
              <a:defRPr/>
            </a:pPr>
            <a:r>
              <a:rPr lang="zh-TW" altLang="zh-TW" sz="2600" b="1" dirty="0" smtClean="0">
                <a:solidFill>
                  <a:srgbClr val="660033"/>
                </a:solidFill>
                <a:latin typeface="標楷體" pitchFamily="65" charset="-120"/>
                <a:ea typeface="標楷體" pitchFamily="65" charset="-120"/>
              </a:rPr>
              <a:t>理由</a:t>
            </a:r>
            <a:r>
              <a:rPr lang="zh-TW" altLang="zh-TW" sz="2600" b="1" dirty="0">
                <a:solidFill>
                  <a:srgbClr val="660033"/>
                </a:solidFill>
                <a:latin typeface="標楷體" pitchFamily="65" charset="-120"/>
                <a:ea typeface="標楷體" pitchFamily="65" charset="-120"/>
              </a:rPr>
              <a:t>一</a:t>
            </a:r>
            <a:r>
              <a:rPr lang="zh-TW" altLang="zh-TW" sz="2600" b="1" dirty="0">
                <a:solidFill>
                  <a:schemeClr val="tx1"/>
                </a:solidFill>
                <a:latin typeface="標楷體" pitchFamily="65" charset="-120"/>
                <a:ea typeface="標楷體" pitchFamily="65" charset="-120"/>
              </a:rPr>
              <a:t>：他不斷試著用不同的鏡片來看東西，終於做出</a:t>
            </a:r>
            <a:r>
              <a:rPr lang="zh-TW" altLang="zh-TW" sz="2600" b="1" dirty="0" smtClean="0">
                <a:solidFill>
                  <a:schemeClr val="tx1"/>
                </a:solidFill>
                <a:latin typeface="標楷體" pitchFamily="65" charset="-120"/>
                <a:ea typeface="標楷體" pitchFamily="65" charset="-120"/>
              </a:rPr>
              <a:t>可以放大兩百七十</a:t>
            </a:r>
            <a:r>
              <a:rPr lang="zh-TW" altLang="zh-TW" sz="2600" b="1" dirty="0">
                <a:solidFill>
                  <a:schemeClr val="tx1"/>
                </a:solidFill>
                <a:latin typeface="標楷體" pitchFamily="65" charset="-120"/>
                <a:ea typeface="標楷體" pitchFamily="65" charset="-120"/>
              </a:rPr>
              <a:t>倍的簡易顯微鏡。</a:t>
            </a:r>
          </a:p>
          <a:p>
            <a:pPr>
              <a:lnSpc>
                <a:spcPts val="4200"/>
              </a:lnSpc>
              <a:defRPr/>
            </a:pPr>
            <a:r>
              <a:rPr lang="zh-TW" altLang="zh-TW" sz="2600" b="1" dirty="0" smtClean="0">
                <a:solidFill>
                  <a:srgbClr val="660033"/>
                </a:solidFill>
                <a:latin typeface="標楷體" pitchFamily="65" charset="-120"/>
                <a:ea typeface="標楷體" pitchFamily="65" charset="-120"/>
              </a:rPr>
              <a:t>理由</a:t>
            </a:r>
            <a:r>
              <a:rPr lang="zh-TW" altLang="zh-TW" sz="2600" b="1" dirty="0">
                <a:solidFill>
                  <a:srgbClr val="660033"/>
                </a:solidFill>
                <a:latin typeface="標楷體" pitchFamily="65" charset="-120"/>
                <a:ea typeface="標楷體" pitchFamily="65" charset="-120"/>
              </a:rPr>
              <a:t>二</a:t>
            </a:r>
            <a:r>
              <a:rPr lang="zh-TW" altLang="zh-TW" sz="2600" b="1" dirty="0">
                <a:solidFill>
                  <a:schemeClr val="tx1"/>
                </a:solidFill>
                <a:latin typeface="標楷體" pitchFamily="65" charset="-120"/>
                <a:ea typeface="標楷體" pitchFamily="65" charset="-120"/>
              </a:rPr>
              <a:t>：</a:t>
            </a:r>
            <a:r>
              <a:rPr lang="zh-TW" altLang="zh-TW" sz="2600" b="1" dirty="0" smtClean="0">
                <a:solidFill>
                  <a:schemeClr val="tx1"/>
                </a:solidFill>
                <a:latin typeface="標楷體" pitchFamily="65" charset="-120"/>
                <a:ea typeface="標楷體" pitchFamily="65" charset="-120"/>
              </a:rPr>
              <a:t>他</a:t>
            </a:r>
            <a:r>
              <a:rPr lang="zh-TW" altLang="en-US" sz="2600" b="1" dirty="0" smtClean="0">
                <a:solidFill>
                  <a:schemeClr val="tx1"/>
                </a:solidFill>
                <a:latin typeface="標楷體" pitchFamily="65" charset="-120"/>
                <a:ea typeface="標楷體" pitchFamily="65" charset="-120"/>
              </a:rPr>
              <a:t>從</a:t>
            </a:r>
            <a:r>
              <a:rPr lang="en-US" altLang="zh-TW" sz="2600" b="1" dirty="0" smtClean="0">
                <a:solidFill>
                  <a:schemeClr val="tx1"/>
                </a:solidFill>
                <a:latin typeface="標楷體" pitchFamily="65" charset="-120"/>
                <a:ea typeface="標楷體" pitchFamily="65" charset="-120"/>
              </a:rPr>
              <a:t>16</a:t>
            </a:r>
            <a:r>
              <a:rPr lang="zh-TW" altLang="zh-TW" sz="2600" b="1" dirty="0">
                <a:solidFill>
                  <a:schemeClr val="tx1"/>
                </a:solidFill>
                <a:latin typeface="標楷體" pitchFamily="65" charset="-120"/>
                <a:ea typeface="標楷體" pitchFamily="65" charset="-120"/>
              </a:rPr>
              <a:t>歲</a:t>
            </a:r>
            <a:r>
              <a:rPr lang="zh-TW" altLang="zh-TW" sz="2600" b="1" dirty="0" smtClean="0">
                <a:solidFill>
                  <a:schemeClr val="tx1"/>
                </a:solidFill>
                <a:latin typeface="標楷體" pitchFamily="65" charset="-120"/>
                <a:ea typeface="標楷體" pitchFamily="65" charset="-120"/>
              </a:rPr>
              <a:t>開始</a:t>
            </a:r>
            <a:r>
              <a:rPr lang="zh-TW" altLang="en-US" sz="2600" b="1" dirty="0" smtClean="0">
                <a:solidFill>
                  <a:schemeClr val="tx1"/>
                </a:solidFill>
                <a:latin typeface="標楷體" pitchFamily="65" charset="-120"/>
                <a:ea typeface="標楷體" pitchFamily="65" charset="-120"/>
              </a:rPr>
              <a:t>學習</a:t>
            </a:r>
            <a:r>
              <a:rPr lang="zh-TW" altLang="zh-TW" sz="2600" b="1" dirty="0" smtClean="0">
                <a:solidFill>
                  <a:schemeClr val="tx1"/>
                </a:solidFill>
                <a:latin typeface="標楷體" pitchFamily="65" charset="-120"/>
                <a:ea typeface="標楷體" pitchFamily="65" charset="-120"/>
              </a:rPr>
              <a:t>磨鏡片，</a:t>
            </a:r>
            <a:r>
              <a:rPr lang="zh-TW" altLang="en-US" sz="2600" b="1" dirty="0" smtClean="0">
                <a:solidFill>
                  <a:schemeClr val="tx1"/>
                </a:solidFill>
                <a:latin typeface="標楷體" pitchFamily="65" charset="-120"/>
                <a:ea typeface="標楷體" pitchFamily="65" charset="-120"/>
              </a:rPr>
              <a:t>並持續嘗試與觀察，在</a:t>
            </a:r>
            <a:r>
              <a:rPr lang="en-US" altLang="zh-TW" sz="2600" b="1" dirty="0" smtClean="0">
                <a:solidFill>
                  <a:schemeClr val="tx1"/>
                </a:solidFill>
                <a:latin typeface="標楷體" pitchFamily="65" charset="-120"/>
                <a:ea typeface="標楷體" pitchFamily="65" charset="-120"/>
              </a:rPr>
              <a:t>43</a:t>
            </a:r>
            <a:r>
              <a:rPr lang="zh-TW" altLang="zh-TW" sz="2600" b="1" dirty="0" smtClean="0">
                <a:solidFill>
                  <a:schemeClr val="tx1"/>
                </a:solidFill>
                <a:latin typeface="標楷體" pitchFamily="65" charset="-120"/>
                <a:ea typeface="標楷體" pitchFamily="65" charset="-120"/>
              </a:rPr>
              <a:t>歲</a:t>
            </a:r>
            <a:r>
              <a:rPr lang="zh-TW" altLang="en-US" sz="2600" b="1" dirty="0" smtClean="0">
                <a:solidFill>
                  <a:schemeClr val="tx1"/>
                </a:solidFill>
                <a:latin typeface="標楷體" pitchFamily="65" charset="-120"/>
                <a:ea typeface="標楷體" pitchFamily="65" charset="-120"/>
              </a:rPr>
              <a:t>時</a:t>
            </a:r>
            <a:r>
              <a:rPr lang="zh-TW" altLang="zh-TW" sz="2600" b="1" dirty="0" smtClean="0">
                <a:solidFill>
                  <a:schemeClr val="tx1"/>
                </a:solidFill>
                <a:latin typeface="標楷體" pitchFamily="65" charset="-120"/>
                <a:ea typeface="標楷體" pitchFamily="65" charset="-120"/>
              </a:rPr>
              <a:t>利用顯微</a:t>
            </a:r>
            <a:r>
              <a:rPr lang="zh-TW" altLang="en-US" sz="2600" b="1" dirty="0" smtClean="0">
                <a:solidFill>
                  <a:schemeClr val="tx1"/>
                </a:solidFill>
                <a:latin typeface="標楷體" pitchFamily="65" charset="-120"/>
                <a:ea typeface="標楷體" pitchFamily="65" charset="-120"/>
              </a:rPr>
              <a:t>鏡</a:t>
            </a:r>
            <a:r>
              <a:rPr lang="zh-TW" altLang="zh-TW" sz="2600" b="1" dirty="0" smtClean="0">
                <a:solidFill>
                  <a:schemeClr val="tx1"/>
                </a:solidFill>
                <a:latin typeface="標楷體" pitchFamily="65" charset="-120"/>
                <a:ea typeface="標楷體" pitchFamily="65" charset="-120"/>
              </a:rPr>
              <a:t>在</a:t>
            </a:r>
            <a:r>
              <a:rPr lang="zh-TW" altLang="zh-TW" sz="2600" b="1" dirty="0">
                <a:solidFill>
                  <a:schemeClr val="tx1"/>
                </a:solidFill>
                <a:latin typeface="標楷體" pitchFamily="65" charset="-120"/>
                <a:ea typeface="標楷體" pitchFamily="65" charset="-120"/>
              </a:rPr>
              <a:t>雨滴中看到一個前所未見的</a:t>
            </a:r>
            <a:r>
              <a:rPr lang="zh-TW" altLang="zh-TW" sz="2600" b="1" dirty="0" smtClean="0">
                <a:solidFill>
                  <a:schemeClr val="tx1"/>
                </a:solidFill>
                <a:latin typeface="標楷體" pitchFamily="65" charset="-120"/>
                <a:ea typeface="標楷體" pitchFamily="65" charset="-120"/>
              </a:rPr>
              <a:t>顯微</a:t>
            </a:r>
            <a:r>
              <a:rPr lang="zh-TW" altLang="zh-TW" sz="2600" b="1" dirty="0">
                <a:solidFill>
                  <a:schemeClr val="tx1"/>
                </a:solidFill>
                <a:latin typeface="標楷體" pitchFamily="65" charset="-120"/>
                <a:ea typeface="標楷體" pitchFamily="65" charset="-120"/>
              </a:rPr>
              <a:t>世界。</a:t>
            </a:r>
            <a:endParaRPr lang="en-US" altLang="zh-TW" sz="2600" b="1" dirty="0">
              <a:solidFill>
                <a:schemeClr val="tx1"/>
              </a:solidFill>
              <a:latin typeface="標楷體" pitchFamily="65" charset="-120"/>
              <a:ea typeface="標楷體" pitchFamily="65" charset="-120"/>
            </a:endParaRPr>
          </a:p>
          <a:p>
            <a:pPr algn="ctr">
              <a:defRPr/>
            </a:pPr>
            <a:endParaRPr lang="en-US" altLang="zh-TW" sz="2000" b="1" dirty="0">
              <a:solidFill>
                <a:schemeClr val="tx1"/>
              </a:solidFill>
            </a:endParaRPr>
          </a:p>
          <a:p>
            <a:pPr algn="ctr">
              <a:defRPr/>
            </a:pPr>
            <a:endParaRPr lang="en-US" altLang="zh-TW" sz="2000" b="1" dirty="0">
              <a:solidFill>
                <a:schemeClr val="tx1"/>
              </a:solidFill>
            </a:endParaRPr>
          </a:p>
          <a:p>
            <a:pPr algn="ctr">
              <a:defRPr/>
            </a:pPr>
            <a:endParaRPr lang="en-US" altLang="zh-TW" sz="2000" b="1" dirty="0">
              <a:solidFill>
                <a:schemeClr val="tx1"/>
              </a:solidFill>
            </a:endParaRPr>
          </a:p>
          <a:p>
            <a:pPr algn="ctr">
              <a:defRPr/>
            </a:pPr>
            <a:endParaRPr lang="en-US" altLang="zh-TW" sz="2000" b="1" dirty="0">
              <a:solidFill>
                <a:schemeClr val="tx1"/>
              </a:solidFill>
            </a:endParaRPr>
          </a:p>
          <a:p>
            <a:pPr algn="ctr">
              <a:defRPr/>
            </a:pPr>
            <a:endParaRPr lang="en-US" altLang="zh-TW" sz="2000" b="1" dirty="0">
              <a:solidFill>
                <a:schemeClr val="tx1"/>
              </a:solidFill>
            </a:endParaRPr>
          </a:p>
          <a:p>
            <a:pPr algn="ctr">
              <a:defRPr/>
            </a:pPr>
            <a:endParaRPr lang="en-US" altLang="zh-TW" sz="2000" b="1" dirty="0">
              <a:solidFill>
                <a:schemeClr val="tx1"/>
              </a:solidFill>
            </a:endParaRPr>
          </a:p>
          <a:p>
            <a:pPr algn="ctr">
              <a:defRPr/>
            </a:pPr>
            <a:endParaRPr lang="en-US" altLang="zh-TW" sz="2000" b="1" dirty="0">
              <a:solidFill>
                <a:schemeClr val="tx1"/>
              </a:solidFill>
            </a:endParaRPr>
          </a:p>
          <a:p>
            <a:pPr algn="ctr">
              <a:defRPr/>
            </a:pPr>
            <a:endParaRPr lang="zh-TW" altLang="zh-TW" sz="2000" b="1" dirty="0">
              <a:solidFill>
                <a:schemeClr val="tx1"/>
              </a:solidFill>
            </a:endParaRPr>
          </a:p>
        </p:txBody>
      </p:sp>
      <p:sp>
        <p:nvSpPr>
          <p:cNvPr id="5" name="向下箭號圖說文字 4"/>
          <p:cNvSpPr/>
          <p:nvPr/>
        </p:nvSpPr>
        <p:spPr>
          <a:xfrm>
            <a:off x="3214678" y="1357298"/>
            <a:ext cx="2571769" cy="1295400"/>
          </a:xfrm>
          <a:prstGeom prst="downArrowCallou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TW" altLang="en-US" sz="2400" b="1" dirty="0">
                <a:solidFill>
                  <a:schemeClr val="tx1"/>
                </a:solidFill>
                <a:latin typeface="微軟正黑體" pitchFamily="34" charset="-120"/>
                <a:ea typeface="微軟正黑體" pitchFamily="34" charset="-120"/>
              </a:rPr>
              <a:t>  </a:t>
            </a:r>
            <a:r>
              <a:rPr lang="zh-TW" altLang="en-US" sz="2800" b="1" dirty="0">
                <a:solidFill>
                  <a:schemeClr val="tx1"/>
                </a:solidFill>
                <a:latin typeface="微軟正黑體" pitchFamily="34" charset="-120"/>
                <a:ea typeface="微軟正黑體" pitchFamily="34" charset="-120"/>
              </a:rPr>
              <a:t>參考</a:t>
            </a:r>
            <a:r>
              <a:rPr lang="zh-TW" altLang="en-US" sz="2800" b="1" dirty="0" smtClean="0">
                <a:solidFill>
                  <a:schemeClr val="tx1"/>
                </a:solidFill>
                <a:latin typeface="微軟正黑體" pitchFamily="34" charset="-120"/>
                <a:ea typeface="微軟正黑體" pitchFamily="34" charset="-120"/>
              </a:rPr>
              <a:t>答案   </a:t>
            </a:r>
            <a:r>
              <a:rPr lang="en-US" altLang="zh-TW" sz="2800" b="1" dirty="0" smtClean="0">
                <a:solidFill>
                  <a:schemeClr val="tx1"/>
                </a:solidFill>
                <a:latin typeface="微軟正黑體" pitchFamily="34" charset="-120"/>
                <a:ea typeface="微軟正黑體" pitchFamily="34" charset="-120"/>
              </a:rPr>
              <a:t>3</a:t>
            </a:r>
            <a:endParaRPr lang="zh-TW" altLang="en-US" sz="2800" b="1" dirty="0">
              <a:solidFill>
                <a:schemeClr val="tx1"/>
              </a:solidFill>
              <a:latin typeface="微軟正黑體" pitchFamily="34" charset="-120"/>
              <a:ea typeface="微軟正黑體" pitchFamily="34" charset="-120"/>
            </a:endParaRP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785786" y="274320"/>
            <a:ext cx="8147902" cy="1143000"/>
          </a:xfrm>
        </p:spPr>
        <p:txBody>
          <a:bodyPr>
            <a:noAutofit/>
          </a:bodyPr>
          <a:lstStyle/>
          <a:p>
            <a:pPr eaLnBrk="1" hangingPunct="1">
              <a:defRPr/>
            </a:pPr>
            <a:r>
              <a:rPr lang="zh-TW" altLang="en-US" sz="4000" b="1" dirty="0" smtClean="0">
                <a:solidFill>
                  <a:schemeClr val="tx2">
                    <a:lumMod val="50000"/>
                  </a:schemeClr>
                </a:solidFill>
                <a:latin typeface="標楷體" pitchFamily="65" charset="-120"/>
                <a:ea typeface="標楷體" pitchFamily="65" charset="-120"/>
              </a:rPr>
              <a:t>康軒六下第四課「走進原始雨林」</a:t>
            </a:r>
            <a:endParaRPr lang="en-US" sz="4000" b="1" dirty="0">
              <a:solidFill>
                <a:schemeClr val="tx2">
                  <a:lumMod val="50000"/>
                </a:schemeClr>
              </a:solidFill>
              <a:latin typeface="標楷體" pitchFamily="65" charset="-120"/>
              <a:ea typeface="標楷體" pitchFamily="65" charset="-120"/>
            </a:endParaRPr>
          </a:p>
        </p:txBody>
      </p:sp>
      <p:graphicFrame>
        <p:nvGraphicFramePr>
          <p:cNvPr id="4" name="Content Placeholder 3"/>
          <p:cNvGraphicFramePr>
            <a:graphicFrameLocks noGrp="1"/>
          </p:cNvGraphicFramePr>
          <p:nvPr>
            <p:ph idx="4294967295"/>
          </p:nvPr>
        </p:nvGraphicFramePr>
        <p:xfrm>
          <a:off x="611560" y="1363663"/>
          <a:ext cx="8001000" cy="365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矩形 5"/>
          <p:cNvSpPr/>
          <p:nvPr/>
        </p:nvSpPr>
        <p:spPr>
          <a:xfrm>
            <a:off x="827088" y="5286389"/>
            <a:ext cx="7273925" cy="984885"/>
          </a:xfrm>
          <a:prstGeom prst="rect">
            <a:avLst/>
          </a:prstGeom>
        </p:spPr>
        <p:txBody>
          <a:bodyPr wrap="square">
            <a:spAutoFit/>
          </a:bodyPr>
          <a:lstStyle/>
          <a:p>
            <a:pPr marL="361950" lvl="2" indent="-361950" fontAlgn="auto">
              <a:spcBef>
                <a:spcPts val="1200"/>
              </a:spcBef>
              <a:spcAft>
                <a:spcPts val="0"/>
              </a:spcAft>
              <a:buFont typeface="+mj-lt"/>
              <a:buAutoNum type="arabicPeriod"/>
              <a:defRPr/>
            </a:pPr>
            <a:r>
              <a:rPr kumimoji="0" lang="en-US" altLang="en-US" sz="2400" b="1" dirty="0" err="1">
                <a:solidFill>
                  <a:srgbClr val="C00000"/>
                </a:solidFill>
                <a:effectLst>
                  <a:outerShdw blurRad="38100" dist="38100" dir="2700000" algn="tl">
                    <a:srgbClr val="000000">
                      <a:alpha val="43137"/>
                    </a:srgbClr>
                  </a:outerShdw>
                </a:effectLst>
                <a:latin typeface="標楷體" pitchFamily="65" charset="-120"/>
                <a:ea typeface="標楷體" pitchFamily="65" charset="-120"/>
              </a:rPr>
              <a:t>能透過文章的重要觀點，找出支持觀點的理由</a:t>
            </a:r>
            <a:r>
              <a:rPr kumimoji="0" lang="en-US" altLang="en-US" sz="2400" b="1" dirty="0">
                <a:solidFill>
                  <a:srgbClr val="C00000"/>
                </a:solidFill>
                <a:effectLst>
                  <a:outerShdw blurRad="38100" dist="38100" dir="2700000" algn="tl">
                    <a:srgbClr val="000000">
                      <a:alpha val="43137"/>
                    </a:srgbClr>
                  </a:outerShdw>
                </a:effectLst>
                <a:latin typeface="標楷體" pitchFamily="65" charset="-120"/>
                <a:ea typeface="標楷體" pitchFamily="65" charset="-120"/>
              </a:rPr>
              <a:t>。</a:t>
            </a:r>
          </a:p>
          <a:p>
            <a:pPr marL="361950" lvl="2" indent="-361950" fontAlgn="auto">
              <a:spcBef>
                <a:spcPts val="1200"/>
              </a:spcBef>
              <a:spcAft>
                <a:spcPts val="0"/>
              </a:spcAft>
              <a:buFont typeface="+mj-lt"/>
              <a:buAutoNum type="arabicPeriod"/>
              <a:defRPr/>
            </a:pPr>
            <a:r>
              <a:rPr kumimoji="0" lang="en-US" altLang="en-US" sz="2400" b="1" dirty="0" err="1">
                <a:solidFill>
                  <a:srgbClr val="C00000"/>
                </a:solidFill>
                <a:effectLst>
                  <a:outerShdw blurRad="38100" dist="38100" dir="2700000" algn="tl">
                    <a:srgbClr val="000000">
                      <a:alpha val="43137"/>
                    </a:srgbClr>
                  </a:outerShdw>
                </a:effectLst>
                <a:latin typeface="標楷體" pitchFamily="65" charset="-120"/>
                <a:ea typeface="標楷體" pitchFamily="65" charset="-120"/>
              </a:rPr>
              <a:t>區辨文章觀點和理由之間的連結是否適當</a:t>
            </a:r>
            <a:endParaRPr kumimoji="0" lang="en-US" altLang="zh-TW" sz="2400" b="1" dirty="0">
              <a:solidFill>
                <a:srgbClr val="C00000"/>
              </a:solidFill>
              <a:effectLst>
                <a:outerShdw blurRad="38100" dist="38100" dir="2700000" algn="tl">
                  <a:srgbClr val="000000">
                    <a:alpha val="43137"/>
                  </a:srgbClr>
                </a:outerShdw>
              </a:effectLst>
              <a:latin typeface="標楷體" pitchFamily="65" charset="-120"/>
              <a:ea typeface="標楷體" pitchFamily="65" charset="-120"/>
            </a:endParaRPr>
          </a:p>
        </p:txBody>
      </p:sp>
      <p:sp>
        <p:nvSpPr>
          <p:cNvPr id="7" name="矩形 6"/>
          <p:cNvSpPr/>
          <p:nvPr/>
        </p:nvSpPr>
        <p:spPr>
          <a:xfrm>
            <a:off x="2051050" y="1196975"/>
            <a:ext cx="1800225" cy="576263"/>
          </a:xfrm>
          <a:prstGeom prst="rect">
            <a:avLst/>
          </a:prstGeom>
          <a:ln/>
        </p:spPr>
        <p:style>
          <a:lnRef idx="1">
            <a:schemeClr val="accent2"/>
          </a:lnRef>
          <a:fillRef idx="2">
            <a:schemeClr val="accent2"/>
          </a:fillRef>
          <a:effectRef idx="1">
            <a:schemeClr val="accent2"/>
          </a:effectRef>
          <a:fontRef idx="minor">
            <a:schemeClr val="dk1"/>
          </a:fontRef>
        </p:style>
        <p:txBody>
          <a:bodyPr anchor="ctr"/>
          <a:lstStyle/>
          <a:p>
            <a:pPr algn="ctr">
              <a:defRPr/>
            </a:pPr>
            <a:r>
              <a:rPr kumimoji="0" lang="zh-TW" altLang="en-US" sz="2400" b="1" dirty="0">
                <a:solidFill>
                  <a:schemeClr val="tx1"/>
                </a:solidFill>
                <a:latin typeface="微軟正黑體" pitchFamily="34" charset="-120"/>
                <a:ea typeface="微軟正黑體" pitchFamily="34" charset="-120"/>
              </a:rPr>
              <a:t>作者的觀點</a:t>
            </a:r>
          </a:p>
        </p:txBody>
      </p:sp>
      <p:cxnSp>
        <p:nvCxnSpPr>
          <p:cNvPr id="2" name="直線單箭頭接點 5"/>
          <p:cNvCxnSpPr/>
          <p:nvPr/>
        </p:nvCxnSpPr>
        <p:spPr>
          <a:xfrm flipH="1" flipV="1">
            <a:off x="3492500" y="1773238"/>
            <a:ext cx="1223963" cy="1295400"/>
          </a:xfrm>
          <a:prstGeom prst="straightConnector1">
            <a:avLst/>
          </a:prstGeom>
          <a:ln w="38100">
            <a:solidFill>
              <a:srgbClr val="C00000"/>
            </a:solidFill>
            <a:headEnd type="none" w="med" len="med"/>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785786" y="274320"/>
            <a:ext cx="8147902" cy="1143000"/>
          </a:xfrm>
        </p:spPr>
        <p:txBody>
          <a:bodyPr>
            <a:noAutofit/>
          </a:bodyPr>
          <a:lstStyle/>
          <a:p>
            <a:pPr eaLnBrk="1" hangingPunct="1">
              <a:defRPr/>
            </a:pPr>
            <a:r>
              <a:rPr lang="zh-TW" altLang="en-US" sz="4000" b="1" dirty="0" smtClean="0">
                <a:solidFill>
                  <a:schemeClr val="tx2">
                    <a:lumMod val="50000"/>
                  </a:schemeClr>
                </a:solidFill>
                <a:latin typeface="標楷體" pitchFamily="65" charset="-120"/>
                <a:ea typeface="標楷體" pitchFamily="65" charset="-120"/>
              </a:rPr>
              <a:t>康軒六下第十課「山是一座學校」</a:t>
            </a:r>
            <a:endParaRPr lang="en-US" sz="4000" b="1" dirty="0">
              <a:solidFill>
                <a:schemeClr val="tx2">
                  <a:lumMod val="50000"/>
                </a:schemeClr>
              </a:solidFill>
              <a:latin typeface="標楷體" pitchFamily="65" charset="-120"/>
              <a:ea typeface="標楷體" pitchFamily="65" charset="-120"/>
            </a:endParaRPr>
          </a:p>
        </p:txBody>
      </p:sp>
      <p:graphicFrame>
        <p:nvGraphicFramePr>
          <p:cNvPr id="4" name="Content Placeholder 3"/>
          <p:cNvGraphicFramePr>
            <a:graphicFrameLocks noGrp="1"/>
          </p:cNvGraphicFramePr>
          <p:nvPr>
            <p:ph idx="4294967295"/>
          </p:nvPr>
        </p:nvGraphicFramePr>
        <p:xfrm>
          <a:off x="611560" y="1363663"/>
          <a:ext cx="8001000" cy="365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矩形 5"/>
          <p:cNvSpPr/>
          <p:nvPr/>
        </p:nvSpPr>
        <p:spPr>
          <a:xfrm>
            <a:off x="827088" y="5286389"/>
            <a:ext cx="7273925" cy="984885"/>
          </a:xfrm>
          <a:prstGeom prst="rect">
            <a:avLst/>
          </a:prstGeom>
        </p:spPr>
        <p:txBody>
          <a:bodyPr wrap="square">
            <a:spAutoFit/>
          </a:bodyPr>
          <a:lstStyle/>
          <a:p>
            <a:pPr marL="361950" lvl="2" indent="-361950" fontAlgn="auto">
              <a:spcBef>
                <a:spcPts val="1200"/>
              </a:spcBef>
              <a:spcAft>
                <a:spcPts val="0"/>
              </a:spcAft>
              <a:buFont typeface="+mj-lt"/>
              <a:buAutoNum type="arabicPeriod"/>
              <a:defRPr/>
            </a:pPr>
            <a:r>
              <a:rPr kumimoji="0" lang="en-US" altLang="en-US" sz="2400" b="1" dirty="0" err="1">
                <a:solidFill>
                  <a:srgbClr val="C00000"/>
                </a:solidFill>
                <a:effectLst>
                  <a:outerShdw blurRad="38100" dist="38100" dir="2700000" algn="tl">
                    <a:srgbClr val="000000">
                      <a:alpha val="43137"/>
                    </a:srgbClr>
                  </a:outerShdw>
                </a:effectLst>
                <a:latin typeface="標楷體" pitchFamily="65" charset="-120"/>
                <a:ea typeface="標楷體" pitchFamily="65" charset="-120"/>
              </a:rPr>
              <a:t>能透過文章的重要觀點，找出支持觀點的理由</a:t>
            </a:r>
            <a:r>
              <a:rPr kumimoji="0" lang="en-US" altLang="en-US" sz="2400" b="1" dirty="0">
                <a:solidFill>
                  <a:srgbClr val="C00000"/>
                </a:solidFill>
                <a:effectLst>
                  <a:outerShdw blurRad="38100" dist="38100" dir="2700000" algn="tl">
                    <a:srgbClr val="000000">
                      <a:alpha val="43137"/>
                    </a:srgbClr>
                  </a:outerShdw>
                </a:effectLst>
                <a:latin typeface="標楷體" pitchFamily="65" charset="-120"/>
                <a:ea typeface="標楷體" pitchFamily="65" charset="-120"/>
              </a:rPr>
              <a:t>。</a:t>
            </a:r>
          </a:p>
          <a:p>
            <a:pPr marL="361950" lvl="2" indent="-361950" fontAlgn="auto">
              <a:spcBef>
                <a:spcPts val="1200"/>
              </a:spcBef>
              <a:spcAft>
                <a:spcPts val="0"/>
              </a:spcAft>
              <a:buFont typeface="+mj-lt"/>
              <a:buAutoNum type="arabicPeriod"/>
              <a:defRPr/>
            </a:pPr>
            <a:r>
              <a:rPr kumimoji="0" lang="en-US" altLang="en-US" sz="2400" b="1" dirty="0" err="1">
                <a:solidFill>
                  <a:srgbClr val="C00000"/>
                </a:solidFill>
                <a:effectLst>
                  <a:outerShdw blurRad="38100" dist="38100" dir="2700000" algn="tl">
                    <a:srgbClr val="000000">
                      <a:alpha val="43137"/>
                    </a:srgbClr>
                  </a:outerShdw>
                </a:effectLst>
                <a:latin typeface="標楷體" pitchFamily="65" charset="-120"/>
                <a:ea typeface="標楷體" pitchFamily="65" charset="-120"/>
              </a:rPr>
              <a:t>區辨文章觀點和理由之間的連結是否適當</a:t>
            </a:r>
            <a:endParaRPr kumimoji="0" lang="en-US" altLang="zh-TW" sz="2400" b="1" dirty="0">
              <a:solidFill>
                <a:srgbClr val="C00000"/>
              </a:solidFill>
              <a:effectLst>
                <a:outerShdw blurRad="38100" dist="38100" dir="2700000" algn="tl">
                  <a:srgbClr val="000000">
                    <a:alpha val="43137"/>
                  </a:srgbClr>
                </a:outerShdw>
              </a:effectLst>
              <a:latin typeface="標楷體" pitchFamily="65" charset="-120"/>
              <a:ea typeface="標楷體" pitchFamily="65" charset="-120"/>
            </a:endParaRPr>
          </a:p>
        </p:txBody>
      </p:sp>
      <p:sp>
        <p:nvSpPr>
          <p:cNvPr id="7" name="矩形 6"/>
          <p:cNvSpPr/>
          <p:nvPr/>
        </p:nvSpPr>
        <p:spPr>
          <a:xfrm>
            <a:off x="2051050" y="1196975"/>
            <a:ext cx="1800225" cy="576263"/>
          </a:xfrm>
          <a:prstGeom prst="rect">
            <a:avLst/>
          </a:prstGeom>
          <a:ln/>
        </p:spPr>
        <p:style>
          <a:lnRef idx="1">
            <a:schemeClr val="accent2"/>
          </a:lnRef>
          <a:fillRef idx="2">
            <a:schemeClr val="accent2"/>
          </a:fillRef>
          <a:effectRef idx="1">
            <a:schemeClr val="accent2"/>
          </a:effectRef>
          <a:fontRef idx="minor">
            <a:schemeClr val="dk1"/>
          </a:fontRef>
        </p:style>
        <p:txBody>
          <a:bodyPr anchor="ctr"/>
          <a:lstStyle/>
          <a:p>
            <a:pPr algn="ctr">
              <a:defRPr/>
            </a:pPr>
            <a:r>
              <a:rPr kumimoji="0" lang="zh-TW" altLang="en-US" sz="2400" b="1" dirty="0">
                <a:solidFill>
                  <a:schemeClr val="tx1"/>
                </a:solidFill>
                <a:latin typeface="微軟正黑體" pitchFamily="34" charset="-120"/>
                <a:ea typeface="微軟正黑體" pitchFamily="34" charset="-120"/>
              </a:rPr>
              <a:t>作者的觀點</a:t>
            </a:r>
          </a:p>
        </p:txBody>
      </p:sp>
      <p:cxnSp>
        <p:nvCxnSpPr>
          <p:cNvPr id="2" name="直線單箭頭接點 5"/>
          <p:cNvCxnSpPr/>
          <p:nvPr/>
        </p:nvCxnSpPr>
        <p:spPr>
          <a:xfrm flipH="1" flipV="1">
            <a:off x="3492500" y="1773238"/>
            <a:ext cx="1223963" cy="1295400"/>
          </a:xfrm>
          <a:prstGeom prst="straightConnector1">
            <a:avLst/>
          </a:prstGeom>
          <a:ln w="38100">
            <a:solidFill>
              <a:srgbClr val="C00000"/>
            </a:solidFill>
            <a:headEnd type="none" w="med" len="med"/>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標題 1"/>
          <p:cNvSpPr>
            <a:spLocks noGrp="1"/>
          </p:cNvSpPr>
          <p:nvPr>
            <p:ph type="title"/>
          </p:nvPr>
        </p:nvSpPr>
        <p:spPr bwMode="auto">
          <a:xfrm>
            <a:off x="1000100" y="476250"/>
            <a:ext cx="7686700" cy="1143000"/>
          </a:xfrm>
        </p:spPr>
        <p:txBody>
          <a:bodyPr wrap="square" numCol="1" anchorCtr="0" compatLnSpc="1">
            <a:prstTxWarp prst="textNoShape">
              <a:avLst/>
            </a:prstTxWarp>
          </a:bodyPr>
          <a:lstStyle/>
          <a:p>
            <a:pPr eaLnBrk="1" hangingPunct="1"/>
            <a:r>
              <a:rPr lang="en-US" altLang="zh-TW" b="1" dirty="0" smtClean="0">
                <a:solidFill>
                  <a:schemeClr val="tx2">
                    <a:lumMod val="50000"/>
                  </a:schemeClr>
                </a:solidFill>
                <a:latin typeface="標楷體" pitchFamily="65" charset="-120"/>
                <a:ea typeface="標楷體" pitchFamily="65" charset="-120"/>
              </a:rPr>
              <a:t>4. </a:t>
            </a:r>
            <a:r>
              <a:rPr lang="zh-TW" altLang="en-US" b="1" dirty="0" smtClean="0">
                <a:solidFill>
                  <a:schemeClr val="tx2">
                    <a:lumMod val="50000"/>
                  </a:schemeClr>
                </a:solidFill>
                <a:latin typeface="標楷體" pitchFamily="65" charset="-120"/>
                <a:ea typeface="標楷體" pitchFamily="65" charset="-120"/>
              </a:rPr>
              <a:t>找不同觀點（找反證）</a:t>
            </a:r>
          </a:p>
        </p:txBody>
      </p:sp>
      <p:sp>
        <p:nvSpPr>
          <p:cNvPr id="29699" name="內容版面配置區 2"/>
          <p:cNvSpPr>
            <a:spLocks noGrp="1"/>
          </p:cNvSpPr>
          <p:nvPr>
            <p:ph idx="1"/>
          </p:nvPr>
        </p:nvSpPr>
        <p:spPr>
          <a:xfrm>
            <a:off x="457200" y="1857364"/>
            <a:ext cx="8229600" cy="4268799"/>
          </a:xfrm>
        </p:spPr>
        <p:txBody>
          <a:bodyPr/>
          <a:lstStyle/>
          <a:p>
            <a:pPr eaLnBrk="1" hangingPunct="1">
              <a:spcAft>
                <a:spcPct val="0"/>
              </a:spcAft>
            </a:pPr>
            <a:r>
              <a:rPr lang="zh-TW" altLang="en-US" sz="3600" b="1" dirty="0" smtClean="0">
                <a:latin typeface="標楷體" pitchFamily="65" charset="-120"/>
                <a:ea typeface="標楷體" pitchFamily="65" charset="-120"/>
              </a:rPr>
              <a:t>當文章對某一事物有不同的觀點時，讀者要能夠先整理出特定觀點，再全文比較觀點間的不同之處。</a:t>
            </a:r>
            <a:endParaRPr lang="en-US" altLang="zh-TW" sz="3600" b="1" dirty="0" smtClean="0">
              <a:latin typeface="標楷體" pitchFamily="65" charset="-120"/>
              <a:ea typeface="標楷體" pitchFamily="65" charset="-120"/>
            </a:endParaRPr>
          </a:p>
          <a:p>
            <a:pPr eaLnBrk="1" hangingPunct="1">
              <a:spcAft>
                <a:spcPct val="0"/>
              </a:spcAft>
            </a:pPr>
            <a:endParaRPr lang="zh-TW" altLang="en-US" dirty="0" smtClean="0">
              <a:latin typeface="標楷體" pitchFamily="65" charset="-120"/>
              <a:ea typeface="標楷體" pitchFamily="65" charset="-120"/>
            </a:endParaRPr>
          </a:p>
          <a:p>
            <a:pPr lvl="1" eaLnBrk="1" hangingPunct="1">
              <a:spcAft>
                <a:spcPct val="0"/>
              </a:spcAft>
            </a:pPr>
            <a:r>
              <a:rPr lang="zh-TW" altLang="en-US" sz="3200" b="1" dirty="0" smtClean="0">
                <a:solidFill>
                  <a:srgbClr val="C00000"/>
                </a:solidFill>
                <a:latin typeface="標楷體" pitchFamily="65" charset="-120"/>
                <a:ea typeface="標楷體" pitchFamily="65" charset="-120"/>
              </a:rPr>
              <a:t>單一觀點的文章帶有提示</a:t>
            </a:r>
          </a:p>
          <a:p>
            <a:pPr lvl="1" eaLnBrk="1" hangingPunct="1">
              <a:spcAft>
                <a:spcPct val="0"/>
              </a:spcAft>
            </a:pPr>
            <a:r>
              <a:rPr lang="zh-TW" altLang="en-US" sz="3200" b="1" dirty="0" smtClean="0">
                <a:solidFill>
                  <a:srgbClr val="C00000"/>
                </a:solidFill>
                <a:latin typeface="標楷體" pitchFamily="65" charset="-120"/>
                <a:ea typeface="標楷體" pitchFamily="65" charset="-120"/>
              </a:rPr>
              <a:t>單一觀點的文章找反證</a:t>
            </a:r>
          </a:p>
          <a:p>
            <a:pPr lvl="1" eaLnBrk="1" hangingPunct="1">
              <a:spcAft>
                <a:spcPct val="0"/>
              </a:spcAft>
            </a:pPr>
            <a:r>
              <a:rPr lang="zh-TW" altLang="en-US" sz="3200" b="1" dirty="0" smtClean="0">
                <a:solidFill>
                  <a:srgbClr val="C00000"/>
                </a:solidFill>
                <a:latin typeface="標楷體" pitchFamily="65" charset="-120"/>
                <a:ea typeface="標楷體" pitchFamily="65" charset="-120"/>
              </a:rPr>
              <a:t>兩個觀點的文章</a:t>
            </a:r>
          </a:p>
          <a:p>
            <a:pPr eaLnBrk="1" hangingPunct="1">
              <a:spcAft>
                <a:spcPct val="0"/>
              </a:spcAft>
            </a:pPr>
            <a:endParaRPr lang="zh-TW" altLang="en-US" sz="2400" b="0" dirty="0" smtClean="0">
              <a:latin typeface="標楷體" pitchFamily="65" charset="-120"/>
              <a:ea typeface="標楷體" pitchFamily="65" charset="-120"/>
            </a:endParaRPr>
          </a:p>
        </p:txBody>
      </p:sp>
      <p:pic>
        <p:nvPicPr>
          <p:cNvPr id="4" name="圖片 6" descr="C:\Users\CGS\Documents\0\logo.gif"/>
          <p:cNvPicPr>
            <a:picLocks noChangeAspect="1" noChangeArrowheads="1"/>
          </p:cNvPicPr>
          <p:nvPr/>
        </p:nvPicPr>
        <p:blipFill>
          <a:blip r:embed="rId3"/>
          <a:srcRect/>
          <a:stretch>
            <a:fillRect/>
          </a:stretch>
        </p:blipFill>
        <p:spPr bwMode="auto">
          <a:xfrm>
            <a:off x="7751763" y="620713"/>
            <a:ext cx="1171575" cy="7207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p:cNvSpPr>
            <a:spLocks noGrp="1"/>
          </p:cNvSpPr>
          <p:nvPr>
            <p:ph type="title"/>
          </p:nvPr>
        </p:nvSpPr>
        <p:spPr bwMode="auto">
          <a:xfrm>
            <a:off x="714348" y="357166"/>
            <a:ext cx="7972452" cy="1262084"/>
          </a:xfrm>
        </p:spPr>
        <p:txBody>
          <a:bodyPr wrap="square" numCol="1" anchorCtr="0" compatLnSpc="1">
            <a:prstTxWarp prst="textNoShape">
              <a:avLst/>
            </a:prstTxWarp>
            <a:normAutofit/>
          </a:bodyPr>
          <a:lstStyle/>
          <a:p>
            <a:pPr>
              <a:defRPr/>
            </a:pPr>
            <a:r>
              <a:rPr lang="zh-TW" altLang="en-US" sz="2800" b="1" dirty="0" smtClean="0">
                <a:solidFill>
                  <a:srgbClr val="C00000"/>
                </a:solidFill>
                <a:latin typeface="標楷體" pitchFamily="65" charset="-120"/>
                <a:ea typeface="標楷體" pitchFamily="65" charset="-120"/>
              </a:rPr>
              <a:t>單一觀點帶有提示的文章</a:t>
            </a:r>
            <a:r>
              <a:rPr lang="en-US" altLang="zh-TW" sz="3600" b="1" dirty="0" smtClean="0">
                <a:solidFill>
                  <a:srgbClr val="C00000"/>
                </a:solidFill>
                <a:latin typeface="標楷體" pitchFamily="65" charset="-120"/>
                <a:ea typeface="標楷體" pitchFamily="65" charset="-120"/>
              </a:rPr>
              <a:t/>
            </a:r>
            <a:br>
              <a:rPr lang="en-US" altLang="zh-TW" sz="3600" b="1" dirty="0" smtClean="0">
                <a:solidFill>
                  <a:srgbClr val="C00000"/>
                </a:solidFill>
                <a:latin typeface="標楷體" pitchFamily="65" charset="-120"/>
                <a:ea typeface="標楷體" pitchFamily="65" charset="-120"/>
              </a:rPr>
            </a:br>
            <a:r>
              <a:rPr lang="en-US" altLang="zh-TW" b="1" dirty="0" smtClean="0">
                <a:solidFill>
                  <a:schemeClr val="tx2">
                    <a:lumMod val="50000"/>
                  </a:schemeClr>
                </a:solidFill>
                <a:latin typeface="標楷體" pitchFamily="65" charset="-120"/>
                <a:ea typeface="標楷體" pitchFamily="65" charset="-120"/>
              </a:rPr>
              <a:t> </a:t>
            </a:r>
            <a:r>
              <a:rPr lang="zh-TW" altLang="en-US" sz="4000" b="1" dirty="0" smtClean="0">
                <a:solidFill>
                  <a:schemeClr val="tx2">
                    <a:lumMod val="50000"/>
                  </a:schemeClr>
                </a:solidFill>
                <a:latin typeface="標楷體" pitchFamily="65" charset="-120"/>
                <a:ea typeface="標楷體" pitchFamily="65" charset="-120"/>
              </a:rPr>
              <a:t>康軒五上第七課「熊與鮭魚」</a:t>
            </a:r>
          </a:p>
        </p:txBody>
      </p:sp>
      <p:sp>
        <p:nvSpPr>
          <p:cNvPr id="30723" name="Content Placeholder 2"/>
          <p:cNvSpPr>
            <a:spLocks noGrp="1"/>
          </p:cNvSpPr>
          <p:nvPr>
            <p:ph idx="1"/>
          </p:nvPr>
        </p:nvSpPr>
        <p:spPr>
          <a:xfrm>
            <a:off x="457200" y="1571612"/>
            <a:ext cx="8229600" cy="4953013"/>
          </a:xfrm>
        </p:spPr>
        <p:txBody>
          <a:bodyPr/>
          <a:lstStyle/>
          <a:p>
            <a:pPr eaLnBrk="1" hangingPunct="1">
              <a:spcBef>
                <a:spcPts val="1200"/>
              </a:spcBef>
              <a:spcAft>
                <a:spcPct val="0"/>
              </a:spcAft>
            </a:pPr>
            <a:r>
              <a:rPr lang="zh-TW" altLang="en-US" sz="2400" b="1" dirty="0" smtClean="0">
                <a:latin typeface="標楷體" pitchFamily="65" charset="-120"/>
                <a:ea typeface="標楷體" pitchFamily="65" charset="-120"/>
              </a:rPr>
              <a:t>部分課文：</a:t>
            </a:r>
            <a:endParaRPr lang="en-US" altLang="zh-TW" sz="2400" b="1" dirty="0" smtClean="0">
              <a:latin typeface="標楷體" pitchFamily="65" charset="-120"/>
              <a:ea typeface="標楷體" pitchFamily="65" charset="-120"/>
            </a:endParaRPr>
          </a:p>
          <a:p>
            <a:pPr marL="400050" lvl="1" indent="0" eaLnBrk="1" hangingPunct="1">
              <a:spcBef>
                <a:spcPts val="1200"/>
              </a:spcBef>
              <a:spcAft>
                <a:spcPct val="0"/>
              </a:spcAft>
              <a:buFontTx/>
              <a:buNone/>
            </a:pPr>
            <a:r>
              <a:rPr lang="zh-TW" altLang="en-US" sz="3000" b="1" dirty="0" smtClean="0">
                <a:ea typeface="標楷體" pitchFamily="65" charset="-120"/>
              </a:rPr>
              <a:t>「熊吃東西完全不講禮節，牠們總是叼著魚，來到森林深處，囫圇吞棗似的咬了幾口，聰明的熊只吃鮭魚身上最營養的部份，就拋棄超過百分之七十的鮭魚肉塊。牠們一點也不擔心浪費，河裡還有滿滿的鮭魚，豐盛的饗宴才剛剛開始呢！一隻重達兩百公斤的棕熊，一天可以捕捉四十條左右的鮭魚。</a:t>
            </a:r>
            <a:r>
              <a:rPr lang="zh-TW" altLang="en-US" sz="3000" b="1" dirty="0" smtClean="0">
                <a:solidFill>
                  <a:srgbClr val="C00000"/>
                </a:solidFill>
                <a:ea typeface="標楷體" pitchFamily="65" charset="-120"/>
              </a:rPr>
              <a:t>熊的作法是浪費食物嗎？</a:t>
            </a:r>
            <a:r>
              <a:rPr lang="zh-TW" altLang="en-US" sz="3000" b="1" dirty="0" smtClean="0">
                <a:ea typeface="標楷體" pitchFamily="65" charset="-120"/>
              </a:rPr>
              <a:t>」</a:t>
            </a:r>
            <a:endParaRPr lang="en-US" altLang="zh-TW" sz="3000" b="1" dirty="0" smtClean="0">
              <a:ea typeface="標楷體" pitchFamily="65" charset="-120"/>
            </a:endParaRPr>
          </a:p>
        </p:txBody>
      </p:sp>
      <p:sp>
        <p:nvSpPr>
          <p:cNvPr id="6" name="矩形 5"/>
          <p:cNvSpPr/>
          <p:nvPr/>
        </p:nvSpPr>
        <p:spPr>
          <a:xfrm>
            <a:off x="1285852" y="5849938"/>
            <a:ext cx="6842125" cy="1008062"/>
          </a:xfrm>
          <a:prstGeom prst="rect">
            <a:avLst/>
          </a:prstGeom>
          <a:solidFill>
            <a:schemeClr val="accent1">
              <a:lumMod val="75000"/>
            </a:schemeClr>
          </a:solidFill>
          <a:ln>
            <a:noFill/>
          </a:ln>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kumimoji="0" lang="zh-TW" altLang="en-US" sz="3200" b="1" dirty="0">
                <a:solidFill>
                  <a:srgbClr val="FFFF00"/>
                </a:solidFill>
                <a:latin typeface="微軟正黑體" pitchFamily="34" charset="-120"/>
                <a:ea typeface="微軟正黑體" pitchFamily="34" charset="-120"/>
              </a:rPr>
              <a:t>作者先假設一個</a:t>
            </a:r>
            <a:r>
              <a:rPr kumimoji="0" lang="zh-TW" altLang="en-US" sz="3200" b="1" dirty="0" smtClean="0">
                <a:solidFill>
                  <a:srgbClr val="FFFF00"/>
                </a:solidFill>
                <a:latin typeface="微軟正黑體" pitchFamily="34" charset="-120"/>
                <a:ea typeface="微軟正黑體" pitchFamily="34" charset="-120"/>
              </a:rPr>
              <a:t>觀點</a:t>
            </a:r>
            <a:endParaRPr kumimoji="0" lang="en-US" altLang="zh-TW" sz="3200" b="1" dirty="0" smtClean="0">
              <a:solidFill>
                <a:srgbClr val="FFFF00"/>
              </a:solidFill>
              <a:latin typeface="微軟正黑體" pitchFamily="34" charset="-120"/>
              <a:ea typeface="微軟正黑體" pitchFamily="34" charset="-120"/>
            </a:endParaRPr>
          </a:p>
          <a:p>
            <a:pPr algn="ctr" fontAlgn="auto">
              <a:spcBef>
                <a:spcPts val="0"/>
              </a:spcBef>
              <a:spcAft>
                <a:spcPts val="0"/>
              </a:spcAft>
              <a:defRPr/>
            </a:pPr>
            <a:r>
              <a:rPr lang="zh-TW" altLang="en-US" sz="3200" b="1" dirty="0" smtClean="0">
                <a:solidFill>
                  <a:srgbClr val="FF0066"/>
                </a:solidFill>
                <a:ea typeface="標楷體" pitchFamily="65" charset="-120"/>
              </a:rPr>
              <a:t>熊的作法是浪費食物</a:t>
            </a:r>
            <a:endParaRPr kumimoji="0" lang="zh-TW" altLang="en-US" sz="3200" b="1" dirty="0">
              <a:solidFill>
                <a:srgbClr val="FF0066"/>
              </a:solidFill>
              <a:latin typeface="微軟正黑體" pitchFamily="34" charset="-120"/>
              <a:ea typeface="微軟正黑體" pitchFamily="34" charset="-12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內容版面配置區 2"/>
          <p:cNvSpPr>
            <a:spLocks noGrp="1"/>
          </p:cNvSpPr>
          <p:nvPr>
            <p:ph idx="1"/>
          </p:nvPr>
        </p:nvSpPr>
        <p:spPr>
          <a:xfrm>
            <a:off x="642910" y="1214422"/>
            <a:ext cx="8043890" cy="4911741"/>
          </a:xfrm>
        </p:spPr>
        <p:txBody>
          <a:bodyPr/>
          <a:lstStyle/>
          <a:p>
            <a:pPr marL="342900" lvl="1" indent="-342900">
              <a:lnSpc>
                <a:spcPct val="110000"/>
              </a:lnSpc>
              <a:spcAft>
                <a:spcPct val="0"/>
              </a:spcAft>
              <a:buNone/>
            </a:pPr>
            <a:r>
              <a:rPr lang="zh-TW" altLang="en-US" sz="3000" b="1" dirty="0" smtClean="0">
                <a:latin typeface="標楷體" pitchFamily="65" charset="-120"/>
                <a:ea typeface="標楷體" pitchFamily="65" charset="-120"/>
              </a:rPr>
              <a:t>「</a:t>
            </a:r>
            <a:r>
              <a:rPr lang="zh-TW" altLang="en-US" sz="3000" b="1" dirty="0" smtClean="0">
                <a:solidFill>
                  <a:srgbClr val="C00000"/>
                </a:solidFill>
                <a:latin typeface="標楷體" pitchFamily="65" charset="-120"/>
                <a:ea typeface="標楷體" pitchFamily="65" charset="-120"/>
              </a:rPr>
              <a:t>那可不！被丟棄的肉塊馬上成為別種動物覬覦的對象</a:t>
            </a:r>
            <a:r>
              <a:rPr lang="zh-TW" altLang="en-US" sz="3000" b="1" dirty="0" smtClean="0">
                <a:latin typeface="標楷體" pitchFamily="65" charset="-120"/>
                <a:ea typeface="標楷體" pitchFamily="65" charset="-120"/>
              </a:rPr>
              <a:t>：森林裡的昆蟲和其他無脊椎動物，幾乎立刻佔據這些鮭魚屍體，不但飽餐一頓，還會在上面產卵；附近的鳥類及小型哺乳類也聞風而來，加入搶食的行列；而被鮭魚餵飽的昆蟲，又成為鳥類或食蟲動物的大餐。」</a:t>
            </a:r>
            <a:endParaRPr lang="en-US" altLang="zh-TW" sz="3000" b="1" dirty="0" smtClean="0">
              <a:solidFill>
                <a:srgbClr val="CC0066"/>
              </a:solidFill>
              <a:latin typeface="標楷體" pitchFamily="65" charset="-120"/>
              <a:ea typeface="標楷體" pitchFamily="65" charset="-120"/>
              <a:cs typeface="BiauKai"/>
            </a:endParaRPr>
          </a:p>
          <a:p>
            <a:pPr eaLnBrk="1" hangingPunct="1">
              <a:lnSpc>
                <a:spcPct val="110000"/>
              </a:lnSpc>
              <a:spcAft>
                <a:spcPct val="0"/>
              </a:spcAft>
              <a:buFont typeface="Arial" pitchFamily="34" charset="0"/>
              <a:buNone/>
            </a:pPr>
            <a:endParaRPr lang="zh-TW" altLang="en-US" dirty="0" smtClean="0">
              <a:ea typeface="標楷體" pitchFamily="65" charset="-120"/>
            </a:endParaRPr>
          </a:p>
        </p:txBody>
      </p:sp>
      <p:sp>
        <p:nvSpPr>
          <p:cNvPr id="4" name="矩形 3"/>
          <p:cNvSpPr/>
          <p:nvPr/>
        </p:nvSpPr>
        <p:spPr>
          <a:xfrm>
            <a:off x="1214414" y="4786322"/>
            <a:ext cx="6842125" cy="1071570"/>
          </a:xfrm>
          <a:prstGeom prst="rect">
            <a:avLst/>
          </a:prstGeom>
          <a:solidFill>
            <a:schemeClr val="accent1">
              <a:lumMod val="75000"/>
            </a:schemeClr>
          </a:solidFill>
          <a:ln>
            <a:noFill/>
          </a:ln>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kumimoji="0" lang="zh-TW" altLang="en-US" sz="3200" b="1" dirty="0">
                <a:solidFill>
                  <a:srgbClr val="FFFF00"/>
                </a:solidFill>
                <a:latin typeface="微軟正黑體" pitchFamily="34" charset="-120"/>
                <a:ea typeface="微軟正黑體" pitchFamily="34" charset="-120"/>
              </a:rPr>
              <a:t>然後再提出另一種觀點來</a:t>
            </a:r>
            <a:r>
              <a:rPr kumimoji="0" lang="zh-TW" altLang="en-US" sz="3200" b="1" dirty="0" smtClean="0">
                <a:solidFill>
                  <a:srgbClr val="FFFF00"/>
                </a:solidFill>
                <a:latin typeface="微軟正黑體" pitchFamily="34" charset="-120"/>
                <a:ea typeface="微軟正黑體" pitchFamily="34" charset="-120"/>
              </a:rPr>
              <a:t>反駁</a:t>
            </a:r>
            <a:endParaRPr kumimoji="0" lang="en-US" altLang="zh-TW" sz="3200" b="1" dirty="0" smtClean="0">
              <a:solidFill>
                <a:srgbClr val="FFFF00"/>
              </a:solidFill>
              <a:latin typeface="微軟正黑體" pitchFamily="34" charset="-120"/>
              <a:ea typeface="微軟正黑體" pitchFamily="34" charset="-120"/>
            </a:endParaRPr>
          </a:p>
          <a:p>
            <a:pPr algn="ctr" fontAlgn="auto">
              <a:spcBef>
                <a:spcPts val="0"/>
              </a:spcBef>
              <a:spcAft>
                <a:spcPts val="0"/>
              </a:spcAft>
              <a:defRPr/>
            </a:pPr>
            <a:r>
              <a:rPr lang="zh-TW" altLang="en-US" sz="3200" b="1" dirty="0" smtClean="0">
                <a:solidFill>
                  <a:srgbClr val="CC0066"/>
                </a:solidFill>
                <a:latin typeface="標楷體" pitchFamily="65" charset="-120"/>
                <a:ea typeface="標楷體" pitchFamily="65" charset="-120"/>
              </a:rPr>
              <a:t>（熊的作法讓其他動物也能獲得食物）</a:t>
            </a:r>
            <a:endParaRPr kumimoji="0" lang="zh-TW" altLang="en-US" sz="3200" b="1" dirty="0">
              <a:solidFill>
                <a:srgbClr val="FFFF00"/>
              </a:solidFill>
              <a:latin typeface="微軟正黑體" pitchFamily="34" charset="-120"/>
              <a:ea typeface="微軟正黑體" pitchFamily="34" charset="-12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標題 3"/>
          <p:cNvSpPr>
            <a:spLocks noGrp="1"/>
          </p:cNvSpPr>
          <p:nvPr>
            <p:ph type="title"/>
          </p:nvPr>
        </p:nvSpPr>
        <p:spPr bwMode="auto">
          <a:xfrm>
            <a:off x="714348" y="476250"/>
            <a:ext cx="7515252" cy="1143000"/>
          </a:xfrm>
        </p:spPr>
        <p:txBody>
          <a:bodyPr wrap="square" numCol="1" anchorCtr="0" compatLnSpc="1">
            <a:prstTxWarp prst="textNoShape">
              <a:avLst/>
            </a:prstTxWarp>
            <a:normAutofit fontScale="90000"/>
          </a:bodyPr>
          <a:lstStyle/>
          <a:p>
            <a:pPr eaLnBrk="1" hangingPunct="1">
              <a:defRPr/>
            </a:pPr>
            <a:r>
              <a:rPr lang="zh-TW" altLang="en-US" sz="3100" b="1" dirty="0" smtClean="0">
                <a:solidFill>
                  <a:srgbClr val="C00000"/>
                </a:solidFill>
                <a:latin typeface="標楷體" pitchFamily="65" charset="-120"/>
                <a:ea typeface="標楷體" pitchFamily="65" charset="-120"/>
              </a:rPr>
              <a:t>單一觀點文章找反證</a:t>
            </a:r>
            <a:r>
              <a:rPr lang="en-US" altLang="zh-TW" b="1" dirty="0" smtClean="0">
                <a:solidFill>
                  <a:schemeClr val="tx2">
                    <a:lumMod val="50000"/>
                  </a:schemeClr>
                </a:solidFill>
                <a:latin typeface="標楷體" pitchFamily="65" charset="-120"/>
                <a:ea typeface="標楷體" pitchFamily="65" charset="-120"/>
              </a:rPr>
              <a:t/>
            </a:r>
            <a:br>
              <a:rPr lang="en-US" altLang="zh-TW" b="1" dirty="0" smtClean="0">
                <a:solidFill>
                  <a:schemeClr val="tx2">
                    <a:lumMod val="50000"/>
                  </a:schemeClr>
                </a:solidFill>
                <a:latin typeface="標楷體" pitchFamily="65" charset="-120"/>
                <a:ea typeface="標楷體" pitchFamily="65" charset="-120"/>
              </a:rPr>
            </a:br>
            <a:r>
              <a:rPr lang="zh-TW" altLang="en-US" sz="4000" b="1" dirty="0" smtClean="0">
                <a:solidFill>
                  <a:schemeClr val="tx2">
                    <a:lumMod val="50000"/>
                  </a:schemeClr>
                </a:solidFill>
                <a:latin typeface="標楷體" pitchFamily="65" charset="-120"/>
                <a:ea typeface="標楷體" pitchFamily="65" charset="-120"/>
              </a:rPr>
              <a:t>原康軒六下第十二課「我不祝你們一帆風順」</a:t>
            </a:r>
          </a:p>
        </p:txBody>
      </p:sp>
      <p:sp>
        <p:nvSpPr>
          <p:cNvPr id="32771" name="內容版面配置區 2"/>
          <p:cNvSpPr>
            <a:spLocks noGrp="1"/>
          </p:cNvSpPr>
          <p:nvPr>
            <p:ph idx="1"/>
          </p:nvPr>
        </p:nvSpPr>
        <p:spPr>
          <a:xfrm>
            <a:off x="457200" y="1989138"/>
            <a:ext cx="8229600" cy="4137025"/>
          </a:xfrm>
        </p:spPr>
        <p:txBody>
          <a:bodyPr/>
          <a:lstStyle/>
          <a:p>
            <a:pPr eaLnBrk="1" hangingPunct="1">
              <a:spcAft>
                <a:spcPct val="0"/>
              </a:spcAft>
            </a:pPr>
            <a:r>
              <a:rPr lang="zh-TW" altLang="en-US" b="1" dirty="0" smtClean="0">
                <a:latin typeface="標楷體" pitchFamily="65" charset="-120"/>
                <a:ea typeface="標楷體" pitchFamily="65" charset="-120"/>
              </a:rPr>
              <a:t>部分課文：</a:t>
            </a:r>
            <a:endParaRPr lang="en-US" altLang="zh-TW" b="1" dirty="0" smtClean="0">
              <a:latin typeface="標楷體" pitchFamily="65" charset="-120"/>
              <a:ea typeface="標楷體" pitchFamily="65" charset="-120"/>
            </a:endParaRPr>
          </a:p>
          <a:p>
            <a:pPr marL="355600" lvl="1" indent="0" eaLnBrk="1" hangingPunct="1">
              <a:spcAft>
                <a:spcPct val="0"/>
              </a:spcAft>
              <a:buFont typeface="Arial" pitchFamily="34" charset="0"/>
              <a:buNone/>
            </a:pPr>
            <a:r>
              <a:rPr lang="en-US" altLang="zh-TW" dirty="0" smtClean="0">
                <a:latin typeface="標楷體" pitchFamily="65" charset="-120"/>
                <a:ea typeface="標楷體" pitchFamily="65" charset="-120"/>
              </a:rPr>
              <a:t>	</a:t>
            </a:r>
            <a:r>
              <a:rPr lang="zh-TW" altLang="en-US" sz="3200" b="1" dirty="0" smtClean="0">
                <a:latin typeface="標楷體" pitchFamily="65" charset="-120"/>
                <a:ea typeface="標楷體" pitchFamily="65" charset="-120"/>
              </a:rPr>
              <a:t>我不祝你們一帆風順，在這最後一堂國語課上，在我們即將分手道別的時刻。</a:t>
            </a:r>
            <a:endParaRPr lang="en-US" altLang="zh-TW" sz="3200" b="1" dirty="0" smtClean="0">
              <a:latin typeface="標楷體" pitchFamily="65" charset="-120"/>
              <a:ea typeface="標楷體" pitchFamily="65" charset="-120"/>
            </a:endParaRPr>
          </a:p>
          <a:p>
            <a:pPr marL="355600" lvl="1" indent="0" eaLnBrk="1" hangingPunct="1">
              <a:spcAft>
                <a:spcPct val="0"/>
              </a:spcAft>
              <a:buFont typeface="Arial" pitchFamily="34" charset="0"/>
              <a:buNone/>
            </a:pPr>
            <a:r>
              <a:rPr lang="en-US" altLang="zh-TW" sz="3200" b="1" dirty="0" smtClean="0">
                <a:latin typeface="標楷體" pitchFamily="65" charset="-120"/>
                <a:ea typeface="標楷體" pitchFamily="65" charset="-120"/>
              </a:rPr>
              <a:t>	</a:t>
            </a:r>
            <a:r>
              <a:rPr lang="zh-TW" altLang="en-US" sz="3200" b="1" dirty="0" smtClean="0">
                <a:latin typeface="標楷體" pitchFamily="65" charset="-120"/>
                <a:ea typeface="標楷體" pitchFamily="65" charset="-120"/>
              </a:rPr>
              <a:t>身為一個真正關愛你們的教師，我又如何能以</a:t>
            </a:r>
            <a:r>
              <a:rPr lang="en-US" altLang="zh-TW" sz="3200" b="1" dirty="0" smtClean="0">
                <a:latin typeface="標楷體" pitchFamily="65" charset="-120"/>
                <a:ea typeface="標楷體" pitchFamily="65" charset="-120"/>
              </a:rPr>
              <a:t>『</a:t>
            </a:r>
            <a:r>
              <a:rPr lang="zh-TW" altLang="en-US" sz="3200" b="1" dirty="0" smtClean="0">
                <a:latin typeface="標楷體" pitchFamily="65" charset="-120"/>
                <a:ea typeface="標楷體" pitchFamily="65" charset="-120"/>
              </a:rPr>
              <a:t>一帆風順</a:t>
            </a:r>
            <a:r>
              <a:rPr lang="en-US" altLang="zh-TW" sz="3200" b="1" dirty="0" smtClean="0">
                <a:latin typeface="標楷體" pitchFamily="65" charset="-120"/>
                <a:ea typeface="標楷體" pitchFamily="65" charset="-120"/>
              </a:rPr>
              <a:t>』</a:t>
            </a:r>
            <a:r>
              <a:rPr lang="zh-TW" altLang="en-US" sz="3200" b="1" dirty="0" smtClean="0">
                <a:latin typeface="標楷體" pitchFamily="65" charset="-120"/>
                <a:ea typeface="標楷體" pitchFamily="65" charset="-120"/>
              </a:rPr>
              <a:t>這樣平淡、簡單，且曾被無數人使用過的無關痛癢的陳詞，來做為分手前這臨別一握的祝福呢？</a:t>
            </a:r>
            <a:r>
              <a:rPr lang="zh-TW" altLang="ja-JP" sz="3200" b="1" dirty="0" smtClean="0">
                <a:latin typeface="標楷體" pitchFamily="65" charset="-120"/>
                <a:ea typeface="標楷體" pitchFamily="65" charset="-120"/>
              </a:rPr>
              <a:t> </a:t>
            </a:r>
            <a:endParaRPr lang="en-US" altLang="zh-TW" sz="3200" b="1" dirty="0" smtClean="0">
              <a:latin typeface="標楷體" pitchFamily="65" charset="-120"/>
              <a:ea typeface="標楷體" pitchFamily="65" charset="-120"/>
            </a:endParaRPr>
          </a:p>
          <a:p>
            <a:pPr eaLnBrk="1" hangingPunct="1">
              <a:spcAft>
                <a:spcPct val="0"/>
              </a:spcAft>
            </a:pPr>
            <a:endParaRPr lang="zh-TW" altLang="en-US" dirty="0" smtClean="0">
              <a:latin typeface="標楷體" pitchFamily="65" charset="-120"/>
              <a:ea typeface="標楷體" pitchFamily="65" charset="-120"/>
            </a:endParaRPr>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群組 16"/>
          <p:cNvGrpSpPr>
            <a:grpSpLocks/>
          </p:cNvGrpSpPr>
          <p:nvPr/>
        </p:nvGrpSpPr>
        <p:grpSpPr bwMode="auto">
          <a:xfrm>
            <a:off x="611188" y="357166"/>
            <a:ext cx="7993062" cy="4786346"/>
            <a:chOff x="611560" y="1016178"/>
            <a:chExt cx="7992888" cy="3636957"/>
          </a:xfrm>
        </p:grpSpPr>
        <p:grpSp>
          <p:nvGrpSpPr>
            <p:cNvPr id="3" name="群組 6"/>
            <p:cNvGrpSpPr>
              <a:grpSpLocks/>
            </p:cNvGrpSpPr>
            <p:nvPr/>
          </p:nvGrpSpPr>
          <p:grpSpPr bwMode="auto">
            <a:xfrm>
              <a:off x="611560" y="1016178"/>
              <a:ext cx="7992888" cy="3636957"/>
              <a:chOff x="388395" y="1881613"/>
              <a:chExt cx="7992888" cy="4625731"/>
            </a:xfrm>
          </p:grpSpPr>
          <p:sp>
            <p:nvSpPr>
              <p:cNvPr id="8" name="手繪多邊形 7"/>
              <p:cNvSpPr/>
              <p:nvPr/>
            </p:nvSpPr>
            <p:spPr>
              <a:xfrm>
                <a:off x="3412516" y="4726018"/>
                <a:ext cx="2000206" cy="1781326"/>
              </a:xfrm>
              <a:custGeom>
                <a:avLst/>
                <a:gdLst>
                  <a:gd name="connsiteX0" fmla="*/ 0 w 2618914"/>
                  <a:gd name="connsiteY0" fmla="*/ 890661 h 1781321"/>
                  <a:gd name="connsiteX1" fmla="*/ 573007 w 2618914"/>
                  <a:gd name="connsiteY1" fmla="*/ 154211 h 1781321"/>
                  <a:gd name="connsiteX2" fmla="*/ 1309458 w 2618914"/>
                  <a:gd name="connsiteY2" fmla="*/ 2 h 1781321"/>
                  <a:gd name="connsiteX3" fmla="*/ 2045909 w 2618914"/>
                  <a:gd name="connsiteY3" fmla="*/ 154213 h 1781321"/>
                  <a:gd name="connsiteX4" fmla="*/ 2618914 w 2618914"/>
                  <a:gd name="connsiteY4" fmla="*/ 890666 h 1781321"/>
                  <a:gd name="connsiteX5" fmla="*/ 2045908 w 2618914"/>
                  <a:gd name="connsiteY5" fmla="*/ 1627117 h 1781321"/>
                  <a:gd name="connsiteX6" fmla="*/ 1309457 w 2618914"/>
                  <a:gd name="connsiteY6" fmla="*/ 1781327 h 1781321"/>
                  <a:gd name="connsiteX7" fmla="*/ 573006 w 2618914"/>
                  <a:gd name="connsiteY7" fmla="*/ 1627117 h 1781321"/>
                  <a:gd name="connsiteX8" fmla="*/ 1 w 2618914"/>
                  <a:gd name="connsiteY8" fmla="*/ 890665 h 1781321"/>
                  <a:gd name="connsiteX9" fmla="*/ 0 w 2618914"/>
                  <a:gd name="connsiteY9" fmla="*/ 890661 h 17813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18914" h="1781321">
                    <a:moveTo>
                      <a:pt x="0" y="890661"/>
                    </a:moveTo>
                    <a:cubicBezTo>
                      <a:pt x="1" y="595797"/>
                      <a:pt x="214554" y="320045"/>
                      <a:pt x="573007" y="154211"/>
                    </a:cubicBezTo>
                    <a:cubicBezTo>
                      <a:pt x="790195" y="53731"/>
                      <a:pt x="1046791" y="1"/>
                      <a:pt x="1309458" y="2"/>
                    </a:cubicBezTo>
                    <a:cubicBezTo>
                      <a:pt x="1572125" y="2"/>
                      <a:pt x="1828721" y="53733"/>
                      <a:pt x="2045909" y="154213"/>
                    </a:cubicBezTo>
                    <a:cubicBezTo>
                      <a:pt x="2404362" y="320048"/>
                      <a:pt x="2618915" y="595801"/>
                      <a:pt x="2618914" y="890666"/>
                    </a:cubicBezTo>
                    <a:cubicBezTo>
                      <a:pt x="2618914" y="1185530"/>
                      <a:pt x="2404361" y="1461283"/>
                      <a:pt x="2045908" y="1627117"/>
                    </a:cubicBezTo>
                    <a:cubicBezTo>
                      <a:pt x="1828720" y="1727597"/>
                      <a:pt x="1572124" y="1781327"/>
                      <a:pt x="1309457" y="1781327"/>
                    </a:cubicBezTo>
                    <a:cubicBezTo>
                      <a:pt x="1046790" y="1781327"/>
                      <a:pt x="790194" y="1727597"/>
                      <a:pt x="573006" y="1627117"/>
                    </a:cubicBezTo>
                    <a:cubicBezTo>
                      <a:pt x="214553" y="1461282"/>
                      <a:pt x="0" y="1185529"/>
                      <a:pt x="1" y="890665"/>
                    </a:cubicBezTo>
                    <a:cubicBezTo>
                      <a:pt x="1" y="890664"/>
                      <a:pt x="0" y="890662"/>
                      <a:pt x="0" y="890661"/>
                    </a:cubicBezTo>
                    <a:close/>
                  </a:path>
                </a:pathLst>
              </a:custGeom>
              <a:solidFill>
                <a:schemeClr val="accent2">
                  <a:lumMod val="60000"/>
                  <a:lumOff val="40000"/>
                </a:schemeClr>
              </a:solidFill>
              <a:ln>
                <a:solidFill>
                  <a:srgbClr val="FF9999"/>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lIns="403851" tIns="281188" rIns="403851" bIns="281188" spcCol="1270" anchor="ctr"/>
              <a:lstStyle/>
              <a:p>
                <a:pPr algn="ctr" defTabSz="1422400" fontAlgn="auto">
                  <a:lnSpc>
                    <a:spcPct val="90000"/>
                  </a:lnSpc>
                  <a:spcAft>
                    <a:spcPct val="35000"/>
                  </a:spcAft>
                  <a:defRPr/>
                </a:pPr>
                <a:r>
                  <a:rPr kumimoji="0" lang="zh-TW" altLang="en-US" sz="3200" b="1">
                    <a:effectLst>
                      <a:outerShdw blurRad="38100" dist="38100" dir="2700000" algn="tl">
                        <a:srgbClr val="000000">
                          <a:alpha val="43137"/>
                        </a:srgbClr>
                      </a:outerShdw>
                    </a:effectLst>
                    <a:latin typeface="微軟正黑體" pitchFamily="34" charset="-120"/>
                    <a:ea typeface="微軟正黑體" pitchFamily="34" charset="-120"/>
                  </a:rPr>
                  <a:t>一帆風順</a:t>
                </a:r>
                <a:endParaRPr kumimoji="0" lang="zh-TW" altLang="en-US" sz="3200" b="1" dirty="0">
                  <a:effectLst>
                    <a:outerShdw blurRad="38100" dist="38100" dir="2700000" algn="tl">
                      <a:srgbClr val="000000">
                        <a:alpha val="43137"/>
                      </a:srgbClr>
                    </a:outerShdw>
                  </a:effectLst>
                  <a:latin typeface="微軟正黑體" pitchFamily="34" charset="-120"/>
                  <a:ea typeface="微軟正黑體" pitchFamily="34" charset="-120"/>
                </a:endParaRPr>
              </a:p>
            </p:txBody>
          </p:sp>
          <p:sp>
            <p:nvSpPr>
              <p:cNvPr id="10" name="手繪多邊形 9"/>
              <p:cNvSpPr/>
              <p:nvPr/>
            </p:nvSpPr>
            <p:spPr>
              <a:xfrm>
                <a:off x="388395" y="4661389"/>
                <a:ext cx="1800186" cy="1799502"/>
              </a:xfrm>
              <a:custGeom>
                <a:avLst/>
                <a:gdLst>
                  <a:gd name="connsiteX0" fmla="*/ 0 w 2220275"/>
                  <a:gd name="connsiteY0" fmla="*/ 172047 h 1720469"/>
                  <a:gd name="connsiteX1" fmla="*/ 50392 w 2220275"/>
                  <a:gd name="connsiteY1" fmla="*/ 50391 h 1720469"/>
                  <a:gd name="connsiteX2" fmla="*/ 172048 w 2220275"/>
                  <a:gd name="connsiteY2" fmla="*/ 0 h 1720469"/>
                  <a:gd name="connsiteX3" fmla="*/ 2048228 w 2220275"/>
                  <a:gd name="connsiteY3" fmla="*/ 0 h 1720469"/>
                  <a:gd name="connsiteX4" fmla="*/ 2169884 w 2220275"/>
                  <a:gd name="connsiteY4" fmla="*/ 50392 h 1720469"/>
                  <a:gd name="connsiteX5" fmla="*/ 2220275 w 2220275"/>
                  <a:gd name="connsiteY5" fmla="*/ 172048 h 1720469"/>
                  <a:gd name="connsiteX6" fmla="*/ 2220275 w 2220275"/>
                  <a:gd name="connsiteY6" fmla="*/ 1548422 h 1720469"/>
                  <a:gd name="connsiteX7" fmla="*/ 2169884 w 2220275"/>
                  <a:gd name="connsiteY7" fmla="*/ 1670078 h 1720469"/>
                  <a:gd name="connsiteX8" fmla="*/ 2048228 w 2220275"/>
                  <a:gd name="connsiteY8" fmla="*/ 1720469 h 1720469"/>
                  <a:gd name="connsiteX9" fmla="*/ 172047 w 2220275"/>
                  <a:gd name="connsiteY9" fmla="*/ 1720469 h 1720469"/>
                  <a:gd name="connsiteX10" fmla="*/ 50391 w 2220275"/>
                  <a:gd name="connsiteY10" fmla="*/ 1670077 h 1720469"/>
                  <a:gd name="connsiteX11" fmla="*/ 0 w 2220275"/>
                  <a:gd name="connsiteY11" fmla="*/ 1548421 h 1720469"/>
                  <a:gd name="connsiteX12" fmla="*/ 0 w 2220275"/>
                  <a:gd name="connsiteY12" fmla="*/ 172047 h 1720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20275" h="1720469">
                    <a:moveTo>
                      <a:pt x="0" y="172047"/>
                    </a:moveTo>
                    <a:cubicBezTo>
                      <a:pt x="0" y="126417"/>
                      <a:pt x="18126" y="82656"/>
                      <a:pt x="50392" y="50391"/>
                    </a:cubicBezTo>
                    <a:cubicBezTo>
                      <a:pt x="82657" y="18126"/>
                      <a:pt x="126418" y="0"/>
                      <a:pt x="172048" y="0"/>
                    </a:cubicBezTo>
                    <a:lnTo>
                      <a:pt x="2048228" y="0"/>
                    </a:lnTo>
                    <a:cubicBezTo>
                      <a:pt x="2093858" y="0"/>
                      <a:pt x="2137619" y="18126"/>
                      <a:pt x="2169884" y="50392"/>
                    </a:cubicBezTo>
                    <a:cubicBezTo>
                      <a:pt x="2202149" y="82657"/>
                      <a:pt x="2220275" y="126418"/>
                      <a:pt x="2220275" y="172048"/>
                    </a:cubicBezTo>
                    <a:lnTo>
                      <a:pt x="2220275" y="1548422"/>
                    </a:lnTo>
                    <a:cubicBezTo>
                      <a:pt x="2220275" y="1594052"/>
                      <a:pt x="2202149" y="1637813"/>
                      <a:pt x="2169884" y="1670078"/>
                    </a:cubicBezTo>
                    <a:cubicBezTo>
                      <a:pt x="2137619" y="1702343"/>
                      <a:pt x="2093858" y="1720469"/>
                      <a:pt x="2048228" y="1720469"/>
                    </a:cubicBezTo>
                    <a:lnTo>
                      <a:pt x="172047" y="1720469"/>
                    </a:lnTo>
                    <a:cubicBezTo>
                      <a:pt x="126417" y="1720469"/>
                      <a:pt x="82656" y="1702343"/>
                      <a:pt x="50391" y="1670077"/>
                    </a:cubicBezTo>
                    <a:cubicBezTo>
                      <a:pt x="18126" y="1637812"/>
                      <a:pt x="0" y="1594051"/>
                      <a:pt x="0" y="1548421"/>
                    </a:cubicBezTo>
                    <a:lnTo>
                      <a:pt x="0" y="172047"/>
                    </a:lnTo>
                    <a:close/>
                  </a:path>
                </a:pathLst>
              </a:custGeom>
              <a:ln>
                <a:solidFill>
                  <a:srgbClr val="7030A0"/>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lIns="88491" tIns="88491" rIns="88491" bIns="88491" spcCol="1270" anchor="ctr"/>
              <a:lstStyle/>
              <a:p>
                <a:pPr defTabSz="889000" fontAlgn="auto">
                  <a:lnSpc>
                    <a:spcPct val="90000"/>
                  </a:lnSpc>
                  <a:spcAft>
                    <a:spcPct val="35000"/>
                  </a:spcAft>
                  <a:defRPr/>
                </a:pPr>
                <a:r>
                  <a:rPr kumimoji="0" lang="zh-TW" altLang="en-US" sz="2400" b="1" dirty="0">
                    <a:latin typeface="微軟正黑體" pitchFamily="34" charset="-120"/>
                    <a:ea typeface="微軟正黑體" pitchFamily="34" charset="-120"/>
                  </a:rPr>
                  <a:t>一個勇敢自信的人不會嚮往的幸運地</a:t>
                </a:r>
                <a:r>
                  <a:rPr kumimoji="0" lang="zh-TW" altLang="en-US" sz="2400" b="1" dirty="0" smtClean="0">
                    <a:latin typeface="微軟正黑體" pitchFamily="34" charset="-120"/>
                    <a:ea typeface="微軟正黑體" pitchFamily="34" charset="-120"/>
                  </a:rPr>
                  <a:t>一帆風順。</a:t>
                </a:r>
                <a:endParaRPr kumimoji="0" lang="zh-TW" altLang="en-US" sz="2400" b="1" dirty="0">
                  <a:latin typeface="微軟正黑體" pitchFamily="34" charset="-120"/>
                  <a:ea typeface="微軟正黑體" pitchFamily="34" charset="-120"/>
                </a:endParaRPr>
              </a:p>
            </p:txBody>
          </p:sp>
          <p:sp>
            <p:nvSpPr>
              <p:cNvPr id="11" name="向左箭號 10"/>
              <p:cNvSpPr/>
              <p:nvPr/>
            </p:nvSpPr>
            <p:spPr>
              <a:xfrm rot="14219207">
                <a:off x="2373966" y="3634132"/>
                <a:ext cx="1969154" cy="650861"/>
              </a:xfrm>
              <a:prstGeom prst="leftArrow">
                <a:avLst>
                  <a:gd name="adj1" fmla="val 60000"/>
                  <a:gd name="adj2" fmla="val 50000"/>
                </a:avLst>
              </a:prstGeom>
              <a:solidFill>
                <a:srgbClr val="7030A0"/>
              </a:solidFill>
              <a:ln>
                <a:solidFill>
                  <a:srgbClr val="7030A0"/>
                </a:solidFill>
              </a:ln>
            </p:spPr>
            <p:style>
              <a:lnRef idx="0">
                <a:scrgbClr r="0" g="0" b="0"/>
              </a:lnRef>
              <a:fillRef idx="1">
                <a:scrgbClr r="0" g="0" b="0"/>
              </a:fillRef>
              <a:effectRef idx="0">
                <a:schemeClr val="accent6">
                  <a:tint val="60000"/>
                  <a:hueOff val="0"/>
                  <a:satOff val="0"/>
                  <a:lumOff val="0"/>
                  <a:alphaOff val="0"/>
                </a:schemeClr>
              </a:effectRef>
              <a:fontRef idx="minor">
                <a:schemeClr val="dk1">
                  <a:hueOff val="0"/>
                  <a:satOff val="0"/>
                  <a:lumOff val="0"/>
                  <a:alphaOff val="0"/>
                </a:schemeClr>
              </a:fontRef>
            </p:style>
            <p:txBody>
              <a:bodyPr vert="vert" anchor="b"/>
              <a:lstStyle/>
              <a:p>
                <a:pPr fontAlgn="auto">
                  <a:spcBef>
                    <a:spcPts val="0"/>
                  </a:spcBef>
                  <a:spcAft>
                    <a:spcPts val="0"/>
                  </a:spcAft>
                  <a:defRPr/>
                </a:pPr>
                <a:r>
                  <a:rPr kumimoji="0" lang="zh-TW" altLang="en-US"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不支持</a:t>
                </a:r>
              </a:p>
            </p:txBody>
          </p:sp>
          <p:sp>
            <p:nvSpPr>
              <p:cNvPr id="12" name="手繪多邊形 11"/>
              <p:cNvSpPr/>
              <p:nvPr/>
            </p:nvSpPr>
            <p:spPr>
              <a:xfrm>
                <a:off x="848735" y="1881613"/>
                <a:ext cx="2492346" cy="1721483"/>
              </a:xfrm>
              <a:custGeom>
                <a:avLst/>
                <a:gdLst>
                  <a:gd name="connsiteX0" fmla="*/ 0 w 2588601"/>
                  <a:gd name="connsiteY0" fmla="*/ 188218 h 1882176"/>
                  <a:gd name="connsiteX1" fmla="*/ 55128 w 2588601"/>
                  <a:gd name="connsiteY1" fmla="*/ 55128 h 1882176"/>
                  <a:gd name="connsiteX2" fmla="*/ 188218 w 2588601"/>
                  <a:gd name="connsiteY2" fmla="*/ 0 h 1882176"/>
                  <a:gd name="connsiteX3" fmla="*/ 2400383 w 2588601"/>
                  <a:gd name="connsiteY3" fmla="*/ 0 h 1882176"/>
                  <a:gd name="connsiteX4" fmla="*/ 2533473 w 2588601"/>
                  <a:gd name="connsiteY4" fmla="*/ 55128 h 1882176"/>
                  <a:gd name="connsiteX5" fmla="*/ 2588601 w 2588601"/>
                  <a:gd name="connsiteY5" fmla="*/ 188218 h 1882176"/>
                  <a:gd name="connsiteX6" fmla="*/ 2588601 w 2588601"/>
                  <a:gd name="connsiteY6" fmla="*/ 1693958 h 1882176"/>
                  <a:gd name="connsiteX7" fmla="*/ 2533473 w 2588601"/>
                  <a:gd name="connsiteY7" fmla="*/ 1827048 h 1882176"/>
                  <a:gd name="connsiteX8" fmla="*/ 2400383 w 2588601"/>
                  <a:gd name="connsiteY8" fmla="*/ 1882176 h 1882176"/>
                  <a:gd name="connsiteX9" fmla="*/ 188218 w 2588601"/>
                  <a:gd name="connsiteY9" fmla="*/ 1882176 h 1882176"/>
                  <a:gd name="connsiteX10" fmla="*/ 55128 w 2588601"/>
                  <a:gd name="connsiteY10" fmla="*/ 1827048 h 1882176"/>
                  <a:gd name="connsiteX11" fmla="*/ 0 w 2588601"/>
                  <a:gd name="connsiteY11" fmla="*/ 1693958 h 1882176"/>
                  <a:gd name="connsiteX12" fmla="*/ 0 w 2588601"/>
                  <a:gd name="connsiteY12" fmla="*/ 188218 h 1882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588601" h="1882176">
                    <a:moveTo>
                      <a:pt x="0" y="188218"/>
                    </a:moveTo>
                    <a:cubicBezTo>
                      <a:pt x="0" y="138299"/>
                      <a:pt x="19830" y="90425"/>
                      <a:pt x="55128" y="55128"/>
                    </a:cubicBezTo>
                    <a:cubicBezTo>
                      <a:pt x="90426" y="19830"/>
                      <a:pt x="138300" y="0"/>
                      <a:pt x="188218" y="0"/>
                    </a:cubicBezTo>
                    <a:lnTo>
                      <a:pt x="2400383" y="0"/>
                    </a:lnTo>
                    <a:cubicBezTo>
                      <a:pt x="2450302" y="0"/>
                      <a:pt x="2498176" y="19830"/>
                      <a:pt x="2533473" y="55128"/>
                    </a:cubicBezTo>
                    <a:cubicBezTo>
                      <a:pt x="2568771" y="90426"/>
                      <a:pt x="2588601" y="138300"/>
                      <a:pt x="2588601" y="188218"/>
                    </a:cubicBezTo>
                    <a:lnTo>
                      <a:pt x="2588601" y="1693958"/>
                    </a:lnTo>
                    <a:cubicBezTo>
                      <a:pt x="2588601" y="1743877"/>
                      <a:pt x="2568771" y="1791751"/>
                      <a:pt x="2533473" y="1827048"/>
                    </a:cubicBezTo>
                    <a:cubicBezTo>
                      <a:pt x="2498175" y="1862346"/>
                      <a:pt x="2450301" y="1882176"/>
                      <a:pt x="2400383" y="1882176"/>
                    </a:cubicBezTo>
                    <a:lnTo>
                      <a:pt x="188218" y="1882176"/>
                    </a:lnTo>
                    <a:cubicBezTo>
                      <a:pt x="138299" y="1882176"/>
                      <a:pt x="90425" y="1862346"/>
                      <a:pt x="55128" y="1827048"/>
                    </a:cubicBezTo>
                    <a:cubicBezTo>
                      <a:pt x="19830" y="1791750"/>
                      <a:pt x="0" y="1743876"/>
                      <a:pt x="0" y="1693958"/>
                    </a:cubicBezTo>
                    <a:lnTo>
                      <a:pt x="0" y="188218"/>
                    </a:lnTo>
                    <a:close/>
                  </a:path>
                </a:pathLst>
              </a:custGeom>
              <a:ln>
                <a:solidFill>
                  <a:srgbClr val="7030A0"/>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lIns="93227" tIns="93227" rIns="93227" bIns="93227" spcCol="1270" anchor="ctr"/>
              <a:lstStyle/>
              <a:p>
                <a:pPr defTabSz="889000" fontAlgn="auto">
                  <a:lnSpc>
                    <a:spcPct val="90000"/>
                  </a:lnSpc>
                  <a:spcAft>
                    <a:spcPct val="35000"/>
                  </a:spcAft>
                  <a:defRPr/>
                </a:pPr>
                <a:r>
                  <a:rPr kumimoji="0" lang="zh-TW" altLang="en-US" sz="2400" b="1" dirty="0">
                    <a:latin typeface="微軟正黑體" pitchFamily="34" charset="-120"/>
                    <a:ea typeface="微軟正黑體" pitchFamily="34" charset="-120"/>
                  </a:rPr>
                  <a:t>尼采說：「如果你低估一個水手的能力，那麼，就祝他一帆風順吧！」</a:t>
                </a:r>
              </a:p>
            </p:txBody>
          </p:sp>
          <p:sp>
            <p:nvSpPr>
              <p:cNvPr id="13" name="向左箭號 12"/>
              <p:cNvSpPr/>
              <p:nvPr/>
            </p:nvSpPr>
            <p:spPr>
              <a:xfrm rot="17773220">
                <a:off x="4440277" y="3623023"/>
                <a:ext cx="2011565" cy="650861"/>
              </a:xfrm>
              <a:prstGeom prst="leftArrow">
                <a:avLst>
                  <a:gd name="adj1" fmla="val 60000"/>
                  <a:gd name="adj2" fmla="val 50000"/>
                </a:avLst>
              </a:prstGeom>
              <a:solidFill>
                <a:srgbClr val="7030A0"/>
              </a:solidFill>
              <a:ln>
                <a:solidFill>
                  <a:srgbClr val="7030A0"/>
                </a:solidFill>
              </a:ln>
            </p:spPr>
            <p:style>
              <a:lnRef idx="0">
                <a:scrgbClr r="0" g="0" b="0"/>
              </a:lnRef>
              <a:fillRef idx="1">
                <a:scrgbClr r="0" g="0" b="0"/>
              </a:fillRef>
              <a:effectRef idx="0">
                <a:schemeClr val="accent6">
                  <a:tint val="60000"/>
                  <a:hueOff val="0"/>
                  <a:satOff val="0"/>
                  <a:lumOff val="0"/>
                  <a:alphaOff val="0"/>
                </a:schemeClr>
              </a:effectRef>
              <a:fontRef idx="minor">
                <a:schemeClr val="dk1">
                  <a:hueOff val="0"/>
                  <a:satOff val="0"/>
                  <a:lumOff val="0"/>
                  <a:alphaOff val="0"/>
                </a:schemeClr>
              </a:fontRef>
            </p:style>
            <p:txBody>
              <a:bodyPr vert="vert" anchor="b"/>
              <a:lstStyle/>
              <a:p>
                <a:pPr fontAlgn="auto">
                  <a:spcBef>
                    <a:spcPts val="0"/>
                  </a:spcBef>
                  <a:spcAft>
                    <a:spcPts val="0"/>
                  </a:spcAft>
                  <a:defRPr/>
                </a:pPr>
                <a:r>
                  <a:rPr kumimoji="0" lang="zh-TW" altLang="en-US" b="1">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不支持</a:t>
                </a:r>
              </a:p>
            </p:txBody>
          </p:sp>
          <p:sp>
            <p:nvSpPr>
              <p:cNvPr id="14" name="手繪多邊形 13"/>
              <p:cNvSpPr/>
              <p:nvPr/>
            </p:nvSpPr>
            <p:spPr>
              <a:xfrm>
                <a:off x="5428597" y="1950654"/>
                <a:ext cx="2420909" cy="1726019"/>
              </a:xfrm>
              <a:custGeom>
                <a:avLst/>
                <a:gdLst>
                  <a:gd name="connsiteX0" fmla="*/ 0 w 2371886"/>
                  <a:gd name="connsiteY0" fmla="*/ 185850 h 1858499"/>
                  <a:gd name="connsiteX1" fmla="*/ 54434 w 2371886"/>
                  <a:gd name="connsiteY1" fmla="*/ 54434 h 1858499"/>
                  <a:gd name="connsiteX2" fmla="*/ 185850 w 2371886"/>
                  <a:gd name="connsiteY2" fmla="*/ 0 h 1858499"/>
                  <a:gd name="connsiteX3" fmla="*/ 2186036 w 2371886"/>
                  <a:gd name="connsiteY3" fmla="*/ 0 h 1858499"/>
                  <a:gd name="connsiteX4" fmla="*/ 2317452 w 2371886"/>
                  <a:gd name="connsiteY4" fmla="*/ 54434 h 1858499"/>
                  <a:gd name="connsiteX5" fmla="*/ 2371886 w 2371886"/>
                  <a:gd name="connsiteY5" fmla="*/ 185850 h 1858499"/>
                  <a:gd name="connsiteX6" fmla="*/ 2371886 w 2371886"/>
                  <a:gd name="connsiteY6" fmla="*/ 1672649 h 1858499"/>
                  <a:gd name="connsiteX7" fmla="*/ 2317452 w 2371886"/>
                  <a:gd name="connsiteY7" fmla="*/ 1804065 h 1858499"/>
                  <a:gd name="connsiteX8" fmla="*/ 2186036 w 2371886"/>
                  <a:gd name="connsiteY8" fmla="*/ 1858499 h 1858499"/>
                  <a:gd name="connsiteX9" fmla="*/ 185850 w 2371886"/>
                  <a:gd name="connsiteY9" fmla="*/ 1858499 h 1858499"/>
                  <a:gd name="connsiteX10" fmla="*/ 54434 w 2371886"/>
                  <a:gd name="connsiteY10" fmla="*/ 1804065 h 1858499"/>
                  <a:gd name="connsiteX11" fmla="*/ 0 w 2371886"/>
                  <a:gd name="connsiteY11" fmla="*/ 1672649 h 1858499"/>
                  <a:gd name="connsiteX12" fmla="*/ 0 w 2371886"/>
                  <a:gd name="connsiteY12" fmla="*/ 185850 h 1858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71886" h="1858499">
                    <a:moveTo>
                      <a:pt x="0" y="185850"/>
                    </a:moveTo>
                    <a:cubicBezTo>
                      <a:pt x="0" y="136559"/>
                      <a:pt x="19581" y="89288"/>
                      <a:pt x="54434" y="54434"/>
                    </a:cubicBezTo>
                    <a:cubicBezTo>
                      <a:pt x="89288" y="19580"/>
                      <a:pt x="136559" y="0"/>
                      <a:pt x="185850" y="0"/>
                    </a:cubicBezTo>
                    <a:lnTo>
                      <a:pt x="2186036" y="0"/>
                    </a:lnTo>
                    <a:cubicBezTo>
                      <a:pt x="2235327" y="0"/>
                      <a:pt x="2282598" y="19581"/>
                      <a:pt x="2317452" y="54434"/>
                    </a:cubicBezTo>
                    <a:cubicBezTo>
                      <a:pt x="2352306" y="89288"/>
                      <a:pt x="2371886" y="136559"/>
                      <a:pt x="2371886" y="185850"/>
                    </a:cubicBezTo>
                    <a:lnTo>
                      <a:pt x="2371886" y="1672649"/>
                    </a:lnTo>
                    <a:cubicBezTo>
                      <a:pt x="2371886" y="1721940"/>
                      <a:pt x="2352305" y="1769211"/>
                      <a:pt x="2317452" y="1804065"/>
                    </a:cubicBezTo>
                    <a:cubicBezTo>
                      <a:pt x="2282598" y="1838919"/>
                      <a:pt x="2235327" y="1858499"/>
                      <a:pt x="2186036" y="1858499"/>
                    </a:cubicBezTo>
                    <a:lnTo>
                      <a:pt x="185850" y="1858499"/>
                    </a:lnTo>
                    <a:cubicBezTo>
                      <a:pt x="136559" y="1858499"/>
                      <a:pt x="89288" y="1838918"/>
                      <a:pt x="54434" y="1804065"/>
                    </a:cubicBezTo>
                    <a:cubicBezTo>
                      <a:pt x="19580" y="1769211"/>
                      <a:pt x="0" y="1721940"/>
                      <a:pt x="0" y="1672649"/>
                    </a:cubicBezTo>
                    <a:lnTo>
                      <a:pt x="0" y="185850"/>
                    </a:lnTo>
                    <a:close/>
                  </a:path>
                </a:pathLst>
              </a:custGeom>
              <a:ln>
                <a:solidFill>
                  <a:srgbClr val="7030A0"/>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lIns="92534" tIns="92534" rIns="92534" bIns="92534" spcCol="1270" anchor="ctr"/>
              <a:lstStyle/>
              <a:p>
                <a:pPr defTabSz="889000" fontAlgn="auto">
                  <a:lnSpc>
                    <a:spcPct val="90000"/>
                  </a:lnSpc>
                  <a:spcAft>
                    <a:spcPct val="35000"/>
                  </a:spcAft>
                  <a:defRPr/>
                </a:pPr>
                <a:r>
                  <a:rPr kumimoji="0" lang="zh-TW" altLang="en-US" sz="2400" b="1" dirty="0">
                    <a:latin typeface="微軟正黑體" pitchFamily="34" charset="-120"/>
                    <a:ea typeface="微軟正黑體" pitchFamily="34" charset="-120"/>
                  </a:rPr>
                  <a:t>生命需要經過嚴格的淬煉，才能展現光華與純美的質地。</a:t>
                </a:r>
              </a:p>
            </p:txBody>
          </p:sp>
          <p:sp>
            <p:nvSpPr>
              <p:cNvPr id="15" name="向左箭號 14"/>
              <p:cNvSpPr/>
              <p:nvPr/>
            </p:nvSpPr>
            <p:spPr>
              <a:xfrm>
                <a:off x="5428597" y="5319793"/>
                <a:ext cx="1665252" cy="821994"/>
              </a:xfrm>
              <a:prstGeom prst="leftArrow">
                <a:avLst>
                  <a:gd name="adj1" fmla="val 60000"/>
                  <a:gd name="adj2" fmla="val 50000"/>
                </a:avLst>
              </a:prstGeom>
              <a:solidFill>
                <a:srgbClr val="7030A0"/>
              </a:solidFill>
            </p:spPr>
            <p:style>
              <a:lnRef idx="0">
                <a:schemeClr val="accent6">
                  <a:tint val="60000"/>
                  <a:hueOff val="0"/>
                  <a:satOff val="0"/>
                  <a:lumOff val="0"/>
                  <a:alphaOff val="0"/>
                </a:schemeClr>
              </a:lnRef>
              <a:fillRef idx="1">
                <a:scrgbClr r="0" g="0" b="0"/>
              </a:fillRef>
              <a:effectRef idx="0">
                <a:schemeClr val="accent6">
                  <a:tint val="60000"/>
                  <a:hueOff val="0"/>
                  <a:satOff val="0"/>
                  <a:lumOff val="0"/>
                  <a:alphaOff val="0"/>
                </a:schemeClr>
              </a:effectRef>
              <a:fontRef idx="minor">
                <a:schemeClr val="dk1">
                  <a:hueOff val="0"/>
                  <a:satOff val="0"/>
                  <a:lumOff val="0"/>
                  <a:alphaOff val="0"/>
                </a:schemeClr>
              </a:fontRef>
            </p:style>
            <p:txBody>
              <a:bodyPr/>
              <a:lstStyle/>
              <a:p>
                <a:pPr fontAlgn="auto">
                  <a:spcBef>
                    <a:spcPts val="0"/>
                  </a:spcBef>
                  <a:spcAft>
                    <a:spcPts val="0"/>
                  </a:spcAft>
                  <a:defRPr/>
                </a:pPr>
                <a:r>
                  <a:rPr kumimoji="0" lang="zh-TW" altLang="en-US" b="1">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不支持</a:t>
                </a:r>
              </a:p>
            </p:txBody>
          </p:sp>
          <p:sp>
            <p:nvSpPr>
              <p:cNvPr id="16" name="手繪多邊形 15"/>
              <p:cNvSpPr/>
              <p:nvPr/>
            </p:nvSpPr>
            <p:spPr>
              <a:xfrm>
                <a:off x="6581097" y="4683605"/>
                <a:ext cx="1800186" cy="1801522"/>
              </a:xfrm>
              <a:custGeom>
                <a:avLst/>
                <a:gdLst>
                  <a:gd name="connsiteX0" fmla="*/ 0 w 2361195"/>
                  <a:gd name="connsiteY0" fmla="*/ 199211 h 1992113"/>
                  <a:gd name="connsiteX1" fmla="*/ 58348 w 2361195"/>
                  <a:gd name="connsiteY1" fmla="*/ 58348 h 1992113"/>
                  <a:gd name="connsiteX2" fmla="*/ 199212 w 2361195"/>
                  <a:gd name="connsiteY2" fmla="*/ 1 h 1992113"/>
                  <a:gd name="connsiteX3" fmla="*/ 2161984 w 2361195"/>
                  <a:gd name="connsiteY3" fmla="*/ 0 h 1992113"/>
                  <a:gd name="connsiteX4" fmla="*/ 2302847 w 2361195"/>
                  <a:gd name="connsiteY4" fmla="*/ 58348 h 1992113"/>
                  <a:gd name="connsiteX5" fmla="*/ 2361194 w 2361195"/>
                  <a:gd name="connsiteY5" fmla="*/ 199212 h 1992113"/>
                  <a:gd name="connsiteX6" fmla="*/ 2361195 w 2361195"/>
                  <a:gd name="connsiteY6" fmla="*/ 1792902 h 1992113"/>
                  <a:gd name="connsiteX7" fmla="*/ 2302847 w 2361195"/>
                  <a:gd name="connsiteY7" fmla="*/ 1933765 h 1992113"/>
                  <a:gd name="connsiteX8" fmla="*/ 2161983 w 2361195"/>
                  <a:gd name="connsiteY8" fmla="*/ 1992113 h 1992113"/>
                  <a:gd name="connsiteX9" fmla="*/ 199211 w 2361195"/>
                  <a:gd name="connsiteY9" fmla="*/ 1992113 h 1992113"/>
                  <a:gd name="connsiteX10" fmla="*/ 58348 w 2361195"/>
                  <a:gd name="connsiteY10" fmla="*/ 1933765 h 1992113"/>
                  <a:gd name="connsiteX11" fmla="*/ 1 w 2361195"/>
                  <a:gd name="connsiteY11" fmla="*/ 1792901 h 1992113"/>
                  <a:gd name="connsiteX12" fmla="*/ 0 w 2361195"/>
                  <a:gd name="connsiteY12" fmla="*/ 199211 h 1992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61195" h="1992113">
                    <a:moveTo>
                      <a:pt x="0" y="199211"/>
                    </a:moveTo>
                    <a:cubicBezTo>
                      <a:pt x="0" y="146377"/>
                      <a:pt x="20988" y="95707"/>
                      <a:pt x="58348" y="58348"/>
                    </a:cubicBezTo>
                    <a:cubicBezTo>
                      <a:pt x="95707" y="20989"/>
                      <a:pt x="146378" y="1"/>
                      <a:pt x="199212" y="1"/>
                    </a:cubicBezTo>
                    <a:lnTo>
                      <a:pt x="2161984" y="0"/>
                    </a:lnTo>
                    <a:cubicBezTo>
                      <a:pt x="2214818" y="0"/>
                      <a:pt x="2265488" y="20988"/>
                      <a:pt x="2302847" y="58348"/>
                    </a:cubicBezTo>
                    <a:cubicBezTo>
                      <a:pt x="2340206" y="95707"/>
                      <a:pt x="2361194" y="146378"/>
                      <a:pt x="2361194" y="199212"/>
                    </a:cubicBezTo>
                    <a:cubicBezTo>
                      <a:pt x="2361194" y="730442"/>
                      <a:pt x="2361195" y="1261672"/>
                      <a:pt x="2361195" y="1792902"/>
                    </a:cubicBezTo>
                    <a:cubicBezTo>
                      <a:pt x="2361195" y="1845736"/>
                      <a:pt x="2340207" y="1896406"/>
                      <a:pt x="2302847" y="1933765"/>
                    </a:cubicBezTo>
                    <a:cubicBezTo>
                      <a:pt x="2265488" y="1971124"/>
                      <a:pt x="2214818" y="1992113"/>
                      <a:pt x="2161983" y="1992113"/>
                    </a:cubicBezTo>
                    <a:lnTo>
                      <a:pt x="199211" y="1992113"/>
                    </a:lnTo>
                    <a:cubicBezTo>
                      <a:pt x="146377" y="1992113"/>
                      <a:pt x="95707" y="1971125"/>
                      <a:pt x="58348" y="1933765"/>
                    </a:cubicBezTo>
                    <a:cubicBezTo>
                      <a:pt x="20989" y="1896406"/>
                      <a:pt x="1" y="1845736"/>
                      <a:pt x="1" y="1792901"/>
                    </a:cubicBezTo>
                    <a:cubicBezTo>
                      <a:pt x="1" y="1261671"/>
                      <a:pt x="0" y="730441"/>
                      <a:pt x="0" y="199211"/>
                    </a:cubicBezTo>
                    <a:close/>
                  </a:path>
                </a:pathLst>
              </a:custGeom>
              <a:ln>
                <a:solidFill>
                  <a:srgbClr val="7030A0"/>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lIns="96447" tIns="96447" rIns="96447" bIns="96447" spcCol="1270" anchor="ctr"/>
              <a:lstStyle/>
              <a:p>
                <a:pPr defTabSz="889000" fontAlgn="auto">
                  <a:lnSpc>
                    <a:spcPct val="90000"/>
                  </a:lnSpc>
                  <a:spcAft>
                    <a:spcPct val="35000"/>
                  </a:spcAft>
                  <a:defRPr/>
                </a:pPr>
                <a:r>
                  <a:rPr kumimoji="0" lang="zh-TW" altLang="en-US" sz="2200" b="1" dirty="0">
                    <a:latin typeface="微軟正黑體" pitchFamily="34" charset="-120"/>
                    <a:ea typeface="微軟正黑體" pitchFamily="34" charset="-120"/>
                  </a:rPr>
                  <a:t>人生中一定會遇到困難，只能用信心、勇氣與智慧去克服，才是勇者。</a:t>
                </a:r>
              </a:p>
            </p:txBody>
          </p:sp>
        </p:grpSp>
        <p:sp>
          <p:nvSpPr>
            <p:cNvPr id="18" name="向右箭號 17"/>
            <p:cNvSpPr/>
            <p:nvPr/>
          </p:nvSpPr>
          <p:spPr>
            <a:xfrm>
              <a:off x="2411746" y="3616213"/>
              <a:ext cx="1223935" cy="820963"/>
            </a:xfrm>
            <a:prstGeom prst="rightArrow">
              <a:avLst>
                <a:gd name="adj1" fmla="val 50000"/>
                <a:gd name="adj2" fmla="val 50000"/>
              </a:avLst>
            </a:prstGeom>
            <a:solidFill>
              <a:srgbClr val="7030A0"/>
            </a:solidFill>
            <a:ln>
              <a:noFill/>
            </a:ln>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kumimoji="0" lang="zh-TW" altLang="en-US"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不支持</a:t>
              </a:r>
            </a:p>
          </p:txBody>
        </p:sp>
      </p:grpSp>
      <p:sp>
        <p:nvSpPr>
          <p:cNvPr id="20" name="矩形 19"/>
          <p:cNvSpPr/>
          <p:nvPr/>
        </p:nvSpPr>
        <p:spPr>
          <a:xfrm>
            <a:off x="1476375" y="5229225"/>
            <a:ext cx="6119813" cy="1295400"/>
          </a:xfrm>
          <a:prstGeom prst="rect">
            <a:avLst/>
          </a:prstGeom>
          <a:solidFill>
            <a:schemeClr val="accent1">
              <a:lumMod val="75000"/>
            </a:schemeClr>
          </a:solidFill>
          <a:ln>
            <a:noFill/>
          </a:ln>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kumimoji="0" lang="zh-TW" altLang="en-US" sz="3200" b="1">
                <a:solidFill>
                  <a:srgbClr val="FFFF00"/>
                </a:solidFill>
                <a:latin typeface="微軟正黑體" pitchFamily="34" charset="-120"/>
                <a:ea typeface="微軟正黑體" pitchFamily="34" charset="-120"/>
              </a:rPr>
              <a:t>作者用反證的方式</a:t>
            </a:r>
            <a:r>
              <a:rPr kumimoji="0" lang="en-US" altLang="zh-TW" sz="3200" b="1">
                <a:solidFill>
                  <a:srgbClr val="FFFF00"/>
                </a:solidFill>
                <a:latin typeface="微軟正黑體" pitchFamily="34" charset="-120"/>
                <a:ea typeface="微軟正黑體" pitchFamily="34" charset="-120"/>
              </a:rPr>
              <a:t/>
            </a:r>
            <a:br>
              <a:rPr kumimoji="0" lang="en-US" altLang="zh-TW" sz="3200" b="1">
                <a:solidFill>
                  <a:srgbClr val="FFFF00"/>
                </a:solidFill>
                <a:latin typeface="微軟正黑體" pitchFamily="34" charset="-120"/>
                <a:ea typeface="微軟正黑體" pitchFamily="34" charset="-120"/>
              </a:rPr>
            </a:br>
            <a:r>
              <a:rPr kumimoji="0" lang="zh-TW" altLang="en-US" sz="3200" b="1">
                <a:solidFill>
                  <a:srgbClr val="FFFF00"/>
                </a:solidFill>
                <a:latin typeface="微軟正黑體" pitchFamily="34" charset="-120"/>
                <a:ea typeface="微軟正黑體" pitchFamily="34" charset="-120"/>
              </a:rPr>
              <a:t>來說明自己的不同觀點</a:t>
            </a:r>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a:xfrm>
            <a:off x="857224" y="476250"/>
            <a:ext cx="7829576" cy="1143000"/>
          </a:xfrm>
        </p:spPr>
        <p:txBody>
          <a:bodyPr>
            <a:noAutofit/>
          </a:bodyPr>
          <a:lstStyle/>
          <a:p>
            <a:pPr eaLnBrk="1" hangingPunct="1">
              <a:defRPr/>
            </a:pPr>
            <a:r>
              <a:rPr lang="zh-TW" altLang="en-US" sz="2400" b="1" dirty="0" smtClean="0">
                <a:solidFill>
                  <a:srgbClr val="C00000"/>
                </a:solidFill>
                <a:latin typeface="標楷體" pitchFamily="65" charset="-120"/>
                <a:ea typeface="標楷體" pitchFamily="65" charset="-120"/>
              </a:rPr>
              <a:t>兩個觀點文章</a:t>
            </a:r>
            <a:r>
              <a:rPr lang="en-US" altLang="zh-TW" b="1" dirty="0" smtClean="0">
                <a:solidFill>
                  <a:schemeClr val="tx2">
                    <a:lumMod val="50000"/>
                  </a:schemeClr>
                </a:solidFill>
                <a:latin typeface="標楷體" pitchFamily="65" charset="-120"/>
                <a:ea typeface="標楷體" pitchFamily="65" charset="-120"/>
              </a:rPr>
              <a:t/>
            </a:r>
            <a:br>
              <a:rPr lang="en-US" altLang="zh-TW" b="1" dirty="0" smtClean="0">
                <a:solidFill>
                  <a:schemeClr val="tx2">
                    <a:lumMod val="50000"/>
                  </a:schemeClr>
                </a:solidFill>
                <a:latin typeface="標楷體" pitchFamily="65" charset="-120"/>
                <a:ea typeface="標楷體" pitchFamily="65" charset="-120"/>
              </a:rPr>
            </a:br>
            <a:r>
              <a:rPr lang="zh-TW" altLang="en-US" b="1" dirty="0" smtClean="0">
                <a:solidFill>
                  <a:schemeClr val="tx2">
                    <a:lumMod val="50000"/>
                  </a:schemeClr>
                </a:solidFill>
                <a:latin typeface="標楷體" pitchFamily="65" charset="-120"/>
                <a:ea typeface="標楷體" pitchFamily="65" charset="-120"/>
              </a:rPr>
              <a:t>康軒六下</a:t>
            </a:r>
            <a:r>
              <a:rPr lang="zh-TW" altLang="en-US" sz="4000" b="1" dirty="0" smtClean="0">
                <a:solidFill>
                  <a:schemeClr val="tx2">
                    <a:lumMod val="50000"/>
                  </a:schemeClr>
                </a:solidFill>
                <a:latin typeface="標楷體" pitchFamily="65" charset="-120"/>
                <a:ea typeface="標楷體" pitchFamily="65" charset="-120"/>
              </a:rPr>
              <a:t>第十二課「放你單飛」</a:t>
            </a:r>
            <a:endParaRPr lang="en-US" altLang="zh-TW" sz="4000" b="1" dirty="0">
              <a:solidFill>
                <a:schemeClr val="tx2">
                  <a:lumMod val="50000"/>
                </a:schemeClr>
              </a:solidFill>
              <a:latin typeface="標楷體" pitchFamily="65" charset="-120"/>
              <a:ea typeface="標楷體" pitchFamily="65" charset="-120"/>
            </a:endParaRPr>
          </a:p>
        </p:txBody>
      </p:sp>
      <p:sp>
        <p:nvSpPr>
          <p:cNvPr id="34819" name="Content Placeholder 2"/>
          <p:cNvSpPr>
            <a:spLocks noGrp="1"/>
          </p:cNvSpPr>
          <p:nvPr>
            <p:ph idx="1"/>
          </p:nvPr>
        </p:nvSpPr>
        <p:spPr>
          <a:xfrm>
            <a:off x="571472" y="1785926"/>
            <a:ext cx="8115328" cy="4340237"/>
          </a:xfrm>
        </p:spPr>
        <p:txBody>
          <a:bodyPr>
            <a:normAutofit/>
          </a:bodyPr>
          <a:lstStyle/>
          <a:p>
            <a:pPr eaLnBrk="1" hangingPunct="1">
              <a:lnSpc>
                <a:spcPct val="150000"/>
              </a:lnSpc>
              <a:spcBef>
                <a:spcPts val="1200"/>
              </a:spcBef>
              <a:spcAft>
                <a:spcPct val="0"/>
              </a:spcAft>
            </a:pPr>
            <a:r>
              <a:rPr lang="zh-TW" altLang="en-US" sz="2800" b="1" dirty="0" smtClean="0">
                <a:latin typeface="標楷體" pitchFamily="65" charset="-120"/>
                <a:ea typeface="標楷體" pitchFamily="65" charset="-120"/>
              </a:rPr>
              <a:t>部分課文：</a:t>
            </a:r>
            <a:endParaRPr lang="en-US" altLang="zh-TW" sz="2800" b="1" dirty="0" smtClean="0">
              <a:latin typeface="標楷體" pitchFamily="65" charset="-120"/>
              <a:ea typeface="標楷體" pitchFamily="65" charset="-120"/>
            </a:endParaRPr>
          </a:p>
          <a:p>
            <a:pPr marL="282575" indent="-282575">
              <a:lnSpc>
                <a:spcPts val="3600"/>
              </a:lnSpc>
              <a:spcBef>
                <a:spcPts val="1200"/>
              </a:spcBef>
              <a:spcAft>
                <a:spcPct val="0"/>
              </a:spcAft>
              <a:buNone/>
            </a:pPr>
            <a:r>
              <a:rPr lang="zh-TW" altLang="en-US" b="1" dirty="0" smtClean="0">
                <a:latin typeface="標楷體" pitchFamily="65" charset="-120"/>
                <a:ea typeface="標楷體" pitchFamily="65" charset="-120"/>
              </a:rPr>
              <a:t>     我祈望你不會像我的少年時期那般保守壓抑，我寧願你是一隻啁啾鬧人的小鳥，把什麼話都說出來，而不只是一棵沉靜內斂的樹。 </a:t>
            </a:r>
            <a:br>
              <a:rPr lang="zh-TW" altLang="en-US" b="1" dirty="0" smtClean="0">
                <a:latin typeface="標楷體" pitchFamily="65" charset="-120"/>
                <a:ea typeface="標楷體" pitchFamily="65" charset="-120"/>
              </a:rPr>
            </a:br>
            <a:r>
              <a:rPr lang="zh-TW" altLang="en-US" b="1" dirty="0" smtClean="0">
                <a:latin typeface="標楷體" pitchFamily="65" charset="-120"/>
                <a:ea typeface="標楷體" pitchFamily="65" charset="-120"/>
              </a:rPr>
              <a:t>　 我祈望你不會像我從前那般視短而心狹，我寧願你開闊磊落甚至受人侵占，也不願你因斤斤計較，占得錙銖便宜。</a:t>
            </a:r>
            <a:endParaRPr lang="en-US" altLang="zh-TW" b="1" dirty="0" smtClean="0">
              <a:latin typeface="標楷體" pitchFamily="65" charset="-120"/>
              <a:ea typeface="標楷體" pitchFamily="65" charset="-12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內容版面配置區 2"/>
          <p:cNvSpPr>
            <a:spLocks noGrp="1"/>
          </p:cNvSpPr>
          <p:nvPr>
            <p:ph idx="1"/>
          </p:nvPr>
        </p:nvSpPr>
        <p:spPr>
          <a:xfrm>
            <a:off x="928662" y="1714488"/>
            <a:ext cx="7358114" cy="4929222"/>
          </a:xfrm>
        </p:spPr>
        <p:txBody>
          <a:bodyPr>
            <a:normAutofit/>
          </a:bodyPr>
          <a:lstStyle/>
          <a:p>
            <a:pPr>
              <a:buNone/>
            </a:pPr>
            <a:r>
              <a:rPr lang="zh-TW" altLang="en-US" dirty="0" smtClean="0"/>
              <a:t>   </a:t>
            </a:r>
            <a:r>
              <a:rPr lang="zh-TW" altLang="en-US" b="1" dirty="0" smtClean="0">
                <a:latin typeface="標楷體" pitchFamily="65" charset="-120"/>
                <a:ea typeface="標楷體" pitchFamily="65" charset="-120"/>
              </a:rPr>
              <a:t>水鼠說：「 </a:t>
            </a:r>
            <a:r>
              <a:rPr lang="en-US" altLang="zh-TW" b="1" dirty="0" smtClean="0">
                <a:latin typeface="標楷體" pitchFamily="65" charset="-120"/>
                <a:ea typeface="標楷體" pitchFamily="65" charset="-120"/>
              </a:rPr>
              <a:t>……</a:t>
            </a:r>
            <a:r>
              <a:rPr lang="zh-TW" altLang="en-US" b="1" dirty="0" smtClean="0">
                <a:latin typeface="標楷體" pitchFamily="65" charset="-120"/>
                <a:ea typeface="標楷體" pitchFamily="65" charset="-120"/>
              </a:rPr>
              <a:t>啊！對了，那兒（野森林）還住著老獾。老獾的心眼兒很好，性子可不大好，你即使掏錢給他，他也不願意搬到別的地方去住。老獾實在是不錯，誰也不去惹他，別人也最好別去惹他。」</a:t>
            </a:r>
            <a:endParaRPr lang="en-US" altLang="zh-TW" b="1" dirty="0" smtClean="0">
              <a:latin typeface="標楷體" pitchFamily="65" charset="-120"/>
              <a:ea typeface="標楷體" pitchFamily="65" charset="-120"/>
            </a:endParaRPr>
          </a:p>
          <a:p>
            <a:pPr>
              <a:buNone/>
            </a:pPr>
            <a:r>
              <a:rPr lang="zh-TW" altLang="en-US" b="1" dirty="0" smtClean="0">
                <a:latin typeface="標楷體" pitchFamily="65" charset="-120"/>
                <a:ea typeface="標楷體" pitchFamily="65" charset="-120"/>
              </a:rPr>
              <a:t> </a:t>
            </a:r>
            <a:r>
              <a:rPr lang="zh-TW" altLang="en-US" sz="3600" b="1" dirty="0" smtClean="0">
                <a:solidFill>
                  <a:srgbClr val="C00000"/>
                </a:solidFill>
                <a:latin typeface="標楷體" pitchFamily="65" charset="-120"/>
                <a:ea typeface="標楷體" pitchFamily="65" charset="-120"/>
              </a:rPr>
              <a:t>教師提問：有沒有發現，這段敘述會讓人聯想到在獅湖國小工作的一個人喔！ </a:t>
            </a:r>
            <a:endParaRPr lang="en-US" altLang="zh-TW" sz="3600" b="1" dirty="0" smtClean="0">
              <a:solidFill>
                <a:srgbClr val="C00000"/>
              </a:solidFill>
              <a:latin typeface="標楷體" pitchFamily="65" charset="-120"/>
              <a:ea typeface="標楷體" pitchFamily="65" charset="-120"/>
            </a:endParaRPr>
          </a:p>
          <a:p>
            <a:pPr eaLnBrk="1" hangingPunct="1">
              <a:buFont typeface="Wingdings 2" pitchFamily="18" charset="2"/>
              <a:buNone/>
            </a:pPr>
            <a:endParaRPr lang="zh-TW" altLang="en-US" b="1" dirty="0" smtClean="0">
              <a:latin typeface="標楷體" pitchFamily="65" charset="-120"/>
              <a:ea typeface="標楷體" pitchFamily="65" charset="-120"/>
            </a:endParaRPr>
          </a:p>
        </p:txBody>
      </p:sp>
      <p:sp>
        <p:nvSpPr>
          <p:cNvPr id="4" name="標題 3"/>
          <p:cNvSpPr>
            <a:spLocks noGrp="1"/>
          </p:cNvSpPr>
          <p:nvPr>
            <p:ph type="title"/>
          </p:nvPr>
        </p:nvSpPr>
        <p:spPr>
          <a:xfrm>
            <a:off x="1000100" y="214290"/>
            <a:ext cx="7498080" cy="785818"/>
          </a:xfrm>
        </p:spPr>
        <p:txBody>
          <a:bodyPr>
            <a:normAutofit/>
          </a:bodyPr>
          <a:lstStyle/>
          <a:p>
            <a:pPr algn="ctr"/>
            <a:r>
              <a:rPr lang="zh-TW" altLang="en-US" sz="4400" b="1" dirty="0" smtClean="0">
                <a:solidFill>
                  <a:schemeClr val="tx2">
                    <a:lumMod val="50000"/>
                  </a:schemeClr>
                </a:solidFill>
                <a:latin typeface="標楷體" pitchFamily="65" charset="-120"/>
                <a:ea typeface="標楷體" pitchFamily="65" charset="-120"/>
              </a:rPr>
              <a:t>孩子是有學習力的</a:t>
            </a:r>
            <a:endParaRPr lang="zh-TW" altLang="en-US" sz="4400" b="1" dirty="0">
              <a:solidFill>
                <a:schemeClr val="tx2">
                  <a:lumMod val="50000"/>
                </a:schemeClr>
              </a:solidFill>
              <a:latin typeface="標楷體" pitchFamily="65" charset="-120"/>
              <a:ea typeface="標楷體" pitchFamily="65" charset="-120"/>
            </a:endParaRPr>
          </a:p>
        </p:txBody>
      </p:sp>
      <p:pic>
        <p:nvPicPr>
          <p:cNvPr id="5" name="圖片 4" descr="111.jpg"/>
          <p:cNvPicPr>
            <a:picLocks noChangeAspect="1"/>
          </p:cNvPicPr>
          <p:nvPr/>
        </p:nvPicPr>
        <p:blipFill>
          <a:blip r:embed="rId2"/>
          <a:stretch>
            <a:fillRect/>
          </a:stretch>
        </p:blipFill>
        <p:spPr>
          <a:xfrm>
            <a:off x="7358082" y="214289"/>
            <a:ext cx="1143008" cy="1616539"/>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a:xfrm>
            <a:off x="857224" y="285728"/>
            <a:ext cx="7829576" cy="1333522"/>
          </a:xfrm>
        </p:spPr>
        <p:txBody>
          <a:bodyPr>
            <a:noAutofit/>
          </a:bodyPr>
          <a:lstStyle/>
          <a:p>
            <a:pPr>
              <a:defRPr/>
            </a:pPr>
            <a:r>
              <a:rPr lang="zh-TW" altLang="en-US" sz="2400" b="1" dirty="0" smtClean="0">
                <a:solidFill>
                  <a:srgbClr val="C00000"/>
                </a:solidFill>
                <a:latin typeface="標楷體" pitchFamily="65" charset="-120"/>
                <a:ea typeface="標楷體" pitchFamily="65" charset="-120"/>
              </a:rPr>
              <a:t>兩個觀點文章</a:t>
            </a:r>
            <a:r>
              <a:rPr lang="en-US" altLang="zh-TW" b="1" dirty="0" smtClean="0">
                <a:solidFill>
                  <a:schemeClr val="tx2">
                    <a:lumMod val="50000"/>
                  </a:schemeClr>
                </a:solidFill>
                <a:latin typeface="標楷體" pitchFamily="65" charset="-120"/>
                <a:ea typeface="標楷體" pitchFamily="65" charset="-120"/>
              </a:rPr>
              <a:t/>
            </a:r>
            <a:br>
              <a:rPr lang="en-US" altLang="zh-TW" b="1" dirty="0" smtClean="0">
                <a:solidFill>
                  <a:schemeClr val="tx2">
                    <a:lumMod val="50000"/>
                  </a:schemeClr>
                </a:solidFill>
                <a:latin typeface="標楷體" pitchFamily="65" charset="-120"/>
                <a:ea typeface="標楷體" pitchFamily="65" charset="-120"/>
              </a:rPr>
            </a:br>
            <a:r>
              <a:rPr lang="zh-TW" altLang="en-US" sz="3600" b="1" dirty="0" smtClean="0">
                <a:solidFill>
                  <a:schemeClr val="tx2">
                    <a:lumMod val="50000"/>
                  </a:schemeClr>
                </a:solidFill>
                <a:latin typeface="標楷體" pitchFamily="65" charset="-120"/>
                <a:ea typeface="標楷體" pitchFamily="65" charset="-120"/>
              </a:rPr>
              <a:t>康軒六下第十二課「放你單飛」</a:t>
            </a:r>
            <a:endParaRPr lang="en-US" altLang="zh-TW" sz="3600" b="1" dirty="0">
              <a:solidFill>
                <a:schemeClr val="tx2">
                  <a:lumMod val="50000"/>
                </a:schemeClr>
              </a:solidFill>
              <a:latin typeface="標楷體" pitchFamily="65" charset="-120"/>
              <a:ea typeface="標楷體" pitchFamily="65" charset="-120"/>
            </a:endParaRPr>
          </a:p>
        </p:txBody>
      </p:sp>
      <p:sp>
        <p:nvSpPr>
          <p:cNvPr id="34819" name="Content Placeholder 2"/>
          <p:cNvSpPr>
            <a:spLocks noGrp="1"/>
          </p:cNvSpPr>
          <p:nvPr>
            <p:ph idx="1"/>
          </p:nvPr>
        </p:nvSpPr>
        <p:spPr>
          <a:xfrm>
            <a:off x="1000100" y="1714488"/>
            <a:ext cx="7686700" cy="4786346"/>
          </a:xfrm>
        </p:spPr>
        <p:txBody>
          <a:bodyPr>
            <a:normAutofit/>
          </a:bodyPr>
          <a:lstStyle/>
          <a:p>
            <a:pPr marL="0" indent="0">
              <a:spcAft>
                <a:spcPct val="0"/>
              </a:spcAft>
              <a:buNone/>
            </a:pPr>
            <a:r>
              <a:rPr lang="zh-TW" altLang="en-US" sz="2800" b="1" dirty="0" smtClean="0">
                <a:latin typeface="標楷體" pitchFamily="65" charset="-120"/>
                <a:ea typeface="標楷體" pitchFamily="65" charset="-120"/>
              </a:rPr>
              <a:t>部分課文：</a:t>
            </a:r>
            <a:endParaRPr lang="en-US" altLang="zh-TW" sz="2800" b="1" dirty="0" smtClean="0">
              <a:latin typeface="標楷體" pitchFamily="65" charset="-120"/>
              <a:ea typeface="標楷體" pitchFamily="65" charset="-120"/>
            </a:endParaRPr>
          </a:p>
          <a:p>
            <a:pPr marL="0" indent="0">
              <a:spcAft>
                <a:spcPct val="0"/>
              </a:spcAft>
              <a:buNone/>
            </a:pPr>
            <a:r>
              <a:rPr lang="zh-TW" altLang="en-US" b="1" dirty="0" smtClean="0">
                <a:latin typeface="標楷體" pitchFamily="65" charset="-120"/>
                <a:ea typeface="標楷體" pitchFamily="65" charset="-120"/>
              </a:rPr>
              <a:t>    當下，我寧願你是個輕鬆活潑乃至調皮搗蛋的少年，也不願你乖順溫和卻壓抑沉悶──即使你因此可以早慧早熟，我也不願。將來，我更寧願你平凡而快樂，也不希望你事業有成卻憂鬱寡歡。</a:t>
            </a:r>
            <a:endParaRPr lang="zh-TW" altLang="en-US" b="1" dirty="0" smtClean="0">
              <a:solidFill>
                <a:srgbClr val="C00000"/>
              </a:solidFill>
              <a:latin typeface="標楷體" pitchFamily="65" charset="-120"/>
              <a:ea typeface="標楷體" pitchFamily="65" charset="-120"/>
            </a:endParaRPr>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內容版面配置區 2"/>
          <p:cNvSpPr>
            <a:spLocks noGrp="1"/>
          </p:cNvSpPr>
          <p:nvPr>
            <p:ph idx="4294967295"/>
          </p:nvPr>
        </p:nvSpPr>
        <p:spPr>
          <a:xfrm>
            <a:off x="642910" y="214290"/>
            <a:ext cx="8064500" cy="6157936"/>
          </a:xfrm>
        </p:spPr>
        <p:txBody>
          <a:bodyPr/>
          <a:lstStyle/>
          <a:p>
            <a:pPr>
              <a:lnSpc>
                <a:spcPts val="3600"/>
              </a:lnSpc>
              <a:spcBef>
                <a:spcPts val="1200"/>
              </a:spcBef>
              <a:buNone/>
            </a:pPr>
            <a:r>
              <a:rPr lang="zh-TW" altLang="en-US" sz="2800" b="1" dirty="0" smtClean="0">
                <a:solidFill>
                  <a:srgbClr val="C00000"/>
                </a:solidFill>
                <a:latin typeface="標楷體" pitchFamily="65" charset="-120"/>
                <a:ea typeface="標楷體" pitchFamily="65" charset="-120"/>
              </a:rPr>
              <a:t> 觀點一：作者對自己成長歷程的反省</a:t>
            </a:r>
            <a:endParaRPr lang="en-US" altLang="zh-TW" sz="2800" b="1" dirty="0" smtClean="0">
              <a:solidFill>
                <a:srgbClr val="C00000"/>
              </a:solidFill>
              <a:latin typeface="標楷體" pitchFamily="65" charset="-120"/>
              <a:ea typeface="標楷體" pitchFamily="65" charset="-120"/>
            </a:endParaRPr>
          </a:p>
          <a:p>
            <a:pPr>
              <a:lnSpc>
                <a:spcPts val="3600"/>
              </a:lnSpc>
              <a:spcBef>
                <a:spcPts val="1200"/>
              </a:spcBef>
              <a:buNone/>
            </a:pPr>
            <a:endParaRPr lang="en-US" altLang="zh-TW" sz="2800" b="1" dirty="0" smtClean="0">
              <a:solidFill>
                <a:srgbClr val="C00000"/>
              </a:solidFill>
              <a:latin typeface="標楷體" pitchFamily="65" charset="-120"/>
              <a:ea typeface="標楷體" pitchFamily="65" charset="-120"/>
            </a:endParaRPr>
          </a:p>
          <a:p>
            <a:pPr>
              <a:lnSpc>
                <a:spcPts val="3600"/>
              </a:lnSpc>
              <a:spcBef>
                <a:spcPts val="1200"/>
              </a:spcBef>
              <a:buNone/>
            </a:pPr>
            <a:endParaRPr lang="en-US" altLang="zh-TW" sz="2800" b="1" dirty="0" smtClean="0">
              <a:solidFill>
                <a:srgbClr val="C00000"/>
              </a:solidFill>
              <a:latin typeface="標楷體" pitchFamily="65" charset="-120"/>
              <a:ea typeface="標楷體" pitchFamily="65" charset="-120"/>
            </a:endParaRPr>
          </a:p>
          <a:p>
            <a:pPr>
              <a:lnSpc>
                <a:spcPts val="3600"/>
              </a:lnSpc>
              <a:spcBef>
                <a:spcPts val="1200"/>
              </a:spcBef>
              <a:buNone/>
            </a:pPr>
            <a:endParaRPr lang="en-US" altLang="zh-TW" sz="2800" b="1" dirty="0" smtClean="0">
              <a:solidFill>
                <a:srgbClr val="C00000"/>
              </a:solidFill>
              <a:latin typeface="標楷體" pitchFamily="65" charset="-120"/>
              <a:ea typeface="標楷體" pitchFamily="65" charset="-120"/>
            </a:endParaRPr>
          </a:p>
          <a:p>
            <a:pPr>
              <a:lnSpc>
                <a:spcPts val="3600"/>
              </a:lnSpc>
              <a:spcBef>
                <a:spcPts val="1200"/>
              </a:spcBef>
              <a:buNone/>
            </a:pPr>
            <a:endParaRPr lang="en-US" altLang="zh-TW" sz="800" b="1" dirty="0" smtClean="0">
              <a:solidFill>
                <a:srgbClr val="C00000"/>
              </a:solidFill>
              <a:latin typeface="標楷體" pitchFamily="65" charset="-120"/>
              <a:ea typeface="標楷體" pitchFamily="65" charset="-120"/>
            </a:endParaRPr>
          </a:p>
          <a:p>
            <a:pPr>
              <a:lnSpc>
                <a:spcPts val="3600"/>
              </a:lnSpc>
              <a:spcBef>
                <a:spcPts val="1200"/>
              </a:spcBef>
              <a:buNone/>
            </a:pPr>
            <a:r>
              <a:rPr lang="zh-TW" altLang="en-US" sz="2800" b="1" dirty="0" smtClean="0">
                <a:solidFill>
                  <a:srgbClr val="C00000"/>
                </a:solidFill>
                <a:latin typeface="標楷體" pitchFamily="65" charset="-120"/>
                <a:ea typeface="標楷體" pitchFamily="65" charset="-120"/>
              </a:rPr>
              <a:t>  觀點二：作者對兒子性格發展的期許</a:t>
            </a:r>
            <a:r>
              <a:rPr lang="zh-TW" altLang="en-US" sz="2800" b="1" dirty="0" smtClean="0">
                <a:solidFill>
                  <a:schemeClr val="accent6">
                    <a:lumMod val="50000"/>
                  </a:schemeClr>
                </a:solidFill>
                <a:latin typeface="標楷體" pitchFamily="65" charset="-120"/>
                <a:ea typeface="標楷體" pitchFamily="65" charset="-120"/>
              </a:rPr>
              <a:t>  </a:t>
            </a:r>
            <a:endParaRPr lang="en-US" altLang="zh-TW" sz="2800" b="1" dirty="0" smtClean="0">
              <a:solidFill>
                <a:schemeClr val="accent3">
                  <a:lumMod val="50000"/>
                </a:schemeClr>
              </a:solidFill>
              <a:latin typeface="標楷體" pitchFamily="65" charset="-120"/>
              <a:ea typeface="標楷體" pitchFamily="65" charset="-120"/>
              <a:cs typeface="Times New Roman" pitchFamily="18" charset="0"/>
            </a:endParaRPr>
          </a:p>
        </p:txBody>
      </p:sp>
      <p:grpSp>
        <p:nvGrpSpPr>
          <p:cNvPr id="2" name="Group 3"/>
          <p:cNvGrpSpPr>
            <a:grpSpLocks/>
          </p:cNvGrpSpPr>
          <p:nvPr/>
        </p:nvGrpSpPr>
        <p:grpSpPr bwMode="auto">
          <a:xfrm>
            <a:off x="928662" y="928670"/>
            <a:ext cx="7459441" cy="2215031"/>
            <a:chOff x="2153" y="1920"/>
            <a:chExt cx="7268" cy="1811"/>
          </a:xfrm>
        </p:grpSpPr>
        <p:sp>
          <p:nvSpPr>
            <p:cNvPr id="5" name="Rectangle 4"/>
            <p:cNvSpPr>
              <a:spLocks noChangeArrowheads="1"/>
            </p:cNvSpPr>
            <p:nvPr/>
          </p:nvSpPr>
          <p:spPr bwMode="auto">
            <a:xfrm>
              <a:off x="2153" y="1920"/>
              <a:ext cx="1491" cy="1811"/>
            </a:xfrm>
            <a:prstGeom prst="rect">
              <a:avLst/>
            </a:prstGeom>
            <a:solidFill>
              <a:srgbClr val="FFFFFF"/>
            </a:solidFill>
            <a:ln w="9525">
              <a:solidFill>
                <a:srgbClr val="000000"/>
              </a:solidFill>
              <a:miter lim="800000"/>
              <a:headEnd/>
              <a:tailEnd/>
            </a:ln>
          </p:spPr>
          <p:txBody>
            <a:bodyPr/>
            <a:lstStyle/>
            <a:p>
              <a:pPr algn="ctr"/>
              <a:r>
                <a:rPr lang="zh-TW" altLang="en-US" sz="2400" b="1" dirty="0" smtClean="0">
                  <a:latin typeface="微軟正黑體"/>
                  <a:ea typeface="微軟正黑體"/>
                  <a:cs typeface="微軟正黑體"/>
                </a:rPr>
                <a:t>內在性格</a:t>
              </a:r>
              <a:endParaRPr lang="en-US" altLang="zh-TW" sz="2400" b="1" dirty="0" smtClean="0">
                <a:latin typeface="微軟正黑體"/>
                <a:ea typeface="微軟正黑體"/>
                <a:cs typeface="微軟正黑體"/>
              </a:endParaRPr>
            </a:p>
            <a:p>
              <a:endParaRPr lang="en-US" altLang="zh-TW" sz="2800" b="1" dirty="0" smtClean="0">
                <a:latin typeface="標楷體" pitchFamily="65" charset="-120"/>
                <a:ea typeface="標楷體" pitchFamily="65" charset="-120"/>
              </a:endParaRPr>
            </a:p>
            <a:p>
              <a:r>
                <a:rPr lang="zh-TW" altLang="en-US" sz="2800" b="1" dirty="0" smtClean="0">
                  <a:latin typeface="標楷體" pitchFamily="65" charset="-120"/>
                  <a:ea typeface="標楷體" pitchFamily="65" charset="-120"/>
                </a:rPr>
                <a:t>保守壓抑</a:t>
              </a:r>
              <a:endParaRPr lang="zh-TW" altLang="en-US" sz="2800" b="1" dirty="0">
                <a:latin typeface="微軟正黑體"/>
                <a:ea typeface="微軟正黑體"/>
                <a:cs typeface="微軟正黑體"/>
              </a:endParaRPr>
            </a:p>
          </p:txBody>
        </p:sp>
        <p:sp>
          <p:nvSpPr>
            <p:cNvPr id="6" name="Rectangle 5"/>
            <p:cNvSpPr>
              <a:spLocks noChangeArrowheads="1"/>
            </p:cNvSpPr>
            <p:nvPr/>
          </p:nvSpPr>
          <p:spPr bwMode="auto">
            <a:xfrm>
              <a:off x="4065" y="1920"/>
              <a:ext cx="1491" cy="1811"/>
            </a:xfrm>
            <a:prstGeom prst="rect">
              <a:avLst/>
            </a:prstGeom>
            <a:solidFill>
              <a:srgbClr val="FFFFFF"/>
            </a:solidFill>
            <a:ln w="9525">
              <a:solidFill>
                <a:srgbClr val="000000"/>
              </a:solidFill>
              <a:miter lim="800000"/>
              <a:headEnd/>
              <a:tailEnd/>
            </a:ln>
          </p:spPr>
          <p:txBody>
            <a:bodyPr/>
            <a:lstStyle/>
            <a:p>
              <a:pPr algn="ctr"/>
              <a:r>
                <a:rPr lang="zh-TW" altLang="en-US" sz="2800" b="1" dirty="0" smtClean="0">
                  <a:latin typeface="微軟正黑體"/>
                  <a:ea typeface="微軟正黑體"/>
                  <a:cs typeface="微軟正黑體"/>
                </a:rPr>
                <a:t>對物</a:t>
              </a:r>
              <a:endParaRPr lang="en-US" altLang="zh-TW" sz="2800" b="1" dirty="0" smtClean="0">
                <a:latin typeface="微軟正黑體"/>
                <a:ea typeface="微軟正黑體"/>
                <a:cs typeface="微軟正黑體"/>
              </a:endParaRPr>
            </a:p>
            <a:p>
              <a:endParaRPr lang="en-US" altLang="zh-TW" sz="2800" b="1" dirty="0" smtClean="0">
                <a:latin typeface="標楷體" pitchFamily="65" charset="-120"/>
                <a:ea typeface="標楷體" pitchFamily="65" charset="-120"/>
                <a:cs typeface="微軟正黑體"/>
              </a:endParaRPr>
            </a:p>
            <a:p>
              <a:r>
                <a:rPr lang="zh-TW" altLang="en-US" sz="2800" b="1" dirty="0" smtClean="0">
                  <a:latin typeface="標楷體" pitchFamily="65" charset="-120"/>
                  <a:ea typeface="標楷體" pitchFamily="65" charset="-120"/>
                  <a:cs typeface="微軟正黑體"/>
                </a:rPr>
                <a:t>小氣寒酸</a:t>
              </a:r>
              <a:endParaRPr lang="zh-TW" altLang="en-US" sz="2800" b="1" dirty="0">
                <a:latin typeface="標楷體" pitchFamily="65" charset="-120"/>
                <a:ea typeface="標楷體" pitchFamily="65" charset="-120"/>
                <a:cs typeface="微軟正黑體"/>
              </a:endParaRPr>
            </a:p>
          </p:txBody>
        </p:sp>
        <p:sp>
          <p:nvSpPr>
            <p:cNvPr id="7" name="Rectangle 6"/>
            <p:cNvSpPr>
              <a:spLocks noChangeArrowheads="1"/>
            </p:cNvSpPr>
            <p:nvPr/>
          </p:nvSpPr>
          <p:spPr bwMode="auto">
            <a:xfrm>
              <a:off x="5977" y="1920"/>
              <a:ext cx="1491" cy="1811"/>
            </a:xfrm>
            <a:prstGeom prst="rect">
              <a:avLst/>
            </a:prstGeom>
            <a:solidFill>
              <a:srgbClr val="FFFFFF"/>
            </a:solidFill>
            <a:ln w="9525">
              <a:solidFill>
                <a:srgbClr val="000000"/>
              </a:solidFill>
              <a:miter lim="800000"/>
              <a:headEnd/>
              <a:tailEnd/>
            </a:ln>
          </p:spPr>
          <p:txBody>
            <a:bodyPr/>
            <a:lstStyle/>
            <a:p>
              <a:pPr algn="ctr"/>
              <a:r>
                <a:rPr lang="zh-TW" altLang="en-US" sz="2800" b="1" dirty="0" smtClean="0">
                  <a:latin typeface="微軟正黑體"/>
                  <a:ea typeface="微軟正黑體"/>
                  <a:cs typeface="微軟正黑體"/>
                </a:rPr>
                <a:t>待人</a:t>
              </a:r>
              <a:endParaRPr lang="en-US" altLang="zh-TW" sz="2800" b="1" dirty="0" smtClean="0">
                <a:latin typeface="微軟正黑體"/>
                <a:ea typeface="微軟正黑體"/>
                <a:cs typeface="微軟正黑體"/>
              </a:endParaRPr>
            </a:p>
            <a:p>
              <a:endParaRPr lang="en-US" altLang="zh-TW" sz="2800" b="1" dirty="0" smtClean="0">
                <a:latin typeface="標楷體" pitchFamily="65" charset="-120"/>
                <a:ea typeface="標楷體" pitchFamily="65" charset="-120"/>
                <a:cs typeface="微軟正黑體"/>
              </a:endParaRPr>
            </a:p>
            <a:p>
              <a:r>
                <a:rPr lang="zh-TW" altLang="en-US" sz="2800" b="1" dirty="0" smtClean="0">
                  <a:latin typeface="標楷體" pitchFamily="65" charset="-120"/>
                  <a:ea typeface="標楷體" pitchFamily="65" charset="-120"/>
                  <a:cs typeface="微軟正黑體"/>
                </a:rPr>
                <a:t>短視而心狹</a:t>
              </a:r>
              <a:endParaRPr lang="zh-TW" altLang="en-US" sz="2800" b="1" dirty="0">
                <a:latin typeface="標楷體" pitchFamily="65" charset="-120"/>
                <a:ea typeface="標楷體" pitchFamily="65" charset="-120"/>
                <a:cs typeface="微軟正黑體"/>
              </a:endParaRPr>
            </a:p>
          </p:txBody>
        </p:sp>
        <p:sp>
          <p:nvSpPr>
            <p:cNvPr id="8" name="Rectangle 7"/>
            <p:cNvSpPr>
              <a:spLocks noChangeArrowheads="1"/>
            </p:cNvSpPr>
            <p:nvPr/>
          </p:nvSpPr>
          <p:spPr bwMode="auto">
            <a:xfrm>
              <a:off x="7890" y="1925"/>
              <a:ext cx="1491" cy="1806"/>
            </a:xfrm>
            <a:prstGeom prst="rect">
              <a:avLst/>
            </a:prstGeom>
            <a:solidFill>
              <a:srgbClr val="FFFFFF"/>
            </a:solidFill>
            <a:ln w="9525">
              <a:solidFill>
                <a:srgbClr val="000000"/>
              </a:solidFill>
              <a:miter lim="800000"/>
              <a:headEnd/>
              <a:tailEnd/>
            </a:ln>
          </p:spPr>
          <p:txBody>
            <a:bodyPr/>
            <a:lstStyle/>
            <a:p>
              <a:pPr algn="ctr"/>
              <a:r>
                <a:rPr lang="zh-TW" altLang="en-US" sz="2800" b="1" dirty="0" smtClean="0">
                  <a:latin typeface="微軟正黑體"/>
                  <a:ea typeface="微軟正黑體"/>
                  <a:cs typeface="微軟正黑體"/>
                </a:rPr>
                <a:t>學習</a:t>
              </a:r>
              <a:endParaRPr lang="en-US" altLang="zh-TW" sz="2800" b="1" dirty="0" smtClean="0">
                <a:latin typeface="微軟正黑體"/>
                <a:ea typeface="微軟正黑體"/>
                <a:cs typeface="微軟正黑體"/>
              </a:endParaRPr>
            </a:p>
            <a:p>
              <a:pPr algn="ctr"/>
              <a:endParaRPr lang="en-US" altLang="zh-TW" sz="2400" b="1" dirty="0" smtClean="0">
                <a:latin typeface="微軟正黑體"/>
                <a:ea typeface="微軟正黑體"/>
                <a:cs typeface="微軟正黑體"/>
              </a:endParaRPr>
            </a:p>
            <a:p>
              <a:r>
                <a:rPr lang="zh-TW" altLang="en-US" sz="2800" b="1" dirty="0" smtClean="0">
                  <a:latin typeface="標楷體" pitchFamily="65" charset="-120"/>
                  <a:ea typeface="標楷體" pitchFamily="65" charset="-120"/>
                  <a:cs typeface="微軟正黑體"/>
                </a:rPr>
                <a:t>畫地自限</a:t>
              </a:r>
              <a:endParaRPr lang="en-US" altLang="zh-TW" sz="2800" b="1" dirty="0" smtClean="0">
                <a:latin typeface="標楷體" pitchFamily="65" charset="-120"/>
                <a:ea typeface="標楷體" pitchFamily="65" charset="-120"/>
                <a:cs typeface="微軟正黑體"/>
              </a:endParaRPr>
            </a:p>
            <a:p>
              <a:pPr algn="ctr"/>
              <a:endParaRPr lang="en-US" altLang="zh-TW" sz="2400" b="1" dirty="0">
                <a:latin typeface="微軟正黑體"/>
                <a:ea typeface="微軟正黑體"/>
                <a:cs typeface="微軟正黑體"/>
              </a:endParaRPr>
            </a:p>
            <a:p>
              <a:endParaRPr lang="en-US" altLang="zh-TW" sz="800" b="1" dirty="0">
                <a:solidFill>
                  <a:srgbClr val="000000"/>
                </a:solidFill>
                <a:latin typeface="微軟正黑體"/>
                <a:ea typeface="微軟正黑體"/>
                <a:cs typeface="微軟正黑體"/>
              </a:endParaRPr>
            </a:p>
          </p:txBody>
        </p:sp>
        <p:sp>
          <p:nvSpPr>
            <p:cNvPr id="9" name="AutoShape 8"/>
            <p:cNvSpPr>
              <a:spLocks noChangeArrowheads="1"/>
            </p:cNvSpPr>
            <p:nvPr/>
          </p:nvSpPr>
          <p:spPr bwMode="auto">
            <a:xfrm>
              <a:off x="3644" y="2606"/>
              <a:ext cx="421" cy="317"/>
            </a:xfrm>
            <a:prstGeom prst="rightArrow">
              <a:avLst>
                <a:gd name="adj1" fmla="val 50000"/>
                <a:gd name="adj2" fmla="val 33202"/>
              </a:avLst>
            </a:prstGeom>
            <a:solidFill>
              <a:srgbClr val="FFFFFF"/>
            </a:solidFill>
            <a:ln w="9525">
              <a:solidFill>
                <a:srgbClr val="000000"/>
              </a:solidFill>
              <a:miter lim="800000"/>
              <a:headEnd/>
              <a:tailEnd/>
            </a:ln>
          </p:spPr>
          <p:txBody>
            <a:bodyPr/>
            <a:lstStyle/>
            <a:p>
              <a:endParaRPr lang="zh-TW" altLang="en-US"/>
            </a:p>
          </p:txBody>
        </p:sp>
        <p:sp>
          <p:nvSpPr>
            <p:cNvPr id="10" name="AutoShape 9"/>
            <p:cNvSpPr>
              <a:spLocks noChangeArrowheads="1"/>
            </p:cNvSpPr>
            <p:nvPr/>
          </p:nvSpPr>
          <p:spPr bwMode="auto">
            <a:xfrm>
              <a:off x="5556" y="2606"/>
              <a:ext cx="421" cy="317"/>
            </a:xfrm>
            <a:prstGeom prst="rightArrow">
              <a:avLst>
                <a:gd name="adj1" fmla="val 50000"/>
                <a:gd name="adj2" fmla="val 33202"/>
              </a:avLst>
            </a:prstGeom>
            <a:solidFill>
              <a:srgbClr val="FFFFFF"/>
            </a:solidFill>
            <a:ln w="9525">
              <a:solidFill>
                <a:srgbClr val="000000"/>
              </a:solidFill>
              <a:miter lim="800000"/>
              <a:headEnd/>
              <a:tailEnd/>
            </a:ln>
          </p:spPr>
          <p:txBody>
            <a:bodyPr/>
            <a:lstStyle/>
            <a:p>
              <a:endParaRPr lang="zh-TW" altLang="en-US"/>
            </a:p>
          </p:txBody>
        </p:sp>
        <p:sp>
          <p:nvSpPr>
            <p:cNvPr id="11" name="AutoShape 10"/>
            <p:cNvSpPr>
              <a:spLocks noChangeArrowheads="1"/>
            </p:cNvSpPr>
            <p:nvPr/>
          </p:nvSpPr>
          <p:spPr bwMode="auto">
            <a:xfrm>
              <a:off x="7468" y="2563"/>
              <a:ext cx="421" cy="317"/>
            </a:xfrm>
            <a:prstGeom prst="rightArrow">
              <a:avLst>
                <a:gd name="adj1" fmla="val 50000"/>
                <a:gd name="adj2" fmla="val 33202"/>
              </a:avLst>
            </a:prstGeom>
            <a:solidFill>
              <a:srgbClr val="FFFFFF"/>
            </a:solidFill>
            <a:ln w="9525">
              <a:solidFill>
                <a:srgbClr val="000000"/>
              </a:solidFill>
              <a:miter lim="800000"/>
              <a:headEnd/>
              <a:tailEnd/>
            </a:ln>
          </p:spPr>
          <p:txBody>
            <a:bodyPr/>
            <a:lstStyle/>
            <a:p>
              <a:endParaRPr lang="zh-TW" altLang="en-US"/>
            </a:p>
          </p:txBody>
        </p:sp>
        <p:cxnSp>
          <p:nvCxnSpPr>
            <p:cNvPr id="12" name="AutoShape 11"/>
            <p:cNvCxnSpPr>
              <a:cxnSpLocks noChangeShapeType="1"/>
            </p:cNvCxnSpPr>
            <p:nvPr/>
          </p:nvCxnSpPr>
          <p:spPr bwMode="auto">
            <a:xfrm>
              <a:off x="2223" y="2329"/>
              <a:ext cx="1392" cy="1"/>
            </a:xfrm>
            <a:prstGeom prst="straightConnector1">
              <a:avLst/>
            </a:prstGeom>
            <a:noFill/>
            <a:ln w="9525">
              <a:solidFill>
                <a:srgbClr val="000000"/>
              </a:solidFill>
              <a:round/>
              <a:headEnd/>
              <a:tailEnd/>
            </a:ln>
          </p:spPr>
        </p:cxnSp>
        <p:cxnSp>
          <p:nvCxnSpPr>
            <p:cNvPr id="13" name="AutoShape 12"/>
            <p:cNvCxnSpPr>
              <a:cxnSpLocks noChangeShapeType="1"/>
            </p:cNvCxnSpPr>
            <p:nvPr/>
          </p:nvCxnSpPr>
          <p:spPr bwMode="auto">
            <a:xfrm>
              <a:off x="4102" y="2329"/>
              <a:ext cx="1491" cy="0"/>
            </a:xfrm>
            <a:prstGeom prst="straightConnector1">
              <a:avLst/>
            </a:prstGeom>
            <a:noFill/>
            <a:ln w="9525">
              <a:solidFill>
                <a:srgbClr val="000000"/>
              </a:solidFill>
              <a:round/>
              <a:headEnd/>
              <a:tailEnd/>
            </a:ln>
          </p:spPr>
        </p:cxnSp>
        <p:cxnSp>
          <p:nvCxnSpPr>
            <p:cNvPr id="14" name="AutoShape 13"/>
            <p:cNvCxnSpPr>
              <a:cxnSpLocks noChangeShapeType="1"/>
            </p:cNvCxnSpPr>
            <p:nvPr/>
          </p:nvCxnSpPr>
          <p:spPr bwMode="auto">
            <a:xfrm>
              <a:off x="5981" y="2329"/>
              <a:ext cx="1491" cy="0"/>
            </a:xfrm>
            <a:prstGeom prst="straightConnector1">
              <a:avLst/>
            </a:prstGeom>
            <a:noFill/>
            <a:ln w="9525">
              <a:solidFill>
                <a:srgbClr val="000000"/>
              </a:solidFill>
              <a:round/>
              <a:headEnd/>
              <a:tailEnd/>
            </a:ln>
          </p:spPr>
        </p:cxnSp>
        <p:cxnSp>
          <p:nvCxnSpPr>
            <p:cNvPr id="15" name="AutoShape 14"/>
            <p:cNvCxnSpPr>
              <a:cxnSpLocks noChangeShapeType="1"/>
            </p:cNvCxnSpPr>
            <p:nvPr/>
          </p:nvCxnSpPr>
          <p:spPr bwMode="auto">
            <a:xfrm>
              <a:off x="7930" y="2329"/>
              <a:ext cx="1491" cy="0"/>
            </a:xfrm>
            <a:prstGeom prst="straightConnector1">
              <a:avLst/>
            </a:prstGeom>
            <a:noFill/>
            <a:ln w="9525">
              <a:solidFill>
                <a:srgbClr val="000000"/>
              </a:solidFill>
              <a:round/>
              <a:headEnd/>
              <a:tailEnd/>
            </a:ln>
          </p:spPr>
        </p:cxnSp>
      </p:grpSp>
      <p:grpSp>
        <p:nvGrpSpPr>
          <p:cNvPr id="4" name="Group 3"/>
          <p:cNvGrpSpPr>
            <a:grpSpLocks/>
          </p:cNvGrpSpPr>
          <p:nvPr/>
        </p:nvGrpSpPr>
        <p:grpSpPr bwMode="auto">
          <a:xfrm>
            <a:off x="928662" y="3929066"/>
            <a:ext cx="7418387" cy="2500013"/>
            <a:chOff x="2153" y="1920"/>
            <a:chExt cx="7228" cy="2044"/>
          </a:xfrm>
        </p:grpSpPr>
        <p:sp>
          <p:nvSpPr>
            <p:cNvPr id="20" name="Rectangle 4"/>
            <p:cNvSpPr>
              <a:spLocks noChangeArrowheads="1"/>
            </p:cNvSpPr>
            <p:nvPr/>
          </p:nvSpPr>
          <p:spPr bwMode="auto">
            <a:xfrm>
              <a:off x="2153" y="1920"/>
              <a:ext cx="1491" cy="2044"/>
            </a:xfrm>
            <a:prstGeom prst="rect">
              <a:avLst/>
            </a:prstGeom>
            <a:solidFill>
              <a:srgbClr val="FFFFFF"/>
            </a:solidFill>
            <a:ln w="9525">
              <a:solidFill>
                <a:srgbClr val="000000"/>
              </a:solidFill>
              <a:miter lim="800000"/>
              <a:headEnd/>
              <a:tailEnd/>
            </a:ln>
          </p:spPr>
          <p:txBody>
            <a:bodyPr/>
            <a:lstStyle/>
            <a:p>
              <a:pPr algn="ctr"/>
              <a:r>
                <a:rPr lang="zh-TW" altLang="en-US" sz="2400" b="1" dirty="0" smtClean="0">
                  <a:latin typeface="微軟正黑體"/>
                  <a:ea typeface="微軟正黑體"/>
                  <a:cs typeface="微軟正黑體"/>
                </a:rPr>
                <a:t>內在性格</a:t>
              </a:r>
              <a:endParaRPr lang="en-US" altLang="zh-TW" sz="2400" b="1" dirty="0" smtClean="0">
                <a:latin typeface="微軟正黑體"/>
                <a:ea typeface="微軟正黑體"/>
                <a:cs typeface="微軟正黑體"/>
              </a:endParaRPr>
            </a:p>
            <a:p>
              <a:pPr algn="ctr"/>
              <a:endParaRPr lang="en-US" altLang="zh-TW" sz="2400" b="1" dirty="0" smtClean="0">
                <a:latin typeface="微軟正黑體"/>
                <a:ea typeface="微軟正黑體"/>
                <a:cs typeface="微軟正黑體"/>
              </a:endParaRPr>
            </a:p>
            <a:p>
              <a:r>
                <a:rPr lang="zh-TW" altLang="en-US" sz="2800" b="1" dirty="0" smtClean="0">
                  <a:latin typeface="標楷體" pitchFamily="65" charset="-120"/>
                  <a:ea typeface="標楷體" pitchFamily="65" charset="-120"/>
                </a:rPr>
                <a:t>把什麼話都說出來</a:t>
              </a:r>
              <a:endParaRPr lang="zh-TW" altLang="en-US" sz="2800" b="1" dirty="0">
                <a:latin typeface="微軟正黑體"/>
                <a:ea typeface="微軟正黑體"/>
                <a:cs typeface="微軟正黑體"/>
              </a:endParaRPr>
            </a:p>
          </p:txBody>
        </p:sp>
        <p:sp>
          <p:nvSpPr>
            <p:cNvPr id="21" name="Rectangle 5"/>
            <p:cNvSpPr>
              <a:spLocks noChangeArrowheads="1"/>
            </p:cNvSpPr>
            <p:nvPr/>
          </p:nvSpPr>
          <p:spPr bwMode="auto">
            <a:xfrm>
              <a:off x="4065" y="1920"/>
              <a:ext cx="1491" cy="1986"/>
            </a:xfrm>
            <a:prstGeom prst="rect">
              <a:avLst/>
            </a:prstGeom>
            <a:solidFill>
              <a:srgbClr val="FFFFFF"/>
            </a:solidFill>
            <a:ln w="9525">
              <a:solidFill>
                <a:srgbClr val="000000"/>
              </a:solidFill>
              <a:miter lim="800000"/>
              <a:headEnd/>
              <a:tailEnd/>
            </a:ln>
          </p:spPr>
          <p:txBody>
            <a:bodyPr/>
            <a:lstStyle/>
            <a:p>
              <a:pPr algn="ctr"/>
              <a:r>
                <a:rPr lang="zh-TW" altLang="en-US" sz="2800" b="1" dirty="0" smtClean="0">
                  <a:latin typeface="微軟正黑體"/>
                  <a:ea typeface="微軟正黑體"/>
                  <a:cs typeface="微軟正黑體"/>
                </a:rPr>
                <a:t>對物</a:t>
              </a:r>
              <a:endParaRPr lang="en-US" altLang="zh-TW" sz="2800" b="1" dirty="0" smtClean="0">
                <a:latin typeface="微軟正黑體"/>
                <a:ea typeface="微軟正黑體"/>
                <a:cs typeface="微軟正黑體"/>
              </a:endParaRPr>
            </a:p>
            <a:p>
              <a:pPr algn="ctr"/>
              <a:endParaRPr lang="en-US" altLang="zh-TW" sz="2800" b="1" dirty="0" smtClean="0">
                <a:latin typeface="微軟正黑體"/>
                <a:ea typeface="微軟正黑體"/>
                <a:cs typeface="微軟正黑體"/>
              </a:endParaRPr>
            </a:p>
            <a:p>
              <a:r>
                <a:rPr lang="zh-TW" altLang="en-US" sz="2800" b="1" dirty="0" smtClean="0">
                  <a:latin typeface="標楷體" pitchFamily="65" charset="-120"/>
                  <a:ea typeface="標楷體" pitchFamily="65" charset="-120"/>
                  <a:cs typeface="微軟正黑體"/>
                </a:rPr>
                <a:t>習於大方分享</a:t>
              </a:r>
              <a:endParaRPr lang="zh-TW" altLang="en-US" sz="2800" b="1" dirty="0">
                <a:latin typeface="標楷體" pitchFamily="65" charset="-120"/>
                <a:ea typeface="標楷體" pitchFamily="65" charset="-120"/>
                <a:cs typeface="微軟正黑體"/>
              </a:endParaRPr>
            </a:p>
            <a:p>
              <a:pPr algn="ctr"/>
              <a:endParaRPr lang="zh-TW" altLang="en-US" sz="3200" b="1" dirty="0">
                <a:latin typeface="微軟正黑體"/>
                <a:ea typeface="微軟正黑體"/>
                <a:cs typeface="微軟正黑體"/>
              </a:endParaRPr>
            </a:p>
          </p:txBody>
        </p:sp>
        <p:sp>
          <p:nvSpPr>
            <p:cNvPr id="22" name="Rectangle 6"/>
            <p:cNvSpPr>
              <a:spLocks noChangeArrowheads="1"/>
            </p:cNvSpPr>
            <p:nvPr/>
          </p:nvSpPr>
          <p:spPr bwMode="auto">
            <a:xfrm>
              <a:off x="5977" y="1920"/>
              <a:ext cx="1491" cy="1986"/>
            </a:xfrm>
            <a:prstGeom prst="rect">
              <a:avLst/>
            </a:prstGeom>
            <a:solidFill>
              <a:srgbClr val="FFFFFF"/>
            </a:solidFill>
            <a:ln w="9525">
              <a:solidFill>
                <a:srgbClr val="000000"/>
              </a:solidFill>
              <a:miter lim="800000"/>
              <a:headEnd/>
              <a:tailEnd/>
            </a:ln>
          </p:spPr>
          <p:txBody>
            <a:bodyPr/>
            <a:lstStyle/>
            <a:p>
              <a:pPr algn="ctr"/>
              <a:r>
                <a:rPr lang="zh-TW" altLang="en-US" sz="2800" b="1" dirty="0" smtClean="0">
                  <a:latin typeface="微軟正黑體"/>
                  <a:ea typeface="微軟正黑體"/>
                  <a:cs typeface="微軟正黑體"/>
                </a:rPr>
                <a:t>待人</a:t>
              </a:r>
              <a:endParaRPr lang="en-US" altLang="zh-TW" sz="2800" b="1" dirty="0" smtClean="0">
                <a:latin typeface="微軟正黑體"/>
                <a:ea typeface="微軟正黑體"/>
                <a:cs typeface="微軟正黑體"/>
              </a:endParaRPr>
            </a:p>
            <a:p>
              <a:pPr algn="ctr"/>
              <a:endParaRPr lang="en-US" altLang="zh-TW" sz="2800" b="1" dirty="0" smtClean="0">
                <a:latin typeface="微軟正黑體"/>
                <a:ea typeface="微軟正黑體"/>
                <a:cs typeface="微軟正黑體"/>
              </a:endParaRPr>
            </a:p>
            <a:p>
              <a:r>
                <a:rPr lang="zh-TW" altLang="en-US" sz="2800" b="1" dirty="0" smtClean="0">
                  <a:latin typeface="標楷體" pitchFamily="65" charset="-120"/>
                  <a:ea typeface="標楷體" pitchFamily="65" charset="-120"/>
                  <a:cs typeface="微軟正黑體"/>
                </a:rPr>
                <a:t>心胸開闊磊落</a:t>
              </a:r>
            </a:p>
          </p:txBody>
        </p:sp>
        <p:sp>
          <p:nvSpPr>
            <p:cNvPr id="23" name="Rectangle 7"/>
            <p:cNvSpPr>
              <a:spLocks noChangeArrowheads="1"/>
            </p:cNvSpPr>
            <p:nvPr/>
          </p:nvSpPr>
          <p:spPr bwMode="auto">
            <a:xfrm>
              <a:off x="7890" y="1925"/>
              <a:ext cx="1491" cy="1981"/>
            </a:xfrm>
            <a:prstGeom prst="rect">
              <a:avLst/>
            </a:prstGeom>
            <a:solidFill>
              <a:srgbClr val="FFFFFF"/>
            </a:solidFill>
            <a:ln w="9525">
              <a:solidFill>
                <a:srgbClr val="000000"/>
              </a:solidFill>
              <a:miter lim="800000"/>
              <a:headEnd/>
              <a:tailEnd/>
            </a:ln>
          </p:spPr>
          <p:txBody>
            <a:bodyPr/>
            <a:lstStyle/>
            <a:p>
              <a:pPr algn="ctr"/>
              <a:r>
                <a:rPr lang="zh-TW" altLang="en-US" sz="2800" b="1" dirty="0" smtClean="0">
                  <a:latin typeface="微軟正黑體"/>
                  <a:ea typeface="微軟正黑體"/>
                  <a:cs typeface="微軟正黑體"/>
                </a:rPr>
                <a:t>學習</a:t>
              </a:r>
              <a:endParaRPr lang="en-US" altLang="zh-TW" sz="2800" b="1" dirty="0" smtClean="0">
                <a:latin typeface="微軟正黑體"/>
                <a:ea typeface="微軟正黑體"/>
                <a:cs typeface="微軟正黑體"/>
              </a:endParaRPr>
            </a:p>
            <a:p>
              <a:pPr algn="ctr"/>
              <a:endParaRPr lang="en-US" altLang="zh-TW" sz="2400" b="1" dirty="0" smtClean="0">
                <a:latin typeface="微軟正黑體"/>
                <a:ea typeface="微軟正黑體"/>
                <a:cs typeface="微軟正黑體"/>
              </a:endParaRPr>
            </a:p>
            <a:p>
              <a:r>
                <a:rPr lang="zh-TW" altLang="en-US" sz="2800" b="1" dirty="0" smtClean="0">
                  <a:latin typeface="標楷體" pitchFamily="65" charset="-120"/>
                  <a:ea typeface="標楷體" pitchFamily="65" charset="-120"/>
                  <a:cs typeface="微軟正黑體"/>
                </a:rPr>
                <a:t>有無盡的求知慾</a:t>
              </a:r>
              <a:endParaRPr lang="en-US" altLang="zh-TW" sz="2800" b="1" dirty="0" smtClean="0">
                <a:latin typeface="標楷體" pitchFamily="65" charset="-120"/>
                <a:ea typeface="標楷體" pitchFamily="65" charset="-120"/>
                <a:cs typeface="微軟正黑體"/>
              </a:endParaRPr>
            </a:p>
            <a:p>
              <a:pPr algn="ctr"/>
              <a:endParaRPr lang="en-US" altLang="zh-TW" sz="2400" b="1" dirty="0">
                <a:latin typeface="微軟正黑體"/>
                <a:ea typeface="微軟正黑體"/>
                <a:cs typeface="微軟正黑體"/>
              </a:endParaRPr>
            </a:p>
            <a:p>
              <a:endParaRPr lang="en-US" altLang="zh-TW" sz="800" b="1" dirty="0">
                <a:solidFill>
                  <a:srgbClr val="000000"/>
                </a:solidFill>
                <a:latin typeface="微軟正黑體"/>
                <a:ea typeface="微軟正黑體"/>
                <a:cs typeface="微軟正黑體"/>
              </a:endParaRPr>
            </a:p>
          </p:txBody>
        </p:sp>
        <p:sp>
          <p:nvSpPr>
            <p:cNvPr id="24" name="AutoShape 8"/>
            <p:cNvSpPr>
              <a:spLocks noChangeArrowheads="1"/>
            </p:cNvSpPr>
            <p:nvPr/>
          </p:nvSpPr>
          <p:spPr bwMode="auto">
            <a:xfrm>
              <a:off x="3644" y="2606"/>
              <a:ext cx="421" cy="317"/>
            </a:xfrm>
            <a:prstGeom prst="rightArrow">
              <a:avLst>
                <a:gd name="adj1" fmla="val 50000"/>
                <a:gd name="adj2" fmla="val 33202"/>
              </a:avLst>
            </a:prstGeom>
            <a:solidFill>
              <a:srgbClr val="FFFFFF"/>
            </a:solidFill>
            <a:ln w="9525">
              <a:solidFill>
                <a:srgbClr val="000000"/>
              </a:solidFill>
              <a:miter lim="800000"/>
              <a:headEnd/>
              <a:tailEnd/>
            </a:ln>
          </p:spPr>
          <p:txBody>
            <a:bodyPr/>
            <a:lstStyle/>
            <a:p>
              <a:endParaRPr lang="zh-TW" altLang="en-US"/>
            </a:p>
          </p:txBody>
        </p:sp>
        <p:sp>
          <p:nvSpPr>
            <p:cNvPr id="25" name="AutoShape 9"/>
            <p:cNvSpPr>
              <a:spLocks noChangeArrowheads="1"/>
            </p:cNvSpPr>
            <p:nvPr/>
          </p:nvSpPr>
          <p:spPr bwMode="auto">
            <a:xfrm>
              <a:off x="5556" y="2606"/>
              <a:ext cx="421" cy="317"/>
            </a:xfrm>
            <a:prstGeom prst="rightArrow">
              <a:avLst>
                <a:gd name="adj1" fmla="val 50000"/>
                <a:gd name="adj2" fmla="val 33202"/>
              </a:avLst>
            </a:prstGeom>
            <a:solidFill>
              <a:srgbClr val="FFFFFF"/>
            </a:solidFill>
            <a:ln w="9525">
              <a:solidFill>
                <a:srgbClr val="000000"/>
              </a:solidFill>
              <a:miter lim="800000"/>
              <a:headEnd/>
              <a:tailEnd/>
            </a:ln>
          </p:spPr>
          <p:txBody>
            <a:bodyPr/>
            <a:lstStyle/>
            <a:p>
              <a:endParaRPr lang="zh-TW" altLang="en-US"/>
            </a:p>
          </p:txBody>
        </p:sp>
        <p:sp>
          <p:nvSpPr>
            <p:cNvPr id="26" name="AutoShape 10"/>
            <p:cNvSpPr>
              <a:spLocks noChangeArrowheads="1"/>
            </p:cNvSpPr>
            <p:nvPr/>
          </p:nvSpPr>
          <p:spPr bwMode="auto">
            <a:xfrm>
              <a:off x="7468" y="2563"/>
              <a:ext cx="421" cy="317"/>
            </a:xfrm>
            <a:prstGeom prst="rightArrow">
              <a:avLst>
                <a:gd name="adj1" fmla="val 50000"/>
                <a:gd name="adj2" fmla="val 33202"/>
              </a:avLst>
            </a:prstGeom>
            <a:solidFill>
              <a:srgbClr val="FFFFFF"/>
            </a:solidFill>
            <a:ln w="9525">
              <a:solidFill>
                <a:srgbClr val="000000"/>
              </a:solidFill>
              <a:miter lim="800000"/>
              <a:headEnd/>
              <a:tailEnd/>
            </a:ln>
          </p:spPr>
          <p:txBody>
            <a:bodyPr/>
            <a:lstStyle/>
            <a:p>
              <a:endParaRPr lang="zh-TW" altLang="en-US"/>
            </a:p>
          </p:txBody>
        </p:sp>
        <p:cxnSp>
          <p:nvCxnSpPr>
            <p:cNvPr id="27" name="AutoShape 11"/>
            <p:cNvCxnSpPr>
              <a:cxnSpLocks noChangeShapeType="1"/>
            </p:cNvCxnSpPr>
            <p:nvPr/>
          </p:nvCxnSpPr>
          <p:spPr bwMode="auto">
            <a:xfrm>
              <a:off x="2223" y="2329"/>
              <a:ext cx="1392" cy="1"/>
            </a:xfrm>
            <a:prstGeom prst="straightConnector1">
              <a:avLst/>
            </a:prstGeom>
            <a:noFill/>
            <a:ln w="9525">
              <a:solidFill>
                <a:srgbClr val="000000"/>
              </a:solidFill>
              <a:round/>
              <a:headEnd/>
              <a:tailEnd/>
            </a:ln>
          </p:spPr>
        </p:cxnSp>
        <p:cxnSp>
          <p:nvCxnSpPr>
            <p:cNvPr id="28" name="AutoShape 12"/>
            <p:cNvCxnSpPr>
              <a:cxnSpLocks noChangeShapeType="1"/>
            </p:cNvCxnSpPr>
            <p:nvPr/>
          </p:nvCxnSpPr>
          <p:spPr bwMode="auto">
            <a:xfrm>
              <a:off x="4032" y="2329"/>
              <a:ext cx="1491" cy="0"/>
            </a:xfrm>
            <a:prstGeom prst="straightConnector1">
              <a:avLst/>
            </a:prstGeom>
            <a:noFill/>
            <a:ln w="9525">
              <a:solidFill>
                <a:srgbClr val="000000"/>
              </a:solidFill>
              <a:round/>
              <a:headEnd/>
              <a:tailEnd/>
            </a:ln>
          </p:spPr>
        </p:cxnSp>
        <p:cxnSp>
          <p:nvCxnSpPr>
            <p:cNvPr id="29" name="AutoShape 13"/>
            <p:cNvCxnSpPr>
              <a:cxnSpLocks noChangeShapeType="1"/>
            </p:cNvCxnSpPr>
            <p:nvPr/>
          </p:nvCxnSpPr>
          <p:spPr bwMode="auto">
            <a:xfrm>
              <a:off x="5981" y="2329"/>
              <a:ext cx="1491" cy="0"/>
            </a:xfrm>
            <a:prstGeom prst="straightConnector1">
              <a:avLst/>
            </a:prstGeom>
            <a:noFill/>
            <a:ln w="9525">
              <a:solidFill>
                <a:srgbClr val="000000"/>
              </a:solidFill>
              <a:round/>
              <a:headEnd/>
              <a:tailEnd/>
            </a:ln>
          </p:spPr>
        </p:cxnSp>
        <p:cxnSp>
          <p:nvCxnSpPr>
            <p:cNvPr id="30" name="AutoShape 14"/>
            <p:cNvCxnSpPr>
              <a:cxnSpLocks noChangeShapeType="1"/>
            </p:cNvCxnSpPr>
            <p:nvPr/>
          </p:nvCxnSpPr>
          <p:spPr bwMode="auto">
            <a:xfrm>
              <a:off x="7890" y="2255"/>
              <a:ext cx="1491" cy="0"/>
            </a:xfrm>
            <a:prstGeom prst="straightConnector1">
              <a:avLst/>
            </a:prstGeom>
            <a:noFill/>
            <a:ln w="9525">
              <a:solidFill>
                <a:srgbClr val="000000"/>
              </a:solidFill>
              <a:round/>
              <a:headEnd/>
              <a:tailEnd/>
            </a:ln>
          </p:spPr>
        </p:cxnSp>
      </p:gr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931863" y="96838"/>
            <a:ext cx="7158037" cy="1117600"/>
          </a:xfrm>
        </p:spPr>
        <p:txBody>
          <a:bodyPr>
            <a:normAutofit/>
          </a:bodyPr>
          <a:lstStyle/>
          <a:p>
            <a:pPr algn="ctr"/>
            <a:r>
              <a:rPr lang="zh-TW" altLang="en-US" sz="4400" b="1" dirty="0" smtClean="0">
                <a:solidFill>
                  <a:schemeClr val="tx1"/>
                </a:solidFill>
                <a:latin typeface="標楷體" pitchFamily="65" charset="-120"/>
                <a:ea typeface="標楷體" pitchFamily="65" charset="-120"/>
              </a:rPr>
              <a:t>累了嗎？輕鬆一下！</a:t>
            </a:r>
          </a:p>
        </p:txBody>
      </p:sp>
      <p:sp>
        <p:nvSpPr>
          <p:cNvPr id="26627" name="Rectangle 3"/>
          <p:cNvSpPr>
            <a:spLocks noGrp="1" noChangeArrowheads="1"/>
          </p:cNvSpPr>
          <p:nvPr>
            <p:ph type="body" idx="1"/>
          </p:nvPr>
        </p:nvSpPr>
        <p:spPr>
          <a:xfrm>
            <a:off x="949325" y="1428750"/>
            <a:ext cx="7694613" cy="4667250"/>
          </a:xfrm>
        </p:spPr>
        <p:txBody>
          <a:bodyPr/>
          <a:lstStyle/>
          <a:p>
            <a:pPr marL="609600" indent="-609600"/>
            <a:r>
              <a:rPr lang="zh-TW" altLang="en-US" sz="4000" b="1" dirty="0" smtClean="0">
                <a:latin typeface="標楷體" pitchFamily="65" charset="-120"/>
                <a:ea typeface="標楷體" pitchFamily="65" charset="-120"/>
              </a:rPr>
              <a:t>有一本書</a:t>
            </a:r>
            <a:r>
              <a:rPr lang="zh-TW" altLang="en-US" sz="4000" b="1" dirty="0" smtClean="0">
                <a:solidFill>
                  <a:srgbClr val="990033"/>
                </a:solidFill>
                <a:latin typeface="標楷體" pitchFamily="65" charset="-120"/>
                <a:ea typeface="標楷體" pitchFamily="65" charset="-120"/>
              </a:rPr>
              <a:t>它告訴我們許多從沒想過的「數學事」</a:t>
            </a:r>
            <a:r>
              <a:rPr lang="en-US" altLang="zh-TW" sz="4000" b="1" dirty="0" smtClean="0">
                <a:solidFill>
                  <a:srgbClr val="990033"/>
                </a:solidFill>
                <a:latin typeface="標楷體" pitchFamily="65" charset="-120"/>
                <a:ea typeface="標楷體" pitchFamily="65" charset="-120"/>
              </a:rPr>
              <a:t>…… </a:t>
            </a:r>
            <a:r>
              <a:rPr lang="zh-TW" altLang="en-US" sz="4000" b="1" dirty="0" smtClean="0">
                <a:solidFill>
                  <a:srgbClr val="990033"/>
                </a:solidFill>
                <a:latin typeface="標楷體" pitchFamily="65" charset="-120"/>
                <a:ea typeface="標楷體" pitchFamily="65" charset="-120"/>
              </a:rPr>
              <a:t/>
            </a:r>
            <a:br>
              <a:rPr lang="zh-TW" altLang="en-US" sz="4000" b="1" dirty="0" smtClean="0">
                <a:solidFill>
                  <a:srgbClr val="990033"/>
                </a:solidFill>
                <a:latin typeface="標楷體" pitchFamily="65" charset="-120"/>
                <a:ea typeface="標楷體" pitchFamily="65" charset="-120"/>
              </a:rPr>
            </a:br>
            <a:r>
              <a:rPr lang="zh-TW" altLang="en-US" sz="4400" b="1" dirty="0" smtClean="0">
                <a:solidFill>
                  <a:srgbClr val="990033"/>
                </a:solidFill>
                <a:latin typeface="標楷體" pitchFamily="65" charset="-120"/>
                <a:ea typeface="標楷體" pitchFamily="65" charset="-120"/>
              </a:rPr>
              <a:t/>
            </a:r>
            <a:br>
              <a:rPr lang="zh-TW" altLang="en-US" sz="4400" b="1" dirty="0" smtClean="0">
                <a:solidFill>
                  <a:srgbClr val="990033"/>
                </a:solidFill>
                <a:latin typeface="標楷體" pitchFamily="65" charset="-120"/>
                <a:ea typeface="標楷體" pitchFamily="65" charset="-120"/>
              </a:rPr>
            </a:br>
            <a:endParaRPr lang="en-US" altLang="zh-TW" sz="4400" b="1" dirty="0" smtClean="0">
              <a:solidFill>
                <a:srgbClr val="990033"/>
              </a:solidFill>
              <a:latin typeface="標楷體" pitchFamily="65" charset="-120"/>
              <a:ea typeface="標楷體" pitchFamily="65" charset="-120"/>
            </a:endParaRPr>
          </a:p>
          <a:p>
            <a:pPr marL="609600" indent="-609600" eaLnBrk="1" hangingPunct="1"/>
            <a:endParaRPr lang="en-US" altLang="zh-TW" dirty="0" smtClean="0"/>
          </a:p>
        </p:txBody>
      </p:sp>
      <p:pic>
        <p:nvPicPr>
          <p:cNvPr id="26628" name="圖片 3" descr="image1111.jpg"/>
          <p:cNvPicPr>
            <a:picLocks noChangeAspect="1"/>
          </p:cNvPicPr>
          <p:nvPr/>
        </p:nvPicPr>
        <p:blipFill>
          <a:blip r:embed="rId2"/>
          <a:srcRect/>
          <a:stretch>
            <a:fillRect/>
          </a:stretch>
        </p:blipFill>
        <p:spPr bwMode="auto">
          <a:xfrm>
            <a:off x="3429000" y="2714625"/>
            <a:ext cx="2786063" cy="390048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66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algn="ctr" eaLnBrk="1" hangingPunct="1"/>
            <a:r>
              <a:rPr lang="zh-TW" altLang="en-US" sz="4800" b="1" smtClean="0">
                <a:solidFill>
                  <a:schemeClr val="tx1"/>
                </a:solidFill>
                <a:latin typeface="標楷體" pitchFamily="65" charset="-120"/>
                <a:ea typeface="標楷體" pitchFamily="65" charset="-120"/>
              </a:rPr>
              <a:t>數學，可以很生活</a:t>
            </a:r>
          </a:p>
        </p:txBody>
      </p:sp>
      <p:sp>
        <p:nvSpPr>
          <p:cNvPr id="27651" name="Rectangle 3"/>
          <p:cNvSpPr>
            <a:spLocks noGrp="1" noChangeArrowheads="1"/>
          </p:cNvSpPr>
          <p:nvPr>
            <p:ph type="body" idx="1"/>
          </p:nvPr>
        </p:nvSpPr>
        <p:spPr>
          <a:xfrm>
            <a:off x="949325" y="1981200"/>
            <a:ext cx="7294563" cy="4114800"/>
          </a:xfrm>
        </p:spPr>
        <p:txBody>
          <a:bodyPr>
            <a:normAutofit fontScale="85000" lnSpcReduction="20000"/>
          </a:bodyPr>
          <a:lstStyle/>
          <a:p>
            <a:pPr marL="609600" indent="-609600" eaLnBrk="1" hangingPunct="1"/>
            <a:r>
              <a:rPr lang="zh-TW" altLang="en-US" sz="4700" b="1" dirty="0" smtClean="0">
                <a:solidFill>
                  <a:srgbClr val="990033"/>
                </a:solidFill>
                <a:latin typeface="標楷體" pitchFamily="65" charset="-120"/>
                <a:ea typeface="標楷體" pitchFamily="65" charset="-120"/>
              </a:rPr>
              <a:t>博士：你鞋子的尺寸多少？</a:t>
            </a:r>
            <a:endParaRPr lang="en-US" altLang="zh-TW" sz="4700" b="1" dirty="0" smtClean="0">
              <a:solidFill>
                <a:srgbClr val="990033"/>
              </a:solidFill>
              <a:latin typeface="標楷體" pitchFamily="65" charset="-120"/>
              <a:ea typeface="標楷體" pitchFamily="65" charset="-120"/>
            </a:endParaRPr>
          </a:p>
          <a:p>
            <a:pPr marL="609600" indent="-609600" eaLnBrk="1" hangingPunct="1"/>
            <a:r>
              <a:rPr lang="zh-TW" altLang="en-US" sz="4700" b="1" dirty="0" smtClean="0">
                <a:solidFill>
                  <a:schemeClr val="bg2">
                    <a:lumMod val="10000"/>
                  </a:schemeClr>
                </a:solidFill>
                <a:latin typeface="標楷體" pitchFamily="65" charset="-120"/>
                <a:ea typeface="標楷體" pitchFamily="65" charset="-120"/>
              </a:rPr>
              <a:t>管家：</a:t>
            </a:r>
            <a:r>
              <a:rPr lang="en-US" altLang="zh-TW" sz="4700" b="1" dirty="0" smtClean="0">
                <a:solidFill>
                  <a:schemeClr val="bg2">
                    <a:lumMod val="10000"/>
                  </a:schemeClr>
                </a:solidFill>
                <a:latin typeface="標楷體" pitchFamily="65" charset="-120"/>
                <a:ea typeface="標楷體" pitchFamily="65" charset="-120"/>
              </a:rPr>
              <a:t>24</a:t>
            </a:r>
            <a:r>
              <a:rPr lang="zh-TW" altLang="en-US" sz="4700" b="1" dirty="0" smtClean="0">
                <a:solidFill>
                  <a:schemeClr val="bg2">
                    <a:lumMod val="10000"/>
                  </a:schemeClr>
                </a:solidFill>
                <a:latin typeface="標楷體" pitchFamily="65" charset="-120"/>
                <a:ea typeface="標楷體" pitchFamily="65" charset="-120"/>
              </a:rPr>
              <a:t>號。</a:t>
            </a:r>
            <a:endParaRPr lang="en-US" altLang="zh-TW" sz="4700" b="1" dirty="0" smtClean="0">
              <a:solidFill>
                <a:schemeClr val="bg2">
                  <a:lumMod val="10000"/>
                </a:schemeClr>
              </a:solidFill>
              <a:latin typeface="標楷體" pitchFamily="65" charset="-120"/>
              <a:ea typeface="標楷體" pitchFamily="65" charset="-120"/>
            </a:endParaRPr>
          </a:p>
          <a:p>
            <a:pPr marL="609600" indent="-609600"/>
            <a:r>
              <a:rPr lang="zh-TW" altLang="en-US" sz="4700" b="1" dirty="0" smtClean="0">
                <a:solidFill>
                  <a:srgbClr val="990033"/>
                </a:solidFill>
                <a:latin typeface="標楷體" pitchFamily="65" charset="-120"/>
                <a:ea typeface="標楷體" pitchFamily="65" charset="-120"/>
              </a:rPr>
              <a:t>博士：多尊貴的數字！是</a:t>
            </a:r>
            <a:r>
              <a:rPr lang="en-US" altLang="zh-TW" sz="4700" b="1" dirty="0" smtClean="0">
                <a:solidFill>
                  <a:srgbClr val="990033"/>
                </a:solidFill>
                <a:latin typeface="標楷體" pitchFamily="65" charset="-120"/>
                <a:ea typeface="標楷體" pitchFamily="65" charset="-120"/>
              </a:rPr>
              <a:t>4</a:t>
            </a:r>
            <a:r>
              <a:rPr lang="zh-TW" altLang="en-US" sz="4700" b="1" dirty="0" smtClean="0">
                <a:solidFill>
                  <a:srgbClr val="990033"/>
                </a:solidFill>
                <a:latin typeface="標楷體" pitchFamily="65" charset="-120"/>
                <a:ea typeface="標楷體" pitchFamily="65" charset="-120"/>
              </a:rPr>
              <a:t>的階乘。</a:t>
            </a:r>
            <a:endParaRPr lang="en-US" altLang="zh-TW" sz="4700" b="1" dirty="0" smtClean="0">
              <a:solidFill>
                <a:srgbClr val="990033"/>
              </a:solidFill>
              <a:latin typeface="標楷體" pitchFamily="65" charset="-120"/>
              <a:ea typeface="標楷體" pitchFamily="65" charset="-120"/>
            </a:endParaRPr>
          </a:p>
          <a:p>
            <a:pPr marL="609600" indent="-609600" eaLnBrk="1" hangingPunct="1">
              <a:buFont typeface="Wingdings" pitchFamily="2" charset="2"/>
              <a:buNone/>
            </a:pPr>
            <a:r>
              <a:rPr lang="zh-TW" altLang="en-US" sz="4700" b="1" dirty="0" smtClean="0">
                <a:latin typeface="標楷體" pitchFamily="65" charset="-120"/>
                <a:ea typeface="標楷體" pitchFamily="65" charset="-120"/>
              </a:rPr>
              <a:t>（ </a:t>
            </a:r>
            <a:r>
              <a:rPr lang="en-US" altLang="zh-TW" sz="4700" b="1" dirty="0" smtClean="0">
                <a:latin typeface="標楷體" pitchFamily="65" charset="-120"/>
                <a:ea typeface="標楷體" pitchFamily="65" charset="-120"/>
              </a:rPr>
              <a:t>1 × 2 × 3 × 4=24</a:t>
            </a:r>
            <a:r>
              <a:rPr lang="zh-TW" altLang="en-US" sz="4700" b="1" dirty="0" smtClean="0">
                <a:latin typeface="標楷體" pitchFamily="65" charset="-120"/>
                <a:ea typeface="標楷體" pitchFamily="65" charset="-120"/>
              </a:rPr>
              <a:t>，所以</a:t>
            </a:r>
            <a:r>
              <a:rPr lang="en-US" altLang="zh-TW" sz="4700" b="1" dirty="0" smtClean="0">
                <a:latin typeface="標楷體" pitchFamily="65" charset="-120"/>
                <a:ea typeface="標楷體" pitchFamily="65" charset="-120"/>
              </a:rPr>
              <a:t>24</a:t>
            </a:r>
            <a:r>
              <a:rPr lang="zh-TW" altLang="en-US" sz="4700" b="1" dirty="0" smtClean="0">
                <a:latin typeface="標楷體" pitchFamily="65" charset="-120"/>
                <a:ea typeface="標楷體" pitchFamily="65" charset="-120"/>
              </a:rPr>
              <a:t>是</a:t>
            </a:r>
            <a:r>
              <a:rPr lang="en-US" altLang="zh-TW" sz="4700" b="1" dirty="0" smtClean="0">
                <a:latin typeface="標楷體" pitchFamily="65" charset="-120"/>
                <a:ea typeface="標楷體" pitchFamily="65" charset="-120"/>
              </a:rPr>
              <a:t>4</a:t>
            </a:r>
            <a:r>
              <a:rPr lang="zh-TW" altLang="en-US" sz="4700" b="1" dirty="0" smtClean="0">
                <a:latin typeface="標楷體" pitchFamily="65" charset="-120"/>
                <a:ea typeface="標楷體" pitchFamily="65" charset="-120"/>
              </a:rPr>
              <a:t>的階乘。 ） </a:t>
            </a:r>
            <a:r>
              <a:rPr lang="zh-TW" altLang="en-US" sz="4400" b="1" dirty="0" smtClean="0">
                <a:solidFill>
                  <a:srgbClr val="990033"/>
                </a:solidFill>
                <a:latin typeface="標楷體" pitchFamily="65" charset="-120"/>
                <a:ea typeface="標楷體" pitchFamily="65" charset="-120"/>
              </a:rPr>
              <a:t/>
            </a:r>
            <a:br>
              <a:rPr lang="zh-TW" altLang="en-US" sz="4400" b="1" dirty="0" smtClean="0">
                <a:solidFill>
                  <a:srgbClr val="990033"/>
                </a:solidFill>
                <a:latin typeface="標楷體" pitchFamily="65" charset="-120"/>
                <a:ea typeface="標楷體" pitchFamily="65" charset="-120"/>
              </a:rPr>
            </a:br>
            <a:endParaRPr lang="en-US" altLang="zh-TW" sz="4400" b="1" dirty="0" smtClean="0">
              <a:solidFill>
                <a:srgbClr val="990033"/>
              </a:solidFill>
              <a:latin typeface="標楷體" pitchFamily="65" charset="-120"/>
              <a:ea typeface="標楷體" pitchFamily="65" charset="-120"/>
            </a:endParaRPr>
          </a:p>
          <a:p>
            <a:pPr marL="609600" indent="-609600" eaLnBrk="1" hangingPunct="1"/>
            <a:endParaRPr lang="en-US" altLang="zh-TW"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7651">
                                            <p:txEl>
                                              <p:pRg st="2" end="2"/>
                                            </p:txEl>
                                          </p:spTgt>
                                        </p:tgtEl>
                                        <p:attrNameLst>
                                          <p:attrName>style.visibility</p:attrName>
                                        </p:attrNameLst>
                                      </p:cBhvr>
                                      <p:to>
                                        <p:strVal val="visible"/>
                                      </p:to>
                                    </p:set>
                                    <p:animEffect transition="in" filter="checkerboard(across)">
                                      <p:cBhvr>
                                        <p:cTn id="7" dur="500"/>
                                        <p:tgtEl>
                                          <p:spTgt spid="27651">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7651">
                                            <p:txEl>
                                              <p:pRg st="3" end="3"/>
                                            </p:txEl>
                                          </p:spTgt>
                                        </p:tgtEl>
                                        <p:attrNameLst>
                                          <p:attrName>style.visibility</p:attrName>
                                        </p:attrNameLst>
                                      </p:cBhvr>
                                      <p:to>
                                        <p:strVal val="visible"/>
                                      </p:to>
                                    </p:set>
                                    <p:animEffect transition="in" filter="checkerboard(across)">
                                      <p:cBhvr>
                                        <p:cTn id="12" dur="500"/>
                                        <p:tgtEl>
                                          <p:spTgt spid="276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931863" y="96838"/>
            <a:ext cx="7158037" cy="1117600"/>
          </a:xfrm>
        </p:spPr>
        <p:txBody>
          <a:bodyPr/>
          <a:lstStyle/>
          <a:p>
            <a:pPr algn="ctr" eaLnBrk="1" hangingPunct="1"/>
            <a:r>
              <a:rPr lang="zh-TW" altLang="en-US" sz="4800" b="1" smtClean="0">
                <a:solidFill>
                  <a:schemeClr val="tx1"/>
                </a:solidFill>
                <a:latin typeface="標楷體" pitchFamily="65" charset="-120"/>
                <a:ea typeface="標楷體" pitchFamily="65" charset="-120"/>
              </a:rPr>
              <a:t>數學，可以很生活</a:t>
            </a:r>
          </a:p>
        </p:txBody>
      </p:sp>
      <p:sp>
        <p:nvSpPr>
          <p:cNvPr id="28675" name="Rectangle 3"/>
          <p:cNvSpPr>
            <a:spLocks noGrp="1" noChangeArrowheads="1"/>
          </p:cNvSpPr>
          <p:nvPr>
            <p:ph type="body" idx="1"/>
          </p:nvPr>
        </p:nvSpPr>
        <p:spPr>
          <a:xfrm>
            <a:off x="949325" y="1571625"/>
            <a:ext cx="7294563" cy="4524375"/>
          </a:xfrm>
        </p:spPr>
        <p:txBody>
          <a:bodyPr>
            <a:normAutofit fontScale="85000" lnSpcReduction="20000"/>
          </a:bodyPr>
          <a:lstStyle/>
          <a:p>
            <a:pPr marL="609600" indent="-609600" eaLnBrk="1" hangingPunct="1"/>
            <a:r>
              <a:rPr lang="zh-TW" altLang="en-US" sz="4700" b="1" dirty="0" smtClean="0">
                <a:solidFill>
                  <a:srgbClr val="990033"/>
                </a:solidFill>
                <a:latin typeface="標楷體" pitchFamily="65" charset="-120"/>
                <a:ea typeface="標楷體" pitchFamily="65" charset="-120"/>
              </a:rPr>
              <a:t>博士：你什麼時候生日？</a:t>
            </a:r>
            <a:endParaRPr lang="en-US" altLang="zh-TW" sz="4700" b="1" dirty="0" smtClean="0">
              <a:solidFill>
                <a:srgbClr val="990033"/>
              </a:solidFill>
              <a:latin typeface="標楷體" pitchFamily="65" charset="-120"/>
              <a:ea typeface="標楷體" pitchFamily="65" charset="-120"/>
            </a:endParaRPr>
          </a:p>
          <a:p>
            <a:pPr marL="609600" indent="-609600" eaLnBrk="1" hangingPunct="1"/>
            <a:r>
              <a:rPr lang="zh-TW" altLang="en-US" sz="4700" b="1" dirty="0" smtClean="0">
                <a:solidFill>
                  <a:schemeClr val="tx2">
                    <a:lumMod val="50000"/>
                  </a:schemeClr>
                </a:solidFill>
                <a:latin typeface="標楷體" pitchFamily="65" charset="-120"/>
                <a:ea typeface="標楷體" pitchFamily="65" charset="-120"/>
              </a:rPr>
              <a:t>管家：</a:t>
            </a:r>
            <a:r>
              <a:rPr lang="en-US" altLang="zh-TW" sz="4700" b="1" dirty="0" smtClean="0">
                <a:solidFill>
                  <a:schemeClr val="tx2">
                    <a:lumMod val="50000"/>
                  </a:schemeClr>
                </a:solidFill>
                <a:latin typeface="標楷體" pitchFamily="65" charset="-120"/>
                <a:ea typeface="標楷體" pitchFamily="65" charset="-120"/>
              </a:rPr>
              <a:t>2</a:t>
            </a:r>
            <a:r>
              <a:rPr lang="zh-TW" altLang="en-US" sz="4700" b="1" dirty="0" smtClean="0">
                <a:solidFill>
                  <a:schemeClr val="tx2">
                    <a:lumMod val="50000"/>
                  </a:schemeClr>
                </a:solidFill>
                <a:latin typeface="標楷體" pitchFamily="65" charset="-120"/>
                <a:ea typeface="標楷體" pitchFamily="65" charset="-120"/>
              </a:rPr>
              <a:t>月</a:t>
            </a:r>
            <a:r>
              <a:rPr lang="en-US" altLang="zh-TW" sz="4700" b="1" dirty="0" smtClean="0">
                <a:solidFill>
                  <a:schemeClr val="tx2">
                    <a:lumMod val="50000"/>
                  </a:schemeClr>
                </a:solidFill>
                <a:latin typeface="標楷體" pitchFamily="65" charset="-120"/>
                <a:ea typeface="標楷體" pitchFamily="65" charset="-120"/>
              </a:rPr>
              <a:t>20</a:t>
            </a:r>
            <a:r>
              <a:rPr lang="zh-TW" altLang="en-US" sz="4700" b="1" dirty="0" smtClean="0">
                <a:solidFill>
                  <a:schemeClr val="tx2">
                    <a:lumMod val="50000"/>
                  </a:schemeClr>
                </a:solidFill>
                <a:latin typeface="標楷體" pitchFamily="65" charset="-120"/>
                <a:ea typeface="標楷體" pitchFamily="65" charset="-120"/>
              </a:rPr>
              <a:t>日。</a:t>
            </a:r>
            <a:endParaRPr lang="en-US" altLang="zh-TW" sz="4700" b="1" dirty="0" smtClean="0">
              <a:solidFill>
                <a:schemeClr val="tx2">
                  <a:lumMod val="50000"/>
                </a:schemeClr>
              </a:solidFill>
              <a:latin typeface="標楷體" pitchFamily="65" charset="-120"/>
              <a:ea typeface="標楷體" pitchFamily="65" charset="-120"/>
            </a:endParaRPr>
          </a:p>
          <a:p>
            <a:pPr marL="609600" indent="-609600" eaLnBrk="1" hangingPunct="1"/>
            <a:r>
              <a:rPr lang="zh-TW" altLang="en-US" sz="4700" b="1" dirty="0" smtClean="0">
                <a:solidFill>
                  <a:srgbClr val="990033"/>
                </a:solidFill>
                <a:latin typeface="標楷體" pitchFamily="65" charset="-120"/>
                <a:ea typeface="標楷體" pitchFamily="65" charset="-120"/>
              </a:rPr>
              <a:t>博士：（指著手錶）你可以讀出手錶上的數字嗎？</a:t>
            </a:r>
            <a:endParaRPr lang="en-US" altLang="zh-TW" sz="4700" b="1" dirty="0" smtClean="0">
              <a:solidFill>
                <a:srgbClr val="990033"/>
              </a:solidFill>
              <a:latin typeface="標楷體" pitchFamily="65" charset="-120"/>
              <a:ea typeface="標楷體" pitchFamily="65" charset="-120"/>
            </a:endParaRPr>
          </a:p>
          <a:p>
            <a:pPr marL="609600" indent="-609600" eaLnBrk="1" hangingPunct="1"/>
            <a:r>
              <a:rPr lang="zh-TW" altLang="en-US" sz="4700" b="1" dirty="0" smtClean="0">
                <a:solidFill>
                  <a:schemeClr val="tx2">
                    <a:lumMod val="50000"/>
                  </a:schemeClr>
                </a:solidFill>
                <a:latin typeface="標楷體" pitchFamily="65" charset="-120"/>
                <a:ea typeface="標楷體" pitchFamily="65" charset="-120"/>
              </a:rPr>
              <a:t>管家：學長獎，</a:t>
            </a:r>
            <a:r>
              <a:rPr lang="en-US" altLang="zh-TW" sz="4700" b="1" dirty="0" smtClean="0">
                <a:solidFill>
                  <a:schemeClr val="tx2">
                    <a:lumMod val="50000"/>
                  </a:schemeClr>
                </a:solidFill>
                <a:latin typeface="標楷體" pitchFamily="65" charset="-120"/>
                <a:ea typeface="標楷體" pitchFamily="65" charset="-120"/>
              </a:rPr>
              <a:t>284</a:t>
            </a:r>
            <a:r>
              <a:rPr lang="zh-TW" altLang="en-US" sz="4700" b="1" dirty="0" smtClean="0">
                <a:solidFill>
                  <a:schemeClr val="tx2">
                    <a:lumMod val="50000"/>
                  </a:schemeClr>
                </a:solidFill>
                <a:latin typeface="標楷體" pitchFamily="65" charset="-120"/>
                <a:ea typeface="標楷體" pitchFamily="65" charset="-120"/>
              </a:rPr>
              <a:t>號。</a:t>
            </a:r>
            <a:endParaRPr lang="en-US" altLang="zh-TW" sz="4700" b="1" dirty="0" smtClean="0">
              <a:solidFill>
                <a:schemeClr val="tx2">
                  <a:lumMod val="50000"/>
                </a:schemeClr>
              </a:solidFill>
              <a:latin typeface="標楷體" pitchFamily="65" charset="-120"/>
              <a:ea typeface="標楷體" pitchFamily="65" charset="-120"/>
            </a:endParaRPr>
          </a:p>
          <a:p>
            <a:pPr marL="609600" indent="-609600"/>
            <a:r>
              <a:rPr lang="zh-TW" altLang="en-US" sz="4700" b="1" dirty="0" smtClean="0">
                <a:solidFill>
                  <a:srgbClr val="990033"/>
                </a:solidFill>
                <a:latin typeface="標楷體" pitchFamily="65" charset="-120"/>
                <a:ea typeface="標楷體" pitchFamily="65" charset="-120"/>
              </a:rPr>
              <a:t>博士：</a:t>
            </a:r>
            <a:r>
              <a:rPr lang="en-US" altLang="zh-TW" sz="4700" b="1" dirty="0" smtClean="0">
                <a:solidFill>
                  <a:srgbClr val="990033"/>
                </a:solidFill>
                <a:latin typeface="標楷體" pitchFamily="65" charset="-120"/>
                <a:ea typeface="標楷體" pitchFamily="65" charset="-120"/>
              </a:rPr>
              <a:t>284</a:t>
            </a:r>
            <a:r>
              <a:rPr lang="zh-TW" altLang="en-US" sz="4700" b="1" dirty="0" smtClean="0">
                <a:solidFill>
                  <a:srgbClr val="990033"/>
                </a:solidFill>
                <a:latin typeface="標楷體" pitchFamily="65" charset="-120"/>
                <a:ea typeface="標楷體" pitchFamily="65" charset="-120"/>
              </a:rPr>
              <a:t>和</a:t>
            </a:r>
            <a:r>
              <a:rPr lang="en-US" altLang="zh-TW" sz="4700" b="1" dirty="0" smtClean="0">
                <a:solidFill>
                  <a:srgbClr val="990033"/>
                </a:solidFill>
                <a:latin typeface="標楷體" pitchFamily="65" charset="-120"/>
                <a:ea typeface="標楷體" pitchFamily="65" charset="-120"/>
              </a:rPr>
              <a:t>220</a:t>
            </a:r>
            <a:r>
              <a:rPr lang="zh-TW" altLang="en-US" sz="4700" b="1" dirty="0" smtClean="0">
                <a:solidFill>
                  <a:srgbClr val="990033"/>
                </a:solidFill>
                <a:latin typeface="標楷體" pitchFamily="65" charset="-120"/>
                <a:ea typeface="標楷體" pitchFamily="65" charset="-120"/>
              </a:rPr>
              <a:t>是最相親的數！</a:t>
            </a:r>
            <a:r>
              <a:rPr lang="zh-TW" altLang="en-US" sz="4400" dirty="0" smtClean="0"/>
              <a:t> </a:t>
            </a:r>
            <a:r>
              <a:rPr lang="zh-TW" altLang="en-US" sz="4400" b="1" dirty="0" smtClean="0">
                <a:solidFill>
                  <a:srgbClr val="990033"/>
                </a:solidFill>
                <a:latin typeface="標楷體" pitchFamily="65" charset="-120"/>
                <a:ea typeface="標楷體" pitchFamily="65" charset="-120"/>
              </a:rPr>
              <a:t/>
            </a:r>
            <a:br>
              <a:rPr lang="zh-TW" altLang="en-US" sz="4400" b="1" dirty="0" smtClean="0">
                <a:solidFill>
                  <a:srgbClr val="990033"/>
                </a:solidFill>
                <a:latin typeface="標楷體" pitchFamily="65" charset="-120"/>
                <a:ea typeface="標楷體" pitchFamily="65" charset="-120"/>
              </a:rPr>
            </a:br>
            <a:endParaRPr lang="en-US" altLang="zh-TW" sz="4400" b="1" dirty="0" smtClean="0">
              <a:solidFill>
                <a:srgbClr val="990033"/>
              </a:solidFill>
              <a:latin typeface="標楷體" pitchFamily="65" charset="-120"/>
              <a:ea typeface="標楷體" pitchFamily="65" charset="-120"/>
            </a:endParaRPr>
          </a:p>
          <a:p>
            <a:pPr marL="609600" indent="-609600" eaLnBrk="1" hangingPunct="1"/>
            <a:endParaRPr lang="en-US" altLang="zh-TW" dirty="0" smtClean="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標題 1"/>
          <p:cNvSpPr>
            <a:spLocks noGrp="1"/>
          </p:cNvSpPr>
          <p:nvPr>
            <p:ph type="title"/>
          </p:nvPr>
        </p:nvSpPr>
        <p:spPr>
          <a:xfrm>
            <a:off x="931863" y="96838"/>
            <a:ext cx="7158037" cy="1260475"/>
          </a:xfrm>
        </p:spPr>
        <p:txBody>
          <a:bodyPr>
            <a:normAutofit/>
          </a:bodyPr>
          <a:lstStyle/>
          <a:p>
            <a:pPr algn="ctr"/>
            <a:r>
              <a:rPr lang="zh-TW" altLang="en-US" sz="4800" b="1" dirty="0" smtClean="0">
                <a:solidFill>
                  <a:schemeClr val="tx1"/>
                </a:solidFill>
                <a:latin typeface="標楷體" pitchFamily="65" charset="-120"/>
                <a:ea typeface="標楷體" pitchFamily="65" charset="-120"/>
              </a:rPr>
              <a:t>你發現了嗎？</a:t>
            </a:r>
          </a:p>
        </p:txBody>
      </p:sp>
      <p:sp>
        <p:nvSpPr>
          <p:cNvPr id="30723" name="內容版面配置區 2"/>
          <p:cNvSpPr>
            <a:spLocks noGrp="1"/>
          </p:cNvSpPr>
          <p:nvPr>
            <p:ph idx="1"/>
          </p:nvPr>
        </p:nvSpPr>
        <p:spPr>
          <a:xfrm>
            <a:off x="949325" y="1643050"/>
            <a:ext cx="7623203" cy="4452950"/>
          </a:xfrm>
        </p:spPr>
        <p:txBody>
          <a:bodyPr>
            <a:normAutofit lnSpcReduction="10000"/>
          </a:bodyPr>
          <a:lstStyle/>
          <a:p>
            <a:pPr marL="609600" indent="-609600"/>
            <a:r>
              <a:rPr lang="en-US" altLang="zh-TW"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220 </a:t>
            </a:r>
            <a:r>
              <a:rPr lang="zh-TW" altLang="en-US"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的因數</a:t>
            </a:r>
            <a:r>
              <a:rPr lang="en-US" altLang="zh-TW"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a:t>
            </a:r>
            <a:r>
              <a:rPr lang="zh-TW" altLang="en-US"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 </a:t>
            </a:r>
            <a:r>
              <a:rPr lang="en-US" altLang="zh-TW"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1</a:t>
            </a:r>
            <a:r>
              <a:rPr lang="zh-TW" altLang="en-US"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a:t>
            </a:r>
            <a:r>
              <a:rPr lang="en-US" altLang="zh-TW"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 2</a:t>
            </a:r>
            <a:r>
              <a:rPr lang="zh-TW" altLang="en-US"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a:t>
            </a:r>
            <a:r>
              <a:rPr lang="en-US" altLang="zh-TW"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 4</a:t>
            </a:r>
            <a:r>
              <a:rPr lang="zh-TW" altLang="en-US"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a:t>
            </a:r>
            <a:r>
              <a:rPr lang="en-US" altLang="zh-TW"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 5</a:t>
            </a:r>
            <a:r>
              <a:rPr lang="zh-TW" altLang="en-US"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a:t>
            </a:r>
            <a:r>
              <a:rPr lang="en-US" altLang="zh-TW"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 10</a:t>
            </a:r>
            <a:r>
              <a:rPr lang="zh-TW" altLang="en-US"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a:t>
            </a:r>
            <a:r>
              <a:rPr lang="en-US" altLang="zh-TW"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 11</a:t>
            </a:r>
            <a:r>
              <a:rPr lang="zh-TW" altLang="en-US"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a:t>
            </a:r>
            <a:r>
              <a:rPr lang="en-US" altLang="zh-TW"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 20</a:t>
            </a:r>
            <a:r>
              <a:rPr lang="zh-TW" altLang="en-US"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a:t>
            </a:r>
            <a:r>
              <a:rPr lang="en-US" altLang="zh-TW"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 22</a:t>
            </a:r>
            <a:r>
              <a:rPr lang="zh-TW" altLang="en-US"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a:t>
            </a:r>
            <a:r>
              <a:rPr lang="en-US" altLang="zh-TW"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 44</a:t>
            </a:r>
            <a:r>
              <a:rPr lang="zh-TW" altLang="en-US"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a:t>
            </a:r>
            <a:r>
              <a:rPr lang="en-US" altLang="zh-TW"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 55</a:t>
            </a:r>
            <a:r>
              <a:rPr lang="zh-TW" altLang="en-US"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a:t>
            </a:r>
            <a:r>
              <a:rPr lang="en-US" altLang="zh-TW"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 110</a:t>
            </a:r>
            <a:r>
              <a:rPr lang="zh-TW" altLang="en-US"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 、 </a:t>
            </a:r>
            <a:r>
              <a:rPr lang="en-US" altLang="zh-TW"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220</a:t>
            </a:r>
          </a:p>
          <a:p>
            <a:pPr marL="609600" indent="-609600"/>
            <a:r>
              <a:rPr lang="en-US" altLang="zh-TW"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284 </a:t>
            </a:r>
            <a:r>
              <a:rPr lang="zh-TW" altLang="en-US"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的因數</a:t>
            </a:r>
            <a:r>
              <a:rPr lang="en-US" altLang="zh-TW"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 1</a:t>
            </a:r>
            <a:r>
              <a:rPr lang="zh-TW" altLang="en-US"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 、</a:t>
            </a:r>
            <a:r>
              <a:rPr lang="en-US" altLang="zh-TW"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 2</a:t>
            </a:r>
            <a:r>
              <a:rPr lang="zh-TW" altLang="en-US"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 、</a:t>
            </a:r>
            <a:r>
              <a:rPr lang="en-US" altLang="zh-TW"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 4</a:t>
            </a:r>
            <a:r>
              <a:rPr lang="zh-TW" altLang="en-US"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 、</a:t>
            </a:r>
            <a:r>
              <a:rPr lang="en-US" altLang="zh-TW"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 71</a:t>
            </a:r>
            <a:r>
              <a:rPr lang="zh-TW" altLang="en-US"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 、</a:t>
            </a:r>
            <a:r>
              <a:rPr lang="en-US" altLang="zh-TW"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 142</a:t>
            </a:r>
            <a:r>
              <a:rPr lang="zh-TW" altLang="en-US"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 、 </a:t>
            </a:r>
            <a:r>
              <a:rPr lang="en-US" altLang="zh-TW"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284 </a:t>
            </a:r>
          </a:p>
          <a:p>
            <a:pPr marL="609600" indent="-609600"/>
            <a:endParaRPr lang="en-US" altLang="zh-TW" sz="4000" b="1" dirty="0" smtClean="0">
              <a:solidFill>
                <a:srgbClr val="C00000"/>
              </a:solidFill>
              <a:latin typeface="標楷體" pitchFamily="65" charset="-120"/>
              <a:ea typeface="標楷體" pitchFamily="65" charset="-120"/>
            </a:endParaRPr>
          </a:p>
          <a:p>
            <a:pPr marL="609600" indent="-609600"/>
            <a:r>
              <a:rPr lang="zh-TW" altLang="en-US" sz="4000" b="1" dirty="0" smtClean="0">
                <a:solidFill>
                  <a:srgbClr val="C00000"/>
                </a:solidFill>
                <a:latin typeface="標楷體" pitchFamily="65" charset="-120"/>
                <a:ea typeface="標楷體" pitchFamily="65" charset="-120"/>
              </a:rPr>
              <a:t>把自己以外的因數相加</a:t>
            </a:r>
            <a:r>
              <a:rPr lang="en-US" altLang="zh-TW" sz="4000" b="1" dirty="0" smtClean="0">
                <a:solidFill>
                  <a:srgbClr val="C00000"/>
                </a:solidFill>
                <a:latin typeface="標楷體" pitchFamily="65" charset="-120"/>
                <a:ea typeface="標楷體" pitchFamily="65" charset="-120"/>
              </a:rPr>
              <a:t>…… </a:t>
            </a:r>
            <a:endParaRPr lang="zh-TW" altLang="en-US" sz="4000" b="1" dirty="0" smtClean="0">
              <a:solidFill>
                <a:srgbClr val="C00000"/>
              </a:solidFill>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標題 1"/>
          <p:cNvSpPr>
            <a:spLocks noGrp="1"/>
          </p:cNvSpPr>
          <p:nvPr>
            <p:ph type="title"/>
          </p:nvPr>
        </p:nvSpPr>
        <p:spPr>
          <a:xfrm>
            <a:off x="931863" y="96838"/>
            <a:ext cx="7158037" cy="1260475"/>
          </a:xfrm>
        </p:spPr>
        <p:txBody>
          <a:bodyPr>
            <a:normAutofit/>
          </a:bodyPr>
          <a:lstStyle/>
          <a:p>
            <a:pPr algn="ctr"/>
            <a:r>
              <a:rPr lang="zh-TW" altLang="en-US" sz="4800" b="1" dirty="0" smtClean="0">
                <a:solidFill>
                  <a:schemeClr val="tx1"/>
                </a:solidFill>
                <a:latin typeface="標楷體" pitchFamily="65" charset="-120"/>
                <a:ea typeface="標楷體" pitchFamily="65" charset="-120"/>
              </a:rPr>
              <a:t>你發現了嗎？</a:t>
            </a:r>
          </a:p>
        </p:txBody>
      </p:sp>
      <p:sp>
        <p:nvSpPr>
          <p:cNvPr id="30723" name="內容版面配置區 2"/>
          <p:cNvSpPr>
            <a:spLocks noGrp="1"/>
          </p:cNvSpPr>
          <p:nvPr>
            <p:ph idx="1"/>
          </p:nvPr>
        </p:nvSpPr>
        <p:spPr>
          <a:xfrm>
            <a:off x="949325" y="1643050"/>
            <a:ext cx="7623203" cy="4452950"/>
          </a:xfrm>
        </p:spPr>
        <p:txBody>
          <a:bodyPr>
            <a:normAutofit lnSpcReduction="10000"/>
          </a:bodyPr>
          <a:lstStyle/>
          <a:p>
            <a:pPr marL="609600" indent="-609600"/>
            <a:r>
              <a:rPr lang="zh-TW" altLang="en-US" sz="4000" b="1" dirty="0" smtClean="0">
                <a:solidFill>
                  <a:srgbClr val="C00000"/>
                </a:solidFill>
                <a:latin typeface="標楷體" pitchFamily="65" charset="-120"/>
                <a:ea typeface="標楷體" pitchFamily="65" charset="-120"/>
              </a:rPr>
              <a:t>把自己以外的因數相加</a:t>
            </a:r>
            <a:r>
              <a:rPr lang="en-US" altLang="zh-TW" sz="4000" b="1" dirty="0" smtClean="0">
                <a:solidFill>
                  <a:srgbClr val="C00000"/>
                </a:solidFill>
                <a:latin typeface="標楷體" pitchFamily="65" charset="-120"/>
                <a:ea typeface="標楷體" pitchFamily="65" charset="-120"/>
              </a:rPr>
              <a:t>……</a:t>
            </a:r>
            <a:endParaRPr lang="en-US" altLang="zh-TW"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endParaRPr>
          </a:p>
          <a:p>
            <a:pPr marL="609600" indent="-609600"/>
            <a:r>
              <a:rPr lang="en-US" altLang="zh-TW"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220</a:t>
            </a:r>
            <a:r>
              <a:rPr lang="zh-TW" altLang="en-US"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的因數相加： </a:t>
            </a:r>
            <a:r>
              <a:rPr lang="en-US" altLang="zh-TW"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1</a:t>
            </a:r>
            <a:r>
              <a:rPr lang="zh-TW" altLang="en-US"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a:t>
            </a:r>
            <a:r>
              <a:rPr lang="en-US" altLang="zh-TW"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2</a:t>
            </a:r>
            <a:r>
              <a:rPr lang="zh-TW" altLang="en-US"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 ＋</a:t>
            </a:r>
            <a:r>
              <a:rPr lang="en-US" altLang="zh-TW"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4</a:t>
            </a:r>
            <a:r>
              <a:rPr lang="zh-TW" altLang="en-US"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 ＋</a:t>
            </a:r>
            <a:r>
              <a:rPr lang="en-US" altLang="zh-TW"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5</a:t>
            </a:r>
            <a:r>
              <a:rPr lang="zh-TW" altLang="en-US"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 ＋</a:t>
            </a:r>
            <a:r>
              <a:rPr lang="en-US" altLang="zh-TW"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10</a:t>
            </a:r>
            <a:r>
              <a:rPr lang="zh-TW" altLang="en-US"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a:t>
            </a:r>
            <a:r>
              <a:rPr lang="en-US" altLang="zh-TW"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11</a:t>
            </a:r>
            <a:r>
              <a:rPr lang="zh-TW" altLang="en-US"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a:t>
            </a:r>
            <a:r>
              <a:rPr lang="en-US" altLang="zh-TW"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20</a:t>
            </a:r>
            <a:r>
              <a:rPr lang="zh-TW" altLang="en-US"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a:t>
            </a:r>
            <a:r>
              <a:rPr lang="en-US" altLang="zh-TW"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22</a:t>
            </a:r>
            <a:r>
              <a:rPr lang="zh-TW" altLang="en-US"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a:t>
            </a:r>
            <a:r>
              <a:rPr lang="en-US" altLang="zh-TW"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44</a:t>
            </a:r>
            <a:r>
              <a:rPr lang="zh-TW" altLang="en-US"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 ＋</a:t>
            </a:r>
            <a:r>
              <a:rPr lang="en-US" altLang="zh-TW"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55</a:t>
            </a:r>
            <a:r>
              <a:rPr lang="zh-TW" altLang="en-US"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a:t>
            </a:r>
            <a:r>
              <a:rPr lang="en-US" altLang="zh-TW"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110</a:t>
            </a:r>
            <a:r>
              <a:rPr lang="zh-TW" altLang="en-US"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a:t>
            </a:r>
            <a:r>
              <a:rPr lang="en-US" altLang="zh-TW"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220</a:t>
            </a:r>
            <a:r>
              <a:rPr lang="zh-TW" altLang="en-US"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 ＝</a:t>
            </a:r>
            <a:r>
              <a:rPr lang="en-US" altLang="zh-TW" sz="4000" b="1" dirty="0" smtClean="0">
                <a:solidFill>
                  <a:srgbClr val="C00000"/>
                </a:solidFill>
                <a:effectLst>
                  <a:outerShdw blurRad="38100" dist="38100" dir="2700000" algn="tl">
                    <a:srgbClr val="000000">
                      <a:alpha val="43137"/>
                    </a:srgbClr>
                  </a:outerShdw>
                </a:effectLst>
                <a:latin typeface="標楷體" pitchFamily="65" charset="-120"/>
                <a:ea typeface="標楷體" pitchFamily="65" charset="-120"/>
              </a:rPr>
              <a:t>284</a:t>
            </a:r>
          </a:p>
          <a:p>
            <a:pPr marL="609600" indent="-609600"/>
            <a:endParaRPr lang="en-US" altLang="zh-TW"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endParaRPr>
          </a:p>
          <a:p>
            <a:pPr marL="609600" indent="-609600"/>
            <a:r>
              <a:rPr lang="en-US" altLang="zh-TW"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284</a:t>
            </a:r>
            <a:r>
              <a:rPr lang="zh-TW" altLang="en-US"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的因數相加： </a:t>
            </a:r>
            <a:r>
              <a:rPr lang="en-US" altLang="zh-TW"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1</a:t>
            </a:r>
            <a:r>
              <a:rPr lang="zh-TW" altLang="en-US"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 </a:t>
            </a:r>
            <a:r>
              <a:rPr lang="en-US" altLang="zh-TW"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2</a:t>
            </a:r>
            <a:r>
              <a:rPr lang="zh-TW" altLang="en-US"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a:t>
            </a:r>
            <a:r>
              <a:rPr lang="en-US" altLang="zh-TW"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4 </a:t>
            </a:r>
            <a:r>
              <a:rPr lang="zh-TW" altLang="en-US"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a:t>
            </a:r>
            <a:r>
              <a:rPr lang="en-US" altLang="zh-TW"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71</a:t>
            </a:r>
            <a:r>
              <a:rPr lang="zh-TW" altLang="en-US"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a:t>
            </a:r>
            <a:r>
              <a:rPr lang="en-US" altLang="zh-TW"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142</a:t>
            </a:r>
            <a:r>
              <a:rPr lang="zh-TW" altLang="en-US"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a:t>
            </a:r>
            <a:r>
              <a:rPr lang="en-US" altLang="zh-TW"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284 </a:t>
            </a:r>
            <a:r>
              <a:rPr lang="zh-TW" altLang="en-US" sz="40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a:t>
            </a:r>
            <a:r>
              <a:rPr lang="en-US" altLang="zh-TW" sz="4000" b="1" dirty="0" smtClean="0">
                <a:solidFill>
                  <a:srgbClr val="C00000"/>
                </a:solidFill>
                <a:effectLst>
                  <a:outerShdw blurRad="38100" dist="38100" dir="2700000" algn="tl">
                    <a:srgbClr val="000000">
                      <a:alpha val="43137"/>
                    </a:srgbClr>
                  </a:outerShdw>
                </a:effectLst>
                <a:latin typeface="標楷體" pitchFamily="65" charset="-120"/>
                <a:ea typeface="標楷體" pitchFamily="65" charset="-120"/>
              </a:rPr>
              <a:t>220</a:t>
            </a:r>
            <a:endParaRPr lang="zh-TW" altLang="en-US" sz="4000" b="1" dirty="0" smtClean="0">
              <a:solidFill>
                <a:schemeClr val="tx2"/>
              </a:solidFill>
              <a:latin typeface="標楷體" pitchFamily="65" charset="-120"/>
              <a:ea typeface="標楷體" pitchFamily="65" charset="-120"/>
            </a:endParaRPr>
          </a:p>
        </p:txBody>
      </p:sp>
      <p:sp>
        <p:nvSpPr>
          <p:cNvPr id="4" name="圓角矩形 3"/>
          <p:cNvSpPr/>
          <p:nvPr/>
        </p:nvSpPr>
        <p:spPr>
          <a:xfrm>
            <a:off x="4143372" y="3429000"/>
            <a:ext cx="1285884" cy="642942"/>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cxnSp>
        <p:nvCxnSpPr>
          <p:cNvPr id="6" name="直線接點 5"/>
          <p:cNvCxnSpPr/>
          <p:nvPr/>
        </p:nvCxnSpPr>
        <p:spPr>
          <a:xfrm>
            <a:off x="4357686" y="3714752"/>
            <a:ext cx="857256" cy="1588"/>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2" name="圓角矩形 11"/>
          <p:cNvSpPr/>
          <p:nvPr/>
        </p:nvSpPr>
        <p:spPr>
          <a:xfrm>
            <a:off x="4214810" y="5214950"/>
            <a:ext cx="1285884" cy="642942"/>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cxnSp>
        <p:nvCxnSpPr>
          <p:cNvPr id="13" name="直線接點 12"/>
          <p:cNvCxnSpPr/>
          <p:nvPr/>
        </p:nvCxnSpPr>
        <p:spPr>
          <a:xfrm>
            <a:off x="4357686" y="5500702"/>
            <a:ext cx="857256" cy="1588"/>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標題 1"/>
          <p:cNvSpPr>
            <a:spLocks noGrp="1"/>
          </p:cNvSpPr>
          <p:nvPr>
            <p:ph type="title"/>
          </p:nvPr>
        </p:nvSpPr>
        <p:spPr>
          <a:xfrm>
            <a:off x="931863" y="96838"/>
            <a:ext cx="7158037" cy="1260475"/>
          </a:xfrm>
        </p:spPr>
        <p:txBody>
          <a:bodyPr>
            <a:normAutofit/>
          </a:bodyPr>
          <a:lstStyle/>
          <a:p>
            <a:pPr algn="ctr"/>
            <a:r>
              <a:rPr lang="zh-TW" altLang="en-US" sz="4800" b="1" dirty="0" smtClean="0">
                <a:solidFill>
                  <a:schemeClr val="tx1"/>
                </a:solidFill>
                <a:latin typeface="標楷體" pitchFamily="65" charset="-120"/>
                <a:ea typeface="標楷體" pitchFamily="65" charset="-120"/>
              </a:rPr>
              <a:t>你發現了嗎？</a:t>
            </a:r>
          </a:p>
        </p:txBody>
      </p:sp>
      <p:sp>
        <p:nvSpPr>
          <p:cNvPr id="30723" name="內容版面配置區 2"/>
          <p:cNvSpPr>
            <a:spLocks noGrp="1"/>
          </p:cNvSpPr>
          <p:nvPr>
            <p:ph idx="1"/>
          </p:nvPr>
        </p:nvSpPr>
        <p:spPr>
          <a:xfrm>
            <a:off x="949325" y="1357298"/>
            <a:ext cx="7837488" cy="5072098"/>
          </a:xfrm>
        </p:spPr>
        <p:txBody>
          <a:bodyPr>
            <a:normAutofit/>
          </a:bodyPr>
          <a:lstStyle/>
          <a:p>
            <a:r>
              <a:rPr lang="zh-TW" altLang="en-US" sz="4000" b="1" dirty="0" smtClean="0">
                <a:solidFill>
                  <a:schemeClr val="bg2">
                    <a:lumMod val="10000"/>
                  </a:schemeClr>
                </a:solidFill>
                <a:latin typeface="標楷體" pitchFamily="65" charset="-120"/>
                <a:ea typeface="標楷體" pitchFamily="65" charset="-120"/>
              </a:rPr>
              <a:t>將</a:t>
            </a:r>
            <a:r>
              <a:rPr lang="en-US" altLang="zh-TW" sz="4000" b="1" dirty="0" smtClean="0">
                <a:solidFill>
                  <a:schemeClr val="bg2">
                    <a:lumMod val="10000"/>
                  </a:schemeClr>
                </a:solidFill>
                <a:latin typeface="標楷體" pitchFamily="65" charset="-120"/>
                <a:ea typeface="標楷體" pitchFamily="65" charset="-120"/>
              </a:rPr>
              <a:t>284</a:t>
            </a:r>
            <a:r>
              <a:rPr lang="zh-TW" altLang="en-US" sz="4000" b="1" dirty="0" smtClean="0">
                <a:solidFill>
                  <a:schemeClr val="bg2">
                    <a:lumMod val="10000"/>
                  </a:schemeClr>
                </a:solidFill>
                <a:latin typeface="標楷體" pitchFamily="65" charset="-120"/>
                <a:ea typeface="標楷體" pitchFamily="65" charset="-120"/>
              </a:rPr>
              <a:t>扣除自己的因數加起來，得到</a:t>
            </a:r>
            <a:r>
              <a:rPr lang="en-US" altLang="zh-TW" sz="4000" b="1" dirty="0" smtClean="0">
                <a:solidFill>
                  <a:srgbClr val="C00000"/>
                </a:solidFill>
                <a:latin typeface="標楷體" pitchFamily="65" charset="-120"/>
                <a:ea typeface="標楷體" pitchFamily="65" charset="-120"/>
              </a:rPr>
              <a:t>220</a:t>
            </a:r>
            <a:r>
              <a:rPr lang="zh-TW" altLang="en-US" sz="4000" b="1" dirty="0" smtClean="0">
                <a:solidFill>
                  <a:schemeClr val="tx2"/>
                </a:solidFill>
                <a:latin typeface="標楷體" pitchFamily="65" charset="-120"/>
                <a:ea typeface="標楷體" pitchFamily="65" charset="-120"/>
              </a:rPr>
              <a:t>。</a:t>
            </a:r>
            <a:br>
              <a:rPr lang="zh-TW" altLang="en-US" sz="4000" b="1" dirty="0" smtClean="0">
                <a:solidFill>
                  <a:schemeClr val="tx2"/>
                </a:solidFill>
                <a:latin typeface="標楷體" pitchFamily="65" charset="-120"/>
                <a:ea typeface="標楷體" pitchFamily="65" charset="-120"/>
              </a:rPr>
            </a:br>
            <a:r>
              <a:rPr lang="zh-TW" altLang="en-US" sz="4000" b="1" dirty="0" smtClean="0">
                <a:solidFill>
                  <a:schemeClr val="bg2">
                    <a:lumMod val="10000"/>
                  </a:schemeClr>
                </a:solidFill>
                <a:latin typeface="標楷體" pitchFamily="65" charset="-120"/>
                <a:ea typeface="標楷體" pitchFamily="65" charset="-120"/>
              </a:rPr>
              <a:t>將</a:t>
            </a:r>
            <a:r>
              <a:rPr lang="en-US" altLang="zh-TW" sz="4000" b="1" dirty="0" smtClean="0">
                <a:solidFill>
                  <a:schemeClr val="bg2">
                    <a:lumMod val="10000"/>
                  </a:schemeClr>
                </a:solidFill>
                <a:latin typeface="標楷體" pitchFamily="65" charset="-120"/>
                <a:ea typeface="標楷體" pitchFamily="65" charset="-120"/>
              </a:rPr>
              <a:t>220</a:t>
            </a:r>
            <a:r>
              <a:rPr lang="zh-TW" altLang="en-US" sz="4000" b="1" dirty="0" smtClean="0">
                <a:solidFill>
                  <a:schemeClr val="bg2">
                    <a:lumMod val="10000"/>
                  </a:schemeClr>
                </a:solidFill>
                <a:latin typeface="標楷體" pitchFamily="65" charset="-120"/>
                <a:ea typeface="標楷體" pitchFamily="65" charset="-120"/>
              </a:rPr>
              <a:t>扣除自己的因數加起來，得到</a:t>
            </a:r>
            <a:r>
              <a:rPr lang="en-US" altLang="zh-TW" sz="4000" b="1" dirty="0" smtClean="0">
                <a:solidFill>
                  <a:srgbClr val="C00000"/>
                </a:solidFill>
                <a:latin typeface="標楷體" pitchFamily="65" charset="-120"/>
                <a:ea typeface="標楷體" pitchFamily="65" charset="-120"/>
              </a:rPr>
              <a:t>284</a:t>
            </a:r>
            <a:r>
              <a:rPr lang="zh-TW" altLang="en-US" sz="4000" b="1" dirty="0" smtClean="0">
                <a:solidFill>
                  <a:schemeClr val="tx2"/>
                </a:solidFill>
                <a:latin typeface="標楷體" pitchFamily="65" charset="-120"/>
                <a:ea typeface="標楷體" pitchFamily="65" charset="-120"/>
              </a:rPr>
              <a:t>。</a:t>
            </a:r>
            <a:endParaRPr lang="en-US" altLang="zh-TW" sz="4000" b="1" dirty="0" smtClean="0">
              <a:solidFill>
                <a:schemeClr val="tx2"/>
              </a:solidFill>
              <a:latin typeface="標楷體" pitchFamily="65" charset="-120"/>
              <a:ea typeface="標楷體" pitchFamily="65" charset="-120"/>
            </a:endParaRPr>
          </a:p>
          <a:p>
            <a:r>
              <a:rPr lang="zh-TW" altLang="en-US" sz="4000" b="1" dirty="0" smtClean="0">
                <a:solidFill>
                  <a:srgbClr val="990033"/>
                </a:solidFill>
                <a:latin typeface="標楷體" pitchFamily="65" charset="-120"/>
                <a:ea typeface="標楷體" pitchFamily="65" charset="-120"/>
              </a:rPr>
              <a:t>它們兩個是</a:t>
            </a:r>
            <a:r>
              <a:rPr lang="zh-TW" altLang="en-US" sz="4000" b="1" dirty="0" smtClean="0">
                <a:solidFill>
                  <a:schemeClr val="tx2">
                    <a:lumMod val="50000"/>
                  </a:schemeClr>
                </a:solidFill>
                <a:latin typeface="標楷體" pitchFamily="65" charset="-120"/>
                <a:ea typeface="標楷體" pitchFamily="65" charset="-120"/>
              </a:rPr>
              <a:t>親和數</a:t>
            </a:r>
            <a:r>
              <a:rPr lang="zh-TW" altLang="en-US" sz="4000" b="1" dirty="0" smtClean="0">
                <a:solidFill>
                  <a:srgbClr val="990033"/>
                </a:solidFill>
                <a:latin typeface="標楷體" pitchFamily="65" charset="-120"/>
                <a:ea typeface="標楷體" pitchFamily="65" charset="-120"/>
              </a:rPr>
              <a:t>。親和數又稱相親數、友愛數，這種配對很稀少。</a:t>
            </a:r>
            <a:endParaRPr lang="en-US" altLang="zh-TW" sz="4000" b="1" dirty="0" smtClean="0">
              <a:solidFill>
                <a:schemeClr val="tx2"/>
              </a:solidFill>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標題 1"/>
          <p:cNvSpPr>
            <a:spLocks noGrp="1"/>
          </p:cNvSpPr>
          <p:nvPr>
            <p:ph type="title"/>
          </p:nvPr>
        </p:nvSpPr>
        <p:spPr>
          <a:xfrm>
            <a:off x="931863" y="96839"/>
            <a:ext cx="7158037" cy="974708"/>
          </a:xfrm>
        </p:spPr>
        <p:txBody>
          <a:bodyPr>
            <a:normAutofit/>
          </a:bodyPr>
          <a:lstStyle/>
          <a:p>
            <a:pPr algn="ctr"/>
            <a:r>
              <a:rPr lang="zh-TW" altLang="en-US" sz="4800" b="1" dirty="0" smtClean="0">
                <a:solidFill>
                  <a:schemeClr val="tx2">
                    <a:lumMod val="50000"/>
                  </a:schemeClr>
                </a:solidFill>
                <a:latin typeface="標楷體" pitchFamily="65" charset="-120"/>
                <a:ea typeface="標楷體" pitchFamily="65" charset="-120"/>
              </a:rPr>
              <a:t>有趣的學問世界</a:t>
            </a:r>
          </a:p>
        </p:txBody>
      </p:sp>
      <p:sp>
        <p:nvSpPr>
          <p:cNvPr id="30723" name="內容版面配置區 2"/>
          <p:cNvSpPr>
            <a:spLocks noGrp="1"/>
          </p:cNvSpPr>
          <p:nvPr>
            <p:ph idx="1"/>
          </p:nvPr>
        </p:nvSpPr>
        <p:spPr>
          <a:xfrm>
            <a:off x="949325" y="1000108"/>
            <a:ext cx="7837488" cy="5572164"/>
          </a:xfrm>
        </p:spPr>
        <p:txBody>
          <a:bodyPr>
            <a:noAutofit/>
          </a:bodyPr>
          <a:lstStyle/>
          <a:p>
            <a:r>
              <a:rPr lang="en-US" altLang="zh-TW" sz="2700" b="1" dirty="0" smtClean="0">
                <a:latin typeface="標楷體" pitchFamily="65" charset="-120"/>
                <a:ea typeface="標楷體" pitchFamily="65" charset="-120"/>
              </a:rPr>
              <a:t>320</a:t>
            </a:r>
            <a:r>
              <a:rPr lang="zh-TW" altLang="en-US" sz="2700" b="1" dirty="0" smtClean="0">
                <a:latin typeface="標楷體" pitchFamily="65" charset="-120"/>
                <a:ea typeface="標楷體" pitchFamily="65" charset="-120"/>
              </a:rPr>
              <a:t>年左右，古希臘畢達哥拉斯發現的</a:t>
            </a:r>
            <a:r>
              <a:rPr lang="en-US" altLang="zh-TW" sz="2700" b="1" dirty="0" smtClean="0">
                <a:latin typeface="標楷體" pitchFamily="65" charset="-120"/>
                <a:ea typeface="標楷體" pitchFamily="65" charset="-120"/>
              </a:rPr>
              <a:t>220</a:t>
            </a:r>
            <a:r>
              <a:rPr lang="zh-TW" altLang="en-US" sz="2700" b="1" dirty="0" smtClean="0">
                <a:latin typeface="標楷體" pitchFamily="65" charset="-120"/>
                <a:ea typeface="標楷體" pitchFamily="65" charset="-120"/>
              </a:rPr>
              <a:t>與</a:t>
            </a:r>
            <a:r>
              <a:rPr lang="en-US" altLang="zh-TW" sz="2700" b="1" dirty="0" smtClean="0">
                <a:latin typeface="標楷體" pitchFamily="65" charset="-120"/>
                <a:ea typeface="標楷體" pitchFamily="65" charset="-120"/>
              </a:rPr>
              <a:t>284</a:t>
            </a:r>
            <a:r>
              <a:rPr lang="zh-TW" altLang="en-US" sz="2700" b="1" dirty="0" smtClean="0">
                <a:latin typeface="標楷體" pitchFamily="65" charset="-120"/>
                <a:ea typeface="標楷體" pitchFamily="65" charset="-120"/>
              </a:rPr>
              <a:t>，是人類認識的第一對親和數。</a:t>
            </a:r>
          </a:p>
          <a:p>
            <a:r>
              <a:rPr lang="en-US" altLang="zh-TW" sz="2700" b="1" dirty="0" smtClean="0">
                <a:latin typeface="標楷體" pitchFamily="65" charset="-120"/>
                <a:ea typeface="標楷體" pitchFamily="65" charset="-120"/>
              </a:rPr>
              <a:t>1636</a:t>
            </a:r>
            <a:r>
              <a:rPr lang="zh-TW" altLang="en-US" sz="2700" b="1" dirty="0" smtClean="0">
                <a:latin typeface="標楷體" pitchFamily="65" charset="-120"/>
                <a:ea typeface="標楷體" pitchFamily="65" charset="-120"/>
              </a:rPr>
              <a:t>年，費馬發現了另一對親和數：</a:t>
            </a:r>
            <a:r>
              <a:rPr lang="en-US" altLang="zh-TW" sz="2700" b="1" dirty="0" smtClean="0">
                <a:latin typeface="標楷體" pitchFamily="65" charset="-120"/>
                <a:ea typeface="標楷體" pitchFamily="65" charset="-120"/>
              </a:rPr>
              <a:t>17296</a:t>
            </a:r>
            <a:r>
              <a:rPr lang="zh-TW" altLang="en-US" sz="2700" b="1" dirty="0" smtClean="0">
                <a:latin typeface="標楷體" pitchFamily="65" charset="-120"/>
                <a:ea typeface="標楷體" pitchFamily="65" charset="-120"/>
              </a:rPr>
              <a:t>和</a:t>
            </a:r>
            <a:r>
              <a:rPr lang="en-US" altLang="zh-TW" sz="2700" b="1" dirty="0" smtClean="0">
                <a:latin typeface="標楷體" pitchFamily="65" charset="-120"/>
                <a:ea typeface="標楷體" pitchFamily="65" charset="-120"/>
              </a:rPr>
              <a:t>18416</a:t>
            </a:r>
            <a:r>
              <a:rPr lang="zh-TW" altLang="en-US" sz="2700" b="1" dirty="0" smtClean="0">
                <a:latin typeface="標楷體" pitchFamily="65" charset="-120"/>
                <a:ea typeface="標楷體" pitchFamily="65" charset="-120"/>
              </a:rPr>
              <a:t>。</a:t>
            </a:r>
          </a:p>
          <a:p>
            <a:r>
              <a:rPr lang="en-US" altLang="zh-TW" sz="2700" b="1" dirty="0" smtClean="0">
                <a:latin typeface="標楷體" pitchFamily="65" charset="-120"/>
                <a:ea typeface="標楷體" pitchFamily="65" charset="-120"/>
              </a:rPr>
              <a:t>1638</a:t>
            </a:r>
            <a:r>
              <a:rPr lang="zh-TW" altLang="en-US" sz="2700" b="1" dirty="0" smtClean="0">
                <a:latin typeface="標楷體" pitchFamily="65" charset="-120"/>
                <a:ea typeface="標楷體" pitchFamily="65" charset="-120"/>
              </a:rPr>
              <a:t>年，笛卡兒也發現了一對親和數：</a:t>
            </a:r>
            <a:r>
              <a:rPr lang="en-US" altLang="zh-TW" sz="2700" b="1" dirty="0" smtClean="0">
                <a:latin typeface="標楷體" pitchFamily="65" charset="-120"/>
                <a:ea typeface="標楷體" pitchFamily="65" charset="-120"/>
              </a:rPr>
              <a:t>9363584</a:t>
            </a:r>
            <a:r>
              <a:rPr lang="zh-TW" altLang="en-US" sz="2700" b="1" dirty="0" smtClean="0">
                <a:latin typeface="標楷體" pitchFamily="65" charset="-120"/>
                <a:ea typeface="標楷體" pitchFamily="65" charset="-120"/>
              </a:rPr>
              <a:t>和</a:t>
            </a:r>
            <a:r>
              <a:rPr lang="en-US" altLang="zh-TW" sz="2700" b="1" dirty="0" smtClean="0">
                <a:latin typeface="標楷體" pitchFamily="65" charset="-120"/>
                <a:ea typeface="標楷體" pitchFamily="65" charset="-120"/>
              </a:rPr>
              <a:t>9437056</a:t>
            </a:r>
            <a:r>
              <a:rPr lang="zh-TW" altLang="en-US" sz="2700" b="1" dirty="0" smtClean="0">
                <a:latin typeface="標楷體" pitchFamily="65" charset="-120"/>
                <a:ea typeface="標楷體" pitchFamily="65" charset="-120"/>
              </a:rPr>
              <a:t>。</a:t>
            </a:r>
            <a:endParaRPr lang="zh-TW" altLang="en-US" sz="2700" b="1" dirty="0" smtClean="0">
              <a:solidFill>
                <a:schemeClr val="tx2"/>
              </a:solidFill>
              <a:latin typeface="標楷體" pitchFamily="65" charset="-120"/>
              <a:ea typeface="標楷體" pitchFamily="65" charset="-120"/>
            </a:endParaRPr>
          </a:p>
          <a:p>
            <a:r>
              <a:rPr lang="en-US" altLang="zh-TW" sz="2700" b="1" dirty="0" smtClean="0">
                <a:latin typeface="標楷體" pitchFamily="65" charset="-120"/>
                <a:ea typeface="標楷體" pitchFamily="65" charset="-120"/>
              </a:rPr>
              <a:t>1750</a:t>
            </a:r>
            <a:r>
              <a:rPr lang="zh-TW" altLang="en-US" sz="2700" b="1" dirty="0" smtClean="0">
                <a:latin typeface="標楷體" pitchFamily="65" charset="-120"/>
                <a:ea typeface="標楷體" pitchFamily="65" charset="-120"/>
              </a:rPr>
              <a:t>年，歐拉一口氣向公眾拋出了</a:t>
            </a:r>
            <a:r>
              <a:rPr lang="en-US" altLang="zh-TW" sz="2700" b="1" dirty="0" smtClean="0">
                <a:latin typeface="標楷體" pitchFamily="65" charset="-120"/>
                <a:ea typeface="標楷體" pitchFamily="65" charset="-120"/>
              </a:rPr>
              <a:t>60</a:t>
            </a:r>
            <a:r>
              <a:rPr lang="zh-TW" altLang="en-US" sz="2700" b="1" dirty="0" smtClean="0">
                <a:latin typeface="標楷體" pitchFamily="65" charset="-120"/>
                <a:ea typeface="標楷體" pitchFamily="65" charset="-120"/>
              </a:rPr>
              <a:t>對親和數：</a:t>
            </a:r>
            <a:r>
              <a:rPr lang="en-US" altLang="zh-TW" sz="2700" b="1" dirty="0" smtClean="0">
                <a:latin typeface="標楷體" pitchFamily="65" charset="-120"/>
                <a:ea typeface="標楷體" pitchFamily="65" charset="-120"/>
              </a:rPr>
              <a:t>2620</a:t>
            </a:r>
            <a:r>
              <a:rPr lang="zh-TW" altLang="en-US" sz="2700" b="1" dirty="0" smtClean="0">
                <a:latin typeface="標楷體" pitchFamily="65" charset="-120"/>
                <a:ea typeface="標楷體" pitchFamily="65" charset="-120"/>
              </a:rPr>
              <a:t>和</a:t>
            </a:r>
            <a:r>
              <a:rPr lang="en-US" altLang="zh-TW" sz="2700" b="1" dirty="0" smtClean="0">
                <a:latin typeface="標楷體" pitchFamily="65" charset="-120"/>
                <a:ea typeface="標楷體" pitchFamily="65" charset="-120"/>
              </a:rPr>
              <a:t>2924</a:t>
            </a:r>
            <a:r>
              <a:rPr lang="zh-TW" altLang="en-US" sz="2700" b="1" dirty="0" smtClean="0">
                <a:latin typeface="標楷體" pitchFamily="65" charset="-120"/>
                <a:ea typeface="標楷體" pitchFamily="65" charset="-120"/>
              </a:rPr>
              <a:t>，</a:t>
            </a:r>
            <a:r>
              <a:rPr lang="en-US" altLang="zh-TW" sz="2700" b="1" dirty="0" smtClean="0">
                <a:latin typeface="標楷體" pitchFamily="65" charset="-120"/>
                <a:ea typeface="標楷體" pitchFamily="65" charset="-120"/>
              </a:rPr>
              <a:t>5020</a:t>
            </a:r>
            <a:r>
              <a:rPr lang="zh-TW" altLang="en-US" sz="2700" b="1" dirty="0" smtClean="0">
                <a:latin typeface="標楷體" pitchFamily="65" charset="-120"/>
                <a:ea typeface="標楷體" pitchFamily="65" charset="-120"/>
              </a:rPr>
              <a:t>和</a:t>
            </a:r>
            <a:r>
              <a:rPr lang="en-US" altLang="zh-TW" sz="2700" b="1" dirty="0" smtClean="0">
                <a:latin typeface="標楷體" pitchFamily="65" charset="-120"/>
                <a:ea typeface="標楷體" pitchFamily="65" charset="-120"/>
              </a:rPr>
              <a:t>5564……</a:t>
            </a:r>
            <a:r>
              <a:rPr lang="zh-TW" altLang="en-US" sz="2700" b="1" dirty="0" smtClean="0">
                <a:latin typeface="標楷體" pitchFamily="65" charset="-120"/>
                <a:ea typeface="標楷體" pitchFamily="65" charset="-120"/>
              </a:rPr>
              <a:t>，從而引起了轟動。</a:t>
            </a:r>
          </a:p>
          <a:p>
            <a:r>
              <a:rPr lang="zh-TW" altLang="en-US" sz="2700" b="1" dirty="0" smtClean="0">
                <a:latin typeface="標楷體" pitchFamily="65" charset="-120"/>
                <a:ea typeface="標楷體" pitchFamily="65" charset="-120"/>
              </a:rPr>
              <a:t>目前，人們已找到了</a:t>
            </a:r>
            <a:r>
              <a:rPr lang="en-US" altLang="zh-TW" sz="2700" b="1" dirty="0" smtClean="0">
                <a:latin typeface="標楷體" pitchFamily="65" charset="-120"/>
                <a:ea typeface="標楷體" pitchFamily="65" charset="-120"/>
              </a:rPr>
              <a:t>1200</a:t>
            </a:r>
            <a:r>
              <a:rPr lang="zh-TW" altLang="en-US" sz="2700" b="1" dirty="0" smtClean="0">
                <a:latin typeface="標楷體" pitchFamily="65" charset="-120"/>
                <a:ea typeface="標楷體" pitchFamily="65" charset="-120"/>
              </a:rPr>
              <a:t>多對親和數。但親和數是否有無窮多對？還有待繼續探索。</a:t>
            </a:r>
            <a:endParaRPr lang="en-US" altLang="zh-TW" sz="2700" b="1" dirty="0" smtClean="0">
              <a:latin typeface="標楷體" pitchFamily="65" charset="-120"/>
              <a:ea typeface="標楷體" pitchFamily="65" charset="-120"/>
            </a:endParaRPr>
          </a:p>
          <a:p>
            <a:r>
              <a:rPr lang="zh-TW" altLang="en-US" sz="3600" b="1" dirty="0" smtClean="0">
                <a:solidFill>
                  <a:srgbClr val="C00000"/>
                </a:solidFill>
                <a:latin typeface="標楷體" pitchFamily="65" charset="-120"/>
                <a:ea typeface="標楷體" pitchFamily="65" charset="-120"/>
              </a:rPr>
              <a:t>現在，是否感覺語文學習親切些，我們繼續奮戰</a:t>
            </a:r>
            <a:r>
              <a:rPr lang="en-US" altLang="zh-TW" sz="3600" b="1" dirty="0" smtClean="0">
                <a:solidFill>
                  <a:srgbClr val="C00000"/>
                </a:solidFill>
                <a:latin typeface="標楷體" pitchFamily="65" charset="-120"/>
                <a:ea typeface="標楷體" pitchFamily="65" charset="-120"/>
              </a:rPr>
              <a:t>……</a:t>
            </a:r>
            <a:endParaRPr lang="zh-TW" altLang="en-US" sz="3600" b="1" dirty="0" smtClean="0">
              <a:solidFill>
                <a:srgbClr val="C00000"/>
              </a:solidFill>
              <a:latin typeface="標楷體" pitchFamily="65" charset="-120"/>
              <a:ea typeface="標楷體" pitchFamily="65" charset="-12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0723">
                                            <p:txEl>
                                              <p:pRg st="5" end="5"/>
                                            </p:txEl>
                                          </p:spTgt>
                                        </p:tgtEl>
                                        <p:attrNameLst>
                                          <p:attrName>style.visibility</p:attrName>
                                        </p:attrNameLst>
                                      </p:cBhvr>
                                      <p:to>
                                        <p:strVal val="visible"/>
                                      </p:to>
                                    </p:set>
                                    <p:animEffect transition="in" filter="checkerboard(across)">
                                      <p:cBhvr>
                                        <p:cTn id="7" dur="500"/>
                                        <p:tgtEl>
                                          <p:spTgt spid="307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1714480" y="571480"/>
            <a:ext cx="5400600" cy="863501"/>
          </a:xfrm>
        </p:spPr>
        <p:txBody>
          <a:bodyPr/>
          <a:lstStyle/>
          <a:p>
            <a:pPr algn="ctr">
              <a:defRPr/>
            </a:pPr>
            <a:r>
              <a:rPr lang="zh-TW" altLang="en-US" sz="4400" b="1" dirty="0" smtClean="0">
                <a:solidFill>
                  <a:schemeClr val="tx2">
                    <a:lumMod val="50000"/>
                  </a:schemeClr>
                </a:solidFill>
                <a:latin typeface="標楷體" pitchFamily="65" charset="-120"/>
                <a:ea typeface="標楷體" pitchFamily="65" charset="-120"/>
              </a:rPr>
              <a:t>閱讀理解策略成分</a:t>
            </a:r>
            <a:endParaRPr lang="zh-TW" altLang="en-US" sz="4400" b="1" dirty="0" smtClean="0">
              <a:ln w="12700">
                <a:solidFill>
                  <a:schemeClr val="accent2">
                    <a:lumMod val="75000"/>
                  </a:schemeClr>
                </a:solidFill>
                <a:prstDash val="solid"/>
              </a:ln>
              <a:solidFill>
                <a:schemeClr val="bg2">
                  <a:lumMod val="10000"/>
                </a:schemeClr>
              </a:solidFill>
              <a:ea typeface="標楷體" pitchFamily="65" charset="-120"/>
              <a:cs typeface="Verdana" pitchFamily="34" charset="0"/>
            </a:endParaRPr>
          </a:p>
        </p:txBody>
      </p:sp>
      <p:graphicFrame>
        <p:nvGraphicFramePr>
          <p:cNvPr id="6" name="表格 5"/>
          <p:cNvGraphicFramePr>
            <a:graphicFrameLocks noGrp="1"/>
          </p:cNvGraphicFramePr>
          <p:nvPr/>
        </p:nvGraphicFramePr>
        <p:xfrm>
          <a:off x="1071538" y="1571612"/>
          <a:ext cx="7560840" cy="4614004"/>
        </p:xfrm>
        <a:graphic>
          <a:graphicData uri="http://schemas.openxmlformats.org/drawingml/2006/table">
            <a:tbl>
              <a:tblPr>
                <a:tableStyleId>{BC89EF96-8CEA-46FF-86C4-4CE0E7609802}</a:tableStyleId>
              </a:tblPr>
              <a:tblGrid>
                <a:gridCol w="1294691"/>
                <a:gridCol w="2877091"/>
                <a:gridCol w="564843"/>
                <a:gridCol w="564843"/>
                <a:gridCol w="564843"/>
                <a:gridCol w="564843"/>
                <a:gridCol w="564843"/>
                <a:gridCol w="564843"/>
              </a:tblGrid>
              <a:tr h="37496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2000" b="1" u="none" strike="noStrike" kern="1200" cap="none" normalizeH="0" baseline="0" dirty="0" smtClean="0">
                          <a:ln>
                            <a:noFill/>
                          </a:ln>
                          <a:solidFill>
                            <a:srgbClr val="002060"/>
                          </a:solidFill>
                          <a:effectLst/>
                          <a:latin typeface="微軟正黑體" pitchFamily="34" charset="-120"/>
                          <a:ea typeface="微軟正黑體" pitchFamily="34" charset="-120"/>
                          <a:cs typeface="+mn-cs"/>
                        </a:rPr>
                        <a:t>項目策略</a:t>
                      </a:r>
                    </a:p>
                  </a:txBody>
                  <a:tcPr marL="91435" marR="91435" marT="45734" marB="45734"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2000" b="1" u="none" strike="noStrike" kern="1200" cap="none" normalizeH="0" baseline="0" dirty="0" smtClean="0">
                          <a:ln>
                            <a:noFill/>
                          </a:ln>
                          <a:solidFill>
                            <a:srgbClr val="002060"/>
                          </a:solidFill>
                          <a:effectLst/>
                          <a:latin typeface="微軟正黑體" pitchFamily="34" charset="-120"/>
                          <a:ea typeface="微軟正黑體" pitchFamily="34" charset="-120"/>
                          <a:cs typeface="+mn-cs"/>
                        </a:rPr>
                        <a:t>教學要點</a:t>
                      </a:r>
                    </a:p>
                  </a:txBody>
                  <a:tcPr marL="91435" marR="91435" marT="45734" marB="45734"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2000" b="1" u="none" strike="noStrike" kern="1200" cap="none" normalizeH="0" baseline="0" dirty="0" smtClean="0">
                          <a:ln>
                            <a:noFill/>
                          </a:ln>
                          <a:solidFill>
                            <a:srgbClr val="002060"/>
                          </a:solidFill>
                          <a:effectLst/>
                          <a:latin typeface="微軟正黑體" pitchFamily="34" charset="-120"/>
                          <a:ea typeface="微軟正黑體" pitchFamily="34" charset="-120"/>
                          <a:cs typeface="+mn-cs"/>
                        </a:rPr>
                        <a:t>一</a:t>
                      </a:r>
                    </a:p>
                  </a:txBody>
                  <a:tcPr marL="91435" marR="91435" marT="45734" marB="45734"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2000" b="1" u="none" strike="noStrike" kern="1200" cap="none" normalizeH="0" baseline="0" dirty="0" smtClean="0">
                          <a:ln>
                            <a:noFill/>
                          </a:ln>
                          <a:solidFill>
                            <a:srgbClr val="002060"/>
                          </a:solidFill>
                          <a:effectLst/>
                          <a:latin typeface="微軟正黑體" pitchFamily="34" charset="-120"/>
                          <a:ea typeface="微軟正黑體" pitchFamily="34" charset="-120"/>
                          <a:cs typeface="+mn-cs"/>
                        </a:rPr>
                        <a:t>二</a:t>
                      </a:r>
                    </a:p>
                  </a:txBody>
                  <a:tcPr marL="91435" marR="91435" marT="45734" marB="45734"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2000" b="1" u="none" strike="noStrike" kern="1200" cap="none" normalizeH="0" baseline="0" dirty="0" smtClean="0">
                          <a:ln>
                            <a:noFill/>
                          </a:ln>
                          <a:solidFill>
                            <a:srgbClr val="002060"/>
                          </a:solidFill>
                          <a:effectLst/>
                          <a:latin typeface="微軟正黑體" pitchFamily="34" charset="-120"/>
                          <a:ea typeface="微軟正黑體" pitchFamily="34" charset="-120"/>
                          <a:cs typeface="+mn-cs"/>
                        </a:rPr>
                        <a:t>三</a:t>
                      </a:r>
                    </a:p>
                  </a:txBody>
                  <a:tcPr marL="91435" marR="91435" marT="45734" marB="45734"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2000" b="1" u="none" strike="noStrike" kern="1200" cap="none" normalizeH="0" baseline="0" dirty="0" smtClean="0">
                          <a:ln>
                            <a:noFill/>
                          </a:ln>
                          <a:solidFill>
                            <a:srgbClr val="002060"/>
                          </a:solidFill>
                          <a:effectLst/>
                          <a:latin typeface="微軟正黑體" pitchFamily="34" charset="-120"/>
                          <a:ea typeface="微軟正黑體" pitchFamily="34" charset="-120"/>
                          <a:cs typeface="+mn-cs"/>
                        </a:rPr>
                        <a:t>四</a:t>
                      </a:r>
                    </a:p>
                  </a:txBody>
                  <a:tcPr marL="91435" marR="91435" marT="45734" marB="45734"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2000" b="1" u="none" strike="noStrike" kern="1200" cap="none" normalizeH="0" baseline="0" dirty="0" smtClean="0">
                          <a:ln>
                            <a:noFill/>
                          </a:ln>
                          <a:solidFill>
                            <a:srgbClr val="002060"/>
                          </a:solidFill>
                          <a:effectLst/>
                          <a:latin typeface="微軟正黑體" pitchFamily="34" charset="-120"/>
                          <a:ea typeface="微軟正黑體" pitchFamily="34" charset="-120"/>
                          <a:cs typeface="+mn-cs"/>
                        </a:rPr>
                        <a:t>五</a:t>
                      </a:r>
                    </a:p>
                  </a:txBody>
                  <a:tcPr marL="91435" marR="91435" marT="45734" marB="45734"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2000" b="1" u="none" strike="noStrike" kern="1200" cap="none" normalizeH="0" baseline="0" dirty="0" smtClean="0">
                          <a:ln>
                            <a:noFill/>
                          </a:ln>
                          <a:solidFill>
                            <a:srgbClr val="002060"/>
                          </a:solidFill>
                          <a:effectLst/>
                          <a:latin typeface="微軟正黑體" pitchFamily="34" charset="-120"/>
                          <a:ea typeface="微軟正黑體" pitchFamily="34" charset="-120"/>
                          <a:cs typeface="+mn-cs"/>
                        </a:rPr>
                        <a:t>六</a:t>
                      </a:r>
                    </a:p>
                  </a:txBody>
                  <a:tcPr marL="91435" marR="91435" marT="45734" marB="45734" anchor="ctr" horzOverflow="overflow"/>
                </a:tc>
              </a:tr>
              <a:tr h="360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2000" b="1" u="none" strike="noStrike" kern="1200" cap="none" normalizeH="0" baseline="0" dirty="0" smtClean="0">
                          <a:ln>
                            <a:noFill/>
                          </a:ln>
                          <a:solidFill>
                            <a:srgbClr val="FF0000"/>
                          </a:solidFill>
                          <a:effectLst/>
                          <a:latin typeface="微軟正黑體" pitchFamily="34" charset="-120"/>
                          <a:ea typeface="微軟正黑體" pitchFamily="34" charset="-120"/>
                          <a:cs typeface="+mn-cs"/>
                        </a:rPr>
                        <a:t>預測</a:t>
                      </a:r>
                    </a:p>
                  </a:txBody>
                  <a:tcPr marL="91435" marR="91435" marT="45734" marB="45734" anchor="ct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zh-TW" altLang="zh-TW" sz="2000" b="1" u="none" strike="noStrike" kern="1200" cap="none" normalizeH="0" baseline="0" dirty="0" smtClean="0">
                        <a:ln>
                          <a:noFill/>
                        </a:ln>
                        <a:solidFill>
                          <a:srgbClr val="002060"/>
                        </a:solidFill>
                        <a:effectLst/>
                        <a:latin typeface="微軟正黑體" pitchFamily="34" charset="-120"/>
                        <a:ea typeface="微軟正黑體" pitchFamily="34" charset="-120"/>
                        <a:cs typeface="+mn-cs"/>
                      </a:endParaRPr>
                    </a:p>
                  </a:txBody>
                  <a:tcPr marL="68576" marR="68576" marT="0" marB="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a:ln>
                            <a:noFill/>
                          </a:ln>
                          <a:solidFill>
                            <a:srgbClr val="FF0000"/>
                          </a:solidFill>
                          <a:effectLst/>
                          <a:latin typeface="微軟正黑體" pitchFamily="34" charset="-120"/>
                          <a:ea typeface="微軟正黑體" pitchFamily="34" charset="-120"/>
                          <a:cs typeface="+mn-cs"/>
                        </a:rPr>
                        <a:t>●</a:t>
                      </a: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a:ln>
                            <a:noFill/>
                          </a:ln>
                          <a:solidFill>
                            <a:srgbClr val="FF0000"/>
                          </a:solidFill>
                          <a:effectLst/>
                          <a:latin typeface="微軟正黑體" pitchFamily="34" charset="-120"/>
                          <a:ea typeface="微軟正黑體" pitchFamily="34" charset="-120"/>
                          <a:cs typeface="+mn-cs"/>
                        </a:rPr>
                        <a:t>●</a:t>
                      </a: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endParaRPr>
                    </a:p>
                  </a:txBody>
                  <a:tcPr marL="68580" marR="68580" marT="0" marB="0" anchor="ctr"/>
                </a:tc>
              </a:tr>
              <a:tr h="342000">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2000" b="1" u="none" strike="noStrike" kern="1200" cap="none" normalizeH="0" baseline="0" dirty="0" smtClean="0">
                          <a:ln>
                            <a:noFill/>
                          </a:ln>
                          <a:solidFill>
                            <a:srgbClr val="002060"/>
                          </a:solidFill>
                          <a:effectLst/>
                          <a:latin typeface="微軟正黑體" pitchFamily="34" charset="-120"/>
                          <a:ea typeface="微軟正黑體" pitchFamily="34" charset="-120"/>
                          <a:cs typeface="+mn-cs"/>
                        </a:rPr>
                        <a:t>課文大意</a:t>
                      </a:r>
                    </a:p>
                  </a:txBody>
                  <a:tcPr marL="91435" marR="91435" marT="45734" marB="45734" anchor="ct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zh-TW" altLang="en-US" sz="2000" b="1" u="none" strike="noStrike" kern="1200" cap="none" normalizeH="0" baseline="0" dirty="0" smtClean="0">
                          <a:ln>
                            <a:noFill/>
                          </a:ln>
                          <a:solidFill>
                            <a:srgbClr val="FF0000"/>
                          </a:solidFill>
                          <a:effectLst/>
                          <a:latin typeface="微軟正黑體" pitchFamily="34" charset="-120"/>
                          <a:ea typeface="微軟正黑體" pitchFamily="34" charset="-120"/>
                          <a:cs typeface="+mn-cs"/>
                        </a:rPr>
                        <a:t>重述故事重點</a:t>
                      </a:r>
                      <a:endParaRPr kumimoji="1" lang="en-US" altLang="zh-TW" sz="2000" b="1" u="none" strike="noStrike" kern="1200" cap="none" normalizeH="0" baseline="0" dirty="0" smtClean="0">
                        <a:ln>
                          <a:noFill/>
                        </a:ln>
                        <a:solidFill>
                          <a:srgbClr val="FF0000"/>
                        </a:solidFill>
                        <a:effectLst/>
                        <a:latin typeface="微軟正黑體" pitchFamily="34" charset="-120"/>
                        <a:ea typeface="微軟正黑體" pitchFamily="34" charset="-120"/>
                        <a:cs typeface="+mn-cs"/>
                      </a:endParaRPr>
                    </a:p>
                  </a:txBody>
                  <a:tcPr marL="68576" marR="68576" marT="0" marB="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a:ln>
                            <a:noFill/>
                          </a:ln>
                          <a:solidFill>
                            <a:srgbClr val="FF0000"/>
                          </a:solidFill>
                          <a:effectLst/>
                          <a:latin typeface="微軟正黑體" pitchFamily="34" charset="-120"/>
                          <a:ea typeface="微軟正黑體" pitchFamily="34" charset="-120"/>
                          <a:cs typeface="+mn-cs"/>
                        </a:rPr>
                        <a:t>●</a:t>
                      </a: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a:ln>
                            <a:noFill/>
                          </a:ln>
                          <a:solidFill>
                            <a:srgbClr val="FF0000"/>
                          </a:solidFill>
                          <a:effectLst/>
                          <a:latin typeface="微軟正黑體" pitchFamily="34" charset="-120"/>
                          <a:ea typeface="微軟正黑體" pitchFamily="34" charset="-120"/>
                          <a:cs typeface="+mn-cs"/>
                        </a:rPr>
                        <a:t>●</a:t>
                      </a: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endParaRPr>
                    </a:p>
                  </a:txBody>
                  <a:tcPr marL="68580" marR="68580" marT="0" marB="0" anchor="ctr"/>
                </a:tc>
              </a:tr>
              <a:tr h="342000">
                <a:tc vMerge="1">
                  <a:txBody>
                    <a:bodyPr/>
                    <a:lstStyle/>
                    <a:p>
                      <a:endParaRPr lang="zh-TW" altLang="en-US"/>
                    </a:p>
                  </a:txBody>
                  <a:tcPr/>
                </a:tc>
                <a:tc>
                  <a:txBody>
                    <a:bodyPr/>
                    <a:lstStyle/>
                    <a:p>
                      <a:pPr marL="273050" marR="0" lvl="0" indent="-273050" algn="l" defTabSz="914400" rtl="0" eaLnBrk="1" fontAlgn="base" latinLnBrk="0" hangingPunct="1">
                        <a:lnSpc>
                          <a:spcPct val="100000"/>
                        </a:lnSpc>
                        <a:spcBef>
                          <a:spcPct val="0"/>
                        </a:spcBef>
                        <a:spcAft>
                          <a:spcPct val="0"/>
                        </a:spcAft>
                        <a:buClrTx/>
                        <a:buSzTx/>
                        <a:buFontTx/>
                        <a:buNone/>
                        <a:tabLst/>
                      </a:pPr>
                      <a:r>
                        <a:rPr kumimoji="1" lang="zh-TW" altLang="en-US" sz="2000" b="1" u="none" strike="noStrike" kern="1200" cap="none" normalizeH="0" baseline="0" dirty="0" smtClean="0">
                          <a:ln>
                            <a:noFill/>
                          </a:ln>
                          <a:solidFill>
                            <a:srgbClr val="002060"/>
                          </a:solidFill>
                          <a:effectLst/>
                          <a:latin typeface="微軟正黑體" pitchFamily="34" charset="-120"/>
                          <a:ea typeface="微軟正黑體" pitchFamily="34" charset="-120"/>
                        </a:rPr>
                        <a:t>刪除</a:t>
                      </a:r>
                      <a:r>
                        <a:rPr kumimoji="1" lang="en-US" altLang="zh-TW" sz="2000" b="1" u="none" strike="noStrike" kern="1200" cap="none" normalizeH="0" baseline="0" dirty="0" smtClean="0">
                          <a:ln>
                            <a:noFill/>
                          </a:ln>
                          <a:solidFill>
                            <a:srgbClr val="002060"/>
                          </a:solidFill>
                          <a:effectLst/>
                          <a:latin typeface="微軟正黑體" pitchFamily="34" charset="-120"/>
                          <a:ea typeface="微軟正黑體" pitchFamily="34" charset="-120"/>
                        </a:rPr>
                        <a:t>/</a:t>
                      </a:r>
                      <a:r>
                        <a:rPr kumimoji="1" lang="zh-TW" altLang="en-US" sz="2000" b="1" u="none" strike="noStrike" kern="1200" cap="none" normalizeH="0" baseline="0" dirty="0" smtClean="0">
                          <a:ln>
                            <a:noFill/>
                          </a:ln>
                          <a:solidFill>
                            <a:srgbClr val="002060"/>
                          </a:solidFill>
                          <a:effectLst/>
                          <a:latin typeface="微軟正黑體" pitchFamily="34" charset="-120"/>
                          <a:ea typeface="微軟正黑體" pitchFamily="34" charset="-120"/>
                        </a:rPr>
                        <a:t>歸納</a:t>
                      </a:r>
                      <a:r>
                        <a:rPr kumimoji="1" lang="en-US" altLang="zh-TW" sz="2000" b="1" u="none" strike="noStrike" kern="1200" cap="none" normalizeH="0" baseline="0" dirty="0" smtClean="0">
                          <a:ln>
                            <a:noFill/>
                          </a:ln>
                          <a:solidFill>
                            <a:srgbClr val="002060"/>
                          </a:solidFill>
                          <a:effectLst/>
                          <a:latin typeface="微軟正黑體" pitchFamily="34" charset="-120"/>
                          <a:ea typeface="微軟正黑體" pitchFamily="34" charset="-120"/>
                        </a:rPr>
                        <a:t>/</a:t>
                      </a:r>
                      <a:r>
                        <a:rPr kumimoji="1" lang="zh-TW" altLang="en-US" sz="2000" b="1" u="none" strike="noStrike" kern="1200" cap="none" normalizeH="0" baseline="0" dirty="0" smtClean="0">
                          <a:ln>
                            <a:noFill/>
                          </a:ln>
                          <a:solidFill>
                            <a:srgbClr val="002060"/>
                          </a:solidFill>
                          <a:effectLst/>
                          <a:latin typeface="微軟正黑體" pitchFamily="34" charset="-120"/>
                          <a:ea typeface="微軟正黑體" pitchFamily="34" charset="-120"/>
                        </a:rPr>
                        <a:t>主題句</a:t>
                      </a:r>
                      <a:endParaRPr kumimoji="1" lang="en-US" altLang="zh-TW" sz="2000" b="1" i="0" u="none" strike="noStrike" kern="1200" cap="none" normalizeH="0" baseline="0" dirty="0" smtClean="0">
                        <a:ln>
                          <a:noFill/>
                        </a:ln>
                        <a:solidFill>
                          <a:srgbClr val="002060"/>
                        </a:solidFill>
                        <a:effectLst/>
                        <a:latin typeface="微軟正黑體" pitchFamily="34" charset="-120"/>
                        <a:ea typeface="微軟正黑體" pitchFamily="34" charset="-120"/>
                        <a:cs typeface="Arial" pitchFamily="34" charset="0"/>
                      </a:endParaRPr>
                    </a:p>
                  </a:txBody>
                  <a:tcPr marL="68576" marR="68576" marT="0" marB="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dirty="0">
                        <a:ln>
                          <a:noFill/>
                        </a:ln>
                        <a:solidFill>
                          <a:srgbClr val="FF000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dirty="0">
                        <a:ln>
                          <a:noFill/>
                        </a:ln>
                        <a:solidFill>
                          <a:srgbClr val="FF000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rPr>
                        <a:t>●</a:t>
                      </a: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rPr>
                        <a:t>●</a:t>
                      </a: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endParaRPr>
                    </a:p>
                  </a:txBody>
                  <a:tcPr marL="68580" marR="68580" marT="0" marB="0" anchor="ctr"/>
                </a:tc>
              </a:tr>
              <a:tr h="342000">
                <a:tc vMerge="1">
                  <a:txBody>
                    <a:bodyPr/>
                    <a:lstStyle/>
                    <a:p>
                      <a:endParaRPr lang="zh-TW" altLang="en-US"/>
                    </a:p>
                  </a:txBody>
                  <a:tcPr/>
                </a:tc>
                <a:tc>
                  <a:txBody>
                    <a:bodyPr/>
                    <a:lstStyle/>
                    <a:p>
                      <a:pPr marL="273050" marR="0" lvl="0" indent="-273050" algn="l" defTabSz="914400" rtl="0" eaLnBrk="1" fontAlgn="base" latinLnBrk="0" hangingPunct="1">
                        <a:lnSpc>
                          <a:spcPct val="100000"/>
                        </a:lnSpc>
                        <a:spcBef>
                          <a:spcPct val="0"/>
                        </a:spcBef>
                        <a:spcAft>
                          <a:spcPct val="0"/>
                        </a:spcAft>
                        <a:buClrTx/>
                        <a:buSzTx/>
                        <a:buFontTx/>
                        <a:buNone/>
                        <a:tabLst/>
                      </a:pPr>
                      <a:r>
                        <a:rPr kumimoji="1" lang="zh-TW" altLang="en-US" sz="2000" b="1" u="none" strike="noStrike" kern="1200" cap="none" normalizeH="0" baseline="0" dirty="0" smtClean="0">
                          <a:ln>
                            <a:noFill/>
                          </a:ln>
                          <a:solidFill>
                            <a:srgbClr val="002060"/>
                          </a:solidFill>
                          <a:effectLst/>
                          <a:latin typeface="微軟正黑體" pitchFamily="34" charset="-120"/>
                          <a:ea typeface="微軟正黑體" pitchFamily="34" charset="-120"/>
                        </a:rPr>
                        <a:t> 以文章結構寫大意</a:t>
                      </a:r>
                      <a:endParaRPr kumimoji="1" lang="en-US" altLang="zh-TW" sz="2000" b="1" i="0" u="none" strike="noStrike" kern="1200" cap="none" normalizeH="0" baseline="0" dirty="0" smtClean="0">
                        <a:ln>
                          <a:noFill/>
                        </a:ln>
                        <a:solidFill>
                          <a:srgbClr val="002060"/>
                        </a:solidFill>
                        <a:effectLst/>
                        <a:latin typeface="微軟正黑體" pitchFamily="34" charset="-120"/>
                        <a:ea typeface="微軟正黑體" pitchFamily="34" charset="-120"/>
                        <a:cs typeface="Arial" pitchFamily="34" charset="0"/>
                      </a:endParaRPr>
                    </a:p>
                  </a:txBody>
                  <a:tcPr marL="68576" marR="68576" marT="0" marB="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dirty="0">
                        <a:ln>
                          <a:noFill/>
                        </a:ln>
                        <a:solidFill>
                          <a:srgbClr val="FF000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FF000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1" lang="zh-TW" altLang="en-US" sz="3200" b="1" u="none" strike="noStrike" kern="1200" cap="none" normalizeH="0" baseline="0" dirty="0" smtClean="0">
                          <a:ln>
                            <a:noFill/>
                          </a:ln>
                          <a:solidFill>
                            <a:srgbClr val="002060"/>
                          </a:solidFill>
                          <a:effectLst/>
                          <a:latin typeface="微軟正黑體" pitchFamily="34" charset="-120"/>
                          <a:ea typeface="微軟正黑體" pitchFamily="34" charset="-120"/>
                          <a:cs typeface="+mn-cs"/>
                        </a:rPr>
                        <a:t>◐</a:t>
                      </a:r>
                      <a:endParaRPr kumimoji="1" lang="zh-TW" sz="3200" b="1" u="none" strike="noStrike" kern="1200" cap="none" normalizeH="0" baseline="0" dirty="0">
                        <a:ln>
                          <a:noFill/>
                        </a:ln>
                        <a:solidFill>
                          <a:srgbClr val="002060"/>
                        </a:solidFill>
                        <a:effectLst/>
                        <a:latin typeface="微軟正黑體" pitchFamily="34" charset="-120"/>
                        <a:ea typeface="微軟正黑體" pitchFamily="34" charset="-120"/>
                        <a:cs typeface="+mn-cs"/>
                      </a:endParaRPr>
                    </a:p>
                  </a:txBody>
                  <a:tcPr marL="36000" marR="36000" marT="144000" marB="0" anchor="b"/>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rPr>
                        <a:t>●</a:t>
                      </a: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rPr>
                        <a:t>●</a:t>
                      </a:r>
                    </a:p>
                  </a:txBody>
                  <a:tcPr marL="68580" marR="68580" marT="0" marB="0" anchor="ctr"/>
                </a:tc>
              </a:tr>
              <a:tr h="342000">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2000" b="1" u="none" strike="noStrike" kern="1200" cap="none" normalizeH="0" baseline="0" dirty="0" smtClean="0">
                          <a:ln>
                            <a:noFill/>
                          </a:ln>
                          <a:solidFill>
                            <a:srgbClr val="002060"/>
                          </a:solidFill>
                          <a:effectLst/>
                          <a:latin typeface="微軟正黑體" pitchFamily="34" charset="-120"/>
                          <a:ea typeface="微軟正黑體" pitchFamily="34" charset="-120"/>
                          <a:cs typeface="+mn-cs"/>
                        </a:rPr>
                        <a:t>推論</a:t>
                      </a:r>
                    </a:p>
                  </a:txBody>
                  <a:tcPr marL="91435" marR="91435" marT="45734" marB="45734" anchor="ctr" horzOverflow="overflow"/>
                </a:tc>
                <a:tc>
                  <a:txBody>
                    <a:bodyPr/>
                    <a:lstStyle/>
                    <a:p>
                      <a:pPr marL="273050" marR="0" lvl="0" indent="-273050" algn="l" defTabSz="914400" rtl="0" eaLnBrk="1" fontAlgn="base" latinLnBrk="0" hangingPunct="1">
                        <a:lnSpc>
                          <a:spcPct val="100000"/>
                        </a:lnSpc>
                        <a:spcBef>
                          <a:spcPct val="0"/>
                        </a:spcBef>
                        <a:spcAft>
                          <a:spcPct val="0"/>
                        </a:spcAft>
                        <a:buClrTx/>
                        <a:buSzTx/>
                        <a:buFontTx/>
                        <a:buNone/>
                        <a:tabLst/>
                      </a:pPr>
                      <a:r>
                        <a:rPr kumimoji="1" lang="zh-TW" altLang="en-US" sz="2000" b="1" u="none" strike="noStrike" kern="1200" cap="none" normalizeH="0" baseline="0" dirty="0" smtClean="0">
                          <a:ln>
                            <a:noFill/>
                          </a:ln>
                          <a:solidFill>
                            <a:srgbClr val="FF0000"/>
                          </a:solidFill>
                          <a:effectLst/>
                          <a:latin typeface="微軟正黑體" pitchFamily="34" charset="-120"/>
                          <a:ea typeface="微軟正黑體" pitchFamily="34" charset="-120"/>
                          <a:cs typeface="+mn-cs"/>
                        </a:rPr>
                        <a:t>連結線索</a:t>
                      </a:r>
                      <a:r>
                        <a:rPr kumimoji="1" lang="zh-TW" altLang="en-US" sz="1600" b="1" u="none" strike="noStrike" kern="1200" cap="none" normalizeH="0" baseline="0" dirty="0" smtClean="0">
                          <a:ln>
                            <a:noFill/>
                          </a:ln>
                          <a:solidFill>
                            <a:srgbClr val="FF0000"/>
                          </a:solidFill>
                          <a:effectLst/>
                          <a:latin typeface="微軟正黑體" pitchFamily="34" charset="-120"/>
                          <a:ea typeface="微軟正黑體" pitchFamily="34" charset="-120"/>
                          <a:cs typeface="+mn-cs"/>
                        </a:rPr>
                        <a:t>（代名詞</a:t>
                      </a:r>
                      <a:r>
                        <a:rPr kumimoji="1" lang="en-US" altLang="zh-TW" sz="1600" b="1" u="none" strike="noStrike" kern="1200" cap="none" normalizeH="0" baseline="0" dirty="0" smtClean="0">
                          <a:ln>
                            <a:noFill/>
                          </a:ln>
                          <a:solidFill>
                            <a:srgbClr val="FF0000"/>
                          </a:solidFill>
                          <a:effectLst/>
                          <a:latin typeface="微軟正黑體" pitchFamily="34" charset="-120"/>
                          <a:ea typeface="微軟正黑體" pitchFamily="34" charset="-120"/>
                          <a:cs typeface="+mn-cs"/>
                        </a:rPr>
                        <a:t>/</a:t>
                      </a:r>
                      <a:r>
                        <a:rPr kumimoji="1" lang="zh-TW" altLang="en-US" sz="1600" b="1" u="none" strike="noStrike" kern="1200" cap="none" normalizeH="0" baseline="0" dirty="0" smtClean="0">
                          <a:ln>
                            <a:noFill/>
                          </a:ln>
                          <a:solidFill>
                            <a:srgbClr val="FF0000"/>
                          </a:solidFill>
                          <a:effectLst/>
                          <a:latin typeface="微軟正黑體" pitchFamily="34" charset="-120"/>
                          <a:ea typeface="微軟正黑體" pitchFamily="34" charset="-120"/>
                          <a:cs typeface="+mn-cs"/>
                        </a:rPr>
                        <a:t>轉折詞）</a:t>
                      </a:r>
                      <a:endParaRPr kumimoji="1" lang="zh-TW" altLang="zh-TW" sz="1600" b="1" u="none" strike="noStrike" kern="1200" cap="none" normalizeH="0" baseline="0" dirty="0" smtClean="0">
                        <a:ln>
                          <a:noFill/>
                        </a:ln>
                        <a:solidFill>
                          <a:srgbClr val="FF0000"/>
                        </a:solidFill>
                        <a:effectLst/>
                        <a:latin typeface="微軟正黑體" pitchFamily="34" charset="-120"/>
                        <a:ea typeface="微軟正黑體" pitchFamily="34" charset="-120"/>
                        <a:cs typeface="+mn-cs"/>
                      </a:endParaRPr>
                    </a:p>
                  </a:txBody>
                  <a:tcPr marL="68576" marR="68576" marT="0" marB="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smtClean="0">
                          <a:ln>
                            <a:noFill/>
                          </a:ln>
                          <a:solidFill>
                            <a:srgbClr val="FF0000"/>
                          </a:solidFill>
                          <a:effectLst/>
                          <a:latin typeface="微軟正黑體" pitchFamily="34" charset="-120"/>
                          <a:ea typeface="微軟正黑體" pitchFamily="34" charset="-120"/>
                          <a:cs typeface="+mn-cs"/>
                        </a:rPr>
                        <a:t>●</a:t>
                      </a:r>
                      <a:endParaRPr kumimoji="1" lang="zh-TW" sz="2000" b="1" u="none" strike="noStrike" kern="1200" cap="none" normalizeH="0" baseline="0" dirty="0">
                        <a:ln>
                          <a:noFill/>
                        </a:ln>
                        <a:solidFill>
                          <a:srgbClr val="FF000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smtClean="0">
                          <a:ln>
                            <a:noFill/>
                          </a:ln>
                          <a:solidFill>
                            <a:srgbClr val="FF0000"/>
                          </a:solidFill>
                          <a:effectLst/>
                          <a:latin typeface="微軟正黑體" pitchFamily="34" charset="-120"/>
                          <a:ea typeface="微軟正黑體" pitchFamily="34" charset="-120"/>
                          <a:cs typeface="+mn-cs"/>
                        </a:rPr>
                        <a:t>●</a:t>
                      </a:r>
                      <a:endParaRPr kumimoji="1" lang="zh-TW" sz="2000" b="1" u="none" strike="noStrike" kern="1200" cap="none" normalizeH="0" baseline="0" dirty="0">
                        <a:ln>
                          <a:noFill/>
                        </a:ln>
                        <a:solidFill>
                          <a:srgbClr val="FF000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smtClean="0">
                          <a:ln>
                            <a:noFill/>
                          </a:ln>
                          <a:solidFill>
                            <a:srgbClr val="002060"/>
                          </a:solidFill>
                          <a:effectLst/>
                          <a:latin typeface="微軟正黑體" pitchFamily="34" charset="-120"/>
                          <a:ea typeface="微軟正黑體" pitchFamily="34" charset="-120"/>
                          <a:cs typeface="+mn-cs"/>
                        </a:rPr>
                        <a:t>●</a:t>
                      </a:r>
                      <a:endPar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endParaRPr>
                    </a:p>
                  </a:txBody>
                  <a:tcPr marL="68580" marR="68580" marT="0" marB="0" anchor="ctr"/>
                </a:tc>
              </a:tr>
              <a:tr h="342000">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zh-TW" altLang="en-US" sz="2000" b="1" u="none" strike="noStrike" kern="1200" cap="none" normalizeH="0" baseline="0" dirty="0" smtClean="0">
                          <a:ln>
                            <a:noFill/>
                          </a:ln>
                          <a:solidFill>
                            <a:srgbClr val="002060"/>
                          </a:solidFill>
                          <a:effectLst/>
                          <a:latin typeface="微軟正黑體" pitchFamily="34" charset="-120"/>
                          <a:ea typeface="微軟正黑體" pitchFamily="34" charset="-120"/>
                          <a:cs typeface="+mn-cs"/>
                        </a:rPr>
                        <a:t>連結文本的因果關係</a:t>
                      </a:r>
                      <a:endParaRPr kumimoji="1" lang="zh-TW" altLang="zh-TW" sz="2000" b="1" u="none" strike="noStrike" kern="1200" cap="none" normalizeH="0" baseline="0" dirty="0" smtClean="0">
                        <a:ln>
                          <a:noFill/>
                        </a:ln>
                        <a:solidFill>
                          <a:srgbClr val="002060"/>
                        </a:solidFill>
                        <a:effectLst/>
                        <a:latin typeface="微軟正黑體" pitchFamily="34" charset="-120"/>
                        <a:ea typeface="微軟正黑體" pitchFamily="34" charset="-120"/>
                        <a:cs typeface="+mn-cs"/>
                      </a:endParaRPr>
                    </a:p>
                  </a:txBody>
                  <a:tcPr marL="68576" marR="68576" marT="0" marB="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rPr>
                        <a:t>●</a:t>
                      </a: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rPr>
                        <a:t>●</a:t>
                      </a: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rPr>
                        <a:t>●</a:t>
                      </a: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rPr>
                        <a:t>●</a:t>
                      </a: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endParaRPr>
                    </a:p>
                  </a:txBody>
                  <a:tcPr marL="68580" marR="68580" marT="0" marB="0" anchor="ctr"/>
                </a:tc>
              </a:tr>
              <a:tr h="342000">
                <a:tc vMerge="1">
                  <a:txBody>
                    <a:bodyPr/>
                    <a:lstStyle/>
                    <a:p>
                      <a:endParaRPr lang="zh-TW" altLang="en-US"/>
                    </a:p>
                  </a:txBody>
                  <a:tcPr/>
                </a:tc>
                <a:tc>
                  <a:txBody>
                    <a:bodyPr/>
                    <a:lstStyle/>
                    <a:p>
                      <a:pPr marL="273050" marR="0" lvl="0" indent="-273050" algn="l" defTabSz="914400" rtl="0" eaLnBrk="1" fontAlgn="base" latinLnBrk="0" hangingPunct="1">
                        <a:lnSpc>
                          <a:spcPct val="100000"/>
                        </a:lnSpc>
                        <a:spcBef>
                          <a:spcPct val="0"/>
                        </a:spcBef>
                        <a:spcAft>
                          <a:spcPct val="0"/>
                        </a:spcAft>
                        <a:buClrTx/>
                        <a:buSzTx/>
                        <a:buFontTx/>
                        <a:buNone/>
                        <a:tabLst/>
                      </a:pPr>
                      <a:r>
                        <a:rPr kumimoji="1" lang="zh-TW" altLang="en-US" sz="2000" b="1" u="none" strike="noStrike" kern="1200" cap="none" normalizeH="0" baseline="0" dirty="0" smtClean="0">
                          <a:ln>
                            <a:noFill/>
                          </a:ln>
                          <a:solidFill>
                            <a:srgbClr val="002060"/>
                          </a:solidFill>
                          <a:effectLst/>
                          <a:latin typeface="微軟正黑體" pitchFamily="34" charset="-120"/>
                          <a:ea typeface="微軟正黑體" pitchFamily="34" charset="-120"/>
                        </a:rPr>
                        <a:t>由文本找支持的理由</a:t>
                      </a:r>
                      <a:endParaRPr kumimoji="1" lang="zh-TW" altLang="zh-TW" sz="2000" b="1" i="0" u="none" strike="noStrike" kern="1200" cap="none" normalizeH="0" baseline="0" dirty="0" smtClean="0">
                        <a:ln>
                          <a:noFill/>
                        </a:ln>
                        <a:solidFill>
                          <a:srgbClr val="002060"/>
                        </a:solidFill>
                        <a:effectLst/>
                        <a:latin typeface="微軟正黑體" pitchFamily="34" charset="-120"/>
                        <a:ea typeface="微軟正黑體" pitchFamily="34" charset="-120"/>
                        <a:cs typeface="Arial" pitchFamily="34" charset="0"/>
                      </a:endParaRPr>
                    </a:p>
                  </a:txBody>
                  <a:tcPr marL="68576" marR="68576" marT="0" marB="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FF000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dirty="0">
                        <a:ln>
                          <a:noFill/>
                        </a:ln>
                        <a:solidFill>
                          <a:srgbClr val="FF000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rPr>
                        <a:t>●</a:t>
                      </a: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rPr>
                        <a:t>●</a:t>
                      </a: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rPr>
                        <a:t>●</a:t>
                      </a: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rPr>
                        <a:t>●</a:t>
                      </a:r>
                    </a:p>
                  </a:txBody>
                  <a:tcPr marL="68580" marR="68580" marT="0" marB="0" anchor="ctr"/>
                </a:tc>
              </a:tr>
              <a:tr h="342000">
                <a:tc vMerge="1">
                  <a:txBody>
                    <a:bodyPr/>
                    <a:lstStyle/>
                    <a:p>
                      <a:endParaRPr lang="zh-TW" altLang="en-US"/>
                    </a:p>
                  </a:txBody>
                  <a:tcPr/>
                </a:tc>
                <a:tc>
                  <a:txBody>
                    <a:bodyPr/>
                    <a:lstStyle/>
                    <a:p>
                      <a:pPr marL="273050" marR="0" lvl="0" indent="-273050" algn="l" defTabSz="914400" rtl="0" eaLnBrk="1" fontAlgn="base" latinLnBrk="0" hangingPunct="1">
                        <a:lnSpc>
                          <a:spcPct val="100000"/>
                        </a:lnSpc>
                        <a:spcBef>
                          <a:spcPct val="0"/>
                        </a:spcBef>
                        <a:spcAft>
                          <a:spcPct val="0"/>
                        </a:spcAft>
                        <a:buClrTx/>
                        <a:buSzTx/>
                        <a:buFontTx/>
                        <a:buNone/>
                        <a:tabLst/>
                      </a:pPr>
                      <a:r>
                        <a:rPr kumimoji="1" lang="zh-TW" altLang="en-US" sz="2000" b="1" u="none" strike="noStrike" kern="1200" cap="none" normalizeH="0" baseline="0" dirty="0" smtClean="0">
                          <a:ln>
                            <a:noFill/>
                          </a:ln>
                          <a:solidFill>
                            <a:srgbClr val="002060"/>
                          </a:solidFill>
                          <a:effectLst/>
                          <a:latin typeface="微軟正黑體" pitchFamily="34" charset="-120"/>
                          <a:ea typeface="微軟正黑體" pitchFamily="34" charset="-120"/>
                        </a:rPr>
                        <a:t>找不同觀點（找反證）</a:t>
                      </a:r>
                      <a:endParaRPr kumimoji="1" lang="zh-TW" altLang="zh-TW" sz="2000" b="1" i="0" u="none" strike="noStrike" kern="1200" cap="none" normalizeH="0" baseline="0" dirty="0" smtClean="0">
                        <a:ln>
                          <a:noFill/>
                        </a:ln>
                        <a:solidFill>
                          <a:srgbClr val="002060"/>
                        </a:solidFill>
                        <a:effectLst/>
                        <a:latin typeface="微軟正黑體" pitchFamily="34" charset="-120"/>
                        <a:ea typeface="微軟正黑體" pitchFamily="34" charset="-120"/>
                        <a:cs typeface="Arial" pitchFamily="34" charset="0"/>
                      </a:endParaRPr>
                    </a:p>
                  </a:txBody>
                  <a:tcPr marL="68576" marR="68576" marT="0" marB="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FF000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dirty="0">
                        <a:ln>
                          <a:noFill/>
                        </a:ln>
                        <a:solidFill>
                          <a:srgbClr val="FF000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rPr>
                        <a:t>●</a:t>
                      </a: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rPr>
                        <a:t>●</a:t>
                      </a: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rPr>
                        <a:t>●</a:t>
                      </a:r>
                    </a:p>
                  </a:txBody>
                  <a:tcPr marL="68580" marR="68580" marT="0" marB="0" anchor="ctr"/>
                </a:tc>
              </a:tr>
              <a:tr h="342000">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2000" b="1" u="none" strike="noStrike" kern="1200" cap="none" normalizeH="0" baseline="0" dirty="0" smtClean="0">
                          <a:ln>
                            <a:noFill/>
                          </a:ln>
                          <a:solidFill>
                            <a:srgbClr val="002060"/>
                          </a:solidFill>
                          <a:effectLst/>
                          <a:latin typeface="微軟正黑體" pitchFamily="34" charset="-120"/>
                          <a:ea typeface="微軟正黑體" pitchFamily="34" charset="-120"/>
                          <a:cs typeface="+mn-cs"/>
                        </a:rPr>
                        <a:t>自我提問</a:t>
                      </a:r>
                    </a:p>
                  </a:txBody>
                  <a:tcPr marL="91435" marR="91435" marT="45734" marB="45734" anchor="ct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zh-TW" altLang="en-US" sz="2000" b="1" u="none" strike="noStrike" kern="1200" cap="none" normalizeH="0" baseline="0" dirty="0" smtClean="0">
                          <a:ln>
                            <a:noFill/>
                          </a:ln>
                          <a:solidFill>
                            <a:srgbClr val="FF0000"/>
                          </a:solidFill>
                          <a:effectLst/>
                          <a:latin typeface="微軟正黑體" pitchFamily="34" charset="-120"/>
                          <a:ea typeface="微軟正黑體" pitchFamily="34" charset="-120"/>
                          <a:cs typeface="+mn-cs"/>
                        </a:rPr>
                        <a:t>六何法</a:t>
                      </a:r>
                      <a:endParaRPr kumimoji="1" lang="en-US" altLang="zh-TW" sz="2000" b="1" u="none" strike="noStrike" kern="1200" cap="none" normalizeH="0" baseline="0" dirty="0" smtClean="0">
                        <a:ln>
                          <a:noFill/>
                        </a:ln>
                        <a:solidFill>
                          <a:srgbClr val="FF0000"/>
                        </a:solidFill>
                        <a:effectLst/>
                        <a:latin typeface="微軟正黑體" pitchFamily="34" charset="-120"/>
                        <a:ea typeface="微軟正黑體" pitchFamily="34" charset="-120"/>
                        <a:cs typeface="+mn-cs"/>
                      </a:endParaRPr>
                    </a:p>
                  </a:txBody>
                  <a:tcPr marL="68576" marR="68576" marT="0" marB="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FF000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a:ln>
                            <a:noFill/>
                          </a:ln>
                          <a:solidFill>
                            <a:srgbClr val="FF0000"/>
                          </a:solidFill>
                          <a:effectLst/>
                          <a:latin typeface="微軟正黑體" pitchFamily="34" charset="-120"/>
                          <a:ea typeface="微軟正黑體" pitchFamily="34" charset="-120"/>
                          <a:cs typeface="+mn-cs"/>
                        </a:rPr>
                        <a:t>●</a:t>
                      </a: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rPr>
                        <a:t>●</a:t>
                      </a: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endParaRPr>
                    </a:p>
                  </a:txBody>
                  <a:tcPr marL="68580" marR="68580" marT="0" marB="0" anchor="ctr"/>
                </a:tc>
              </a:tr>
              <a:tr h="342000">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zh-TW" altLang="en-US" sz="2000" b="1" u="none" strike="noStrike" kern="1200" cap="none" normalizeH="0" baseline="0" dirty="0" smtClean="0">
                          <a:ln>
                            <a:noFill/>
                          </a:ln>
                          <a:solidFill>
                            <a:srgbClr val="7030A0"/>
                          </a:solidFill>
                          <a:effectLst/>
                          <a:latin typeface="微軟正黑體" pitchFamily="34" charset="-120"/>
                          <a:ea typeface="微軟正黑體" pitchFamily="34" charset="-120"/>
                          <a:cs typeface="+mn-cs"/>
                        </a:rPr>
                        <a:t>有層次的提問</a:t>
                      </a:r>
                      <a:endParaRPr kumimoji="1" lang="en-US" altLang="zh-TW" sz="2000" b="1" u="none" strike="noStrike" kern="1200" cap="none" normalizeH="0" baseline="0" dirty="0" smtClean="0">
                        <a:ln>
                          <a:noFill/>
                        </a:ln>
                        <a:solidFill>
                          <a:srgbClr val="7030A0"/>
                        </a:solidFill>
                        <a:effectLst/>
                        <a:latin typeface="微軟正黑體" pitchFamily="34" charset="-120"/>
                        <a:ea typeface="微軟正黑體" pitchFamily="34" charset="-120"/>
                        <a:cs typeface="+mn-cs"/>
                      </a:endParaRPr>
                    </a:p>
                  </a:txBody>
                  <a:tcPr marL="68576" marR="68576" marT="0" marB="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1" lang="zh-TW" altLang="en-US" sz="3200" b="1" u="none" strike="noStrike" kern="1200" cap="none" normalizeH="0" baseline="0" dirty="0" smtClean="0">
                          <a:ln>
                            <a:noFill/>
                          </a:ln>
                          <a:solidFill>
                            <a:srgbClr val="002060"/>
                          </a:solidFill>
                          <a:effectLst/>
                          <a:latin typeface="微軟正黑體" pitchFamily="34" charset="-120"/>
                          <a:ea typeface="微軟正黑體" pitchFamily="34" charset="-120"/>
                          <a:cs typeface="+mn-cs"/>
                        </a:rPr>
                        <a:t>◐</a:t>
                      </a:r>
                      <a:endParaRPr kumimoji="1" lang="zh-TW" altLang="zh-TW" sz="3200" b="1" u="none" strike="noStrike" kern="1200" cap="none" normalizeH="0" baseline="0" dirty="0">
                        <a:ln>
                          <a:noFill/>
                        </a:ln>
                        <a:solidFill>
                          <a:srgbClr val="002060"/>
                        </a:solidFill>
                        <a:effectLst/>
                        <a:latin typeface="微軟正黑體" pitchFamily="34" charset="-120"/>
                        <a:ea typeface="微軟正黑體" pitchFamily="34" charset="-120"/>
                        <a:cs typeface="+mn-cs"/>
                      </a:endParaRPr>
                    </a:p>
                  </a:txBody>
                  <a:tcPr marL="68580" marR="68580" marT="0" marB="0" anchor="b"/>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rPr>
                        <a:t>●</a:t>
                      </a: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rPr>
                        <a:t>●</a:t>
                      </a:r>
                    </a:p>
                  </a:txBody>
                  <a:tcPr marL="68580" marR="68580" marT="0" marB="0" anchor="ctr"/>
                </a:tc>
              </a:tr>
              <a:tr h="342000">
                <a:tc vMerge="1">
                  <a:txBody>
                    <a:bodyPr/>
                    <a:lstStyle/>
                    <a:p>
                      <a:endParaRPr lang="zh-TW" altLang="en-US"/>
                    </a:p>
                  </a:txBody>
                  <a:tcPr/>
                </a:tc>
                <a:tc>
                  <a:txBody>
                    <a:bodyPr/>
                    <a:lstStyle/>
                    <a:p>
                      <a:pPr marL="273050" marR="0" lvl="0" indent="-273050" algn="l" defTabSz="914400" rtl="0" eaLnBrk="1" fontAlgn="base" latinLnBrk="0" hangingPunct="1">
                        <a:lnSpc>
                          <a:spcPct val="100000"/>
                        </a:lnSpc>
                        <a:spcBef>
                          <a:spcPct val="0"/>
                        </a:spcBef>
                        <a:spcAft>
                          <a:spcPct val="0"/>
                        </a:spcAft>
                        <a:buClrTx/>
                        <a:buSzTx/>
                        <a:buFontTx/>
                        <a:buNone/>
                        <a:tabLst/>
                      </a:pPr>
                      <a:r>
                        <a:rPr kumimoji="1" lang="zh-TW" altLang="en-US" sz="2000" b="1" u="none" strike="noStrike" kern="1200" cap="none" normalizeH="0" baseline="0" dirty="0" smtClean="0">
                          <a:ln>
                            <a:noFill/>
                          </a:ln>
                          <a:solidFill>
                            <a:srgbClr val="002060"/>
                          </a:solidFill>
                          <a:effectLst/>
                          <a:latin typeface="微軟正黑體" pitchFamily="34" charset="-120"/>
                          <a:ea typeface="微軟正黑體" pitchFamily="34" charset="-120"/>
                        </a:rPr>
                        <a:t>詰問作者</a:t>
                      </a:r>
                      <a:endParaRPr kumimoji="1" lang="en-US" altLang="zh-TW" sz="2000" b="1" i="0" u="none" strike="noStrike" kern="1200" cap="none" normalizeH="0" baseline="0" dirty="0" smtClean="0">
                        <a:ln>
                          <a:noFill/>
                        </a:ln>
                        <a:solidFill>
                          <a:srgbClr val="002060"/>
                        </a:solidFill>
                        <a:effectLst/>
                        <a:latin typeface="微軟正黑體" pitchFamily="34" charset="-120"/>
                        <a:ea typeface="微軟正黑體" pitchFamily="34" charset="-120"/>
                        <a:cs typeface="Arial" pitchFamily="34" charset="0"/>
                      </a:endParaRPr>
                    </a:p>
                  </a:txBody>
                  <a:tcPr marL="68576" marR="68576" marT="0" marB="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rPr>
                        <a:t>●</a:t>
                      </a:r>
                    </a:p>
                  </a:txBody>
                  <a:tcPr marL="68580" marR="68580" marT="0" marB="0" anchor="ctr"/>
                </a:tc>
              </a:tr>
              <a:tr h="360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2000" b="1" u="none" strike="noStrike" kern="1200" cap="none" normalizeH="0" baseline="0" dirty="0" smtClean="0">
                          <a:ln>
                            <a:noFill/>
                          </a:ln>
                          <a:solidFill>
                            <a:srgbClr val="002060"/>
                          </a:solidFill>
                          <a:effectLst/>
                          <a:latin typeface="微軟正黑體" pitchFamily="34" charset="-120"/>
                          <a:ea typeface="微軟正黑體" pitchFamily="34" charset="-120"/>
                        </a:rPr>
                        <a:t>理解監控</a:t>
                      </a:r>
                      <a:endParaRPr kumimoji="1" lang="zh-TW" altLang="en-US" sz="2000" b="1" i="0" u="none" strike="noStrike" kern="1200" cap="none" normalizeH="0" baseline="0" dirty="0" smtClean="0">
                        <a:ln>
                          <a:noFill/>
                        </a:ln>
                        <a:solidFill>
                          <a:srgbClr val="002060"/>
                        </a:solidFill>
                        <a:effectLst/>
                        <a:latin typeface="微軟正黑體" pitchFamily="34" charset="-120"/>
                        <a:ea typeface="微軟正黑體" pitchFamily="34" charset="-120"/>
                        <a:cs typeface="Arial" pitchFamily="34" charset="0"/>
                      </a:endParaRPr>
                    </a:p>
                  </a:txBody>
                  <a:tcPr marL="91435" marR="91435" marT="45734" marB="45734" anchor="ct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zh-TW" altLang="zh-TW" sz="2000" b="1" i="0" u="none" strike="noStrike" kern="1200" cap="none" normalizeH="0" baseline="0" dirty="0" smtClean="0">
                        <a:ln>
                          <a:noFill/>
                        </a:ln>
                        <a:solidFill>
                          <a:srgbClr val="002060"/>
                        </a:solidFill>
                        <a:effectLst/>
                        <a:latin typeface="微軟正黑體" pitchFamily="34" charset="-120"/>
                        <a:ea typeface="微軟正黑體" pitchFamily="34" charset="-120"/>
                        <a:cs typeface="Arial" pitchFamily="34" charset="0"/>
                      </a:endParaRPr>
                    </a:p>
                  </a:txBody>
                  <a:tcPr marL="68576" marR="68576" marT="0" marB="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endParaRP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rPr>
                        <a:t>●</a:t>
                      </a: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a:ln>
                            <a:noFill/>
                          </a:ln>
                          <a:solidFill>
                            <a:srgbClr val="002060"/>
                          </a:solidFill>
                          <a:effectLst/>
                          <a:latin typeface="微軟正黑體" pitchFamily="34" charset="-120"/>
                          <a:ea typeface="微軟正黑體" pitchFamily="34" charset="-120"/>
                          <a:cs typeface="+mn-cs"/>
                        </a:rPr>
                        <a:t>●</a:t>
                      </a: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rPr>
                        <a:t>●</a:t>
                      </a:r>
                    </a:p>
                  </a:txBody>
                  <a:tcPr marL="68580" marR="68580"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2000" b="1" u="none" strike="noStrike" kern="1200" cap="none" normalizeH="0" baseline="0" dirty="0">
                          <a:ln>
                            <a:noFill/>
                          </a:ln>
                          <a:solidFill>
                            <a:srgbClr val="002060"/>
                          </a:solidFill>
                          <a:effectLst/>
                          <a:latin typeface="微軟正黑體" pitchFamily="34" charset="-120"/>
                          <a:ea typeface="微軟正黑體" pitchFamily="34" charset="-120"/>
                          <a:cs typeface="+mn-cs"/>
                        </a:rPr>
                        <a:t>●</a:t>
                      </a:r>
                    </a:p>
                  </a:txBody>
                  <a:tcPr marL="68580" marR="68580" marT="0" marB="0" anchor="ctr"/>
                </a:tc>
              </a:tr>
            </a:tbl>
          </a:graphicData>
        </a:graphic>
      </p:graphicFrame>
      <p:pic>
        <p:nvPicPr>
          <p:cNvPr id="7" name="圖片 6" descr="C:\Users\CGS\Documents\0\logo.gif"/>
          <p:cNvPicPr>
            <a:picLocks noChangeAspect="1" noChangeArrowheads="1"/>
          </p:cNvPicPr>
          <p:nvPr/>
        </p:nvPicPr>
        <p:blipFill>
          <a:blip r:embed="rId3"/>
          <a:srcRect/>
          <a:stretch>
            <a:fillRect/>
          </a:stretch>
        </p:blipFill>
        <p:spPr bwMode="auto">
          <a:xfrm>
            <a:off x="7751763" y="620713"/>
            <a:ext cx="1171575" cy="720725"/>
          </a:xfrm>
          <a:prstGeom prst="rect">
            <a:avLst/>
          </a:prstGeom>
          <a:noFill/>
          <a:ln w="9525">
            <a:noFill/>
            <a:miter lim="800000"/>
            <a:headEnd/>
            <a:tailEnd/>
          </a:ln>
        </p:spPr>
      </p:pic>
      <p:sp>
        <p:nvSpPr>
          <p:cNvPr id="5" name="Oval 28"/>
          <p:cNvSpPr>
            <a:spLocks noChangeArrowheads="1"/>
          </p:cNvSpPr>
          <p:nvPr/>
        </p:nvSpPr>
        <p:spPr bwMode="auto">
          <a:xfrm>
            <a:off x="750859" y="4786322"/>
            <a:ext cx="8393141" cy="1143008"/>
          </a:xfrm>
          <a:prstGeom prst="ellipse">
            <a:avLst/>
          </a:prstGeom>
          <a:noFill/>
          <a:ln w="25400">
            <a:solidFill>
              <a:srgbClr val="FF0000"/>
            </a:solidFill>
            <a:round/>
            <a:headEnd/>
            <a:tailEnd/>
          </a:ln>
          <a:effectLst/>
        </p:spPr>
        <p:txBody>
          <a:bodyPr wrap="none" anchor="ctr"/>
          <a:lstStyle/>
          <a:p>
            <a:endParaRPr lang="zh-TW" alt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內容版面配置區 2"/>
          <p:cNvSpPr>
            <a:spLocks noGrp="1"/>
          </p:cNvSpPr>
          <p:nvPr>
            <p:ph idx="1"/>
          </p:nvPr>
        </p:nvSpPr>
        <p:spPr>
          <a:xfrm>
            <a:off x="928662" y="1357298"/>
            <a:ext cx="7498080" cy="4800600"/>
          </a:xfrm>
        </p:spPr>
        <p:txBody>
          <a:bodyPr/>
          <a:lstStyle/>
          <a:p>
            <a:pPr eaLnBrk="1" hangingPunct="1">
              <a:buFont typeface="Wingdings 2" pitchFamily="18" charset="2"/>
              <a:buNone/>
            </a:pPr>
            <a:r>
              <a:rPr lang="zh-TW" altLang="en-US" dirty="0" smtClean="0"/>
              <a:t>   </a:t>
            </a:r>
            <a:endParaRPr lang="en-US" altLang="zh-TW" dirty="0" smtClean="0"/>
          </a:p>
          <a:p>
            <a:pPr>
              <a:lnSpc>
                <a:spcPts val="4200"/>
              </a:lnSpc>
              <a:buNone/>
            </a:pPr>
            <a:r>
              <a:rPr lang="zh-TW" altLang="en-US" sz="3600" dirty="0" smtClean="0"/>
              <a:t>         「</a:t>
            </a:r>
            <a:r>
              <a:rPr lang="zh-TW" altLang="zh-TW" sz="3600" b="1" dirty="0" smtClean="0">
                <a:effectLst>
                  <a:outerShdw blurRad="38100" dist="38100" dir="2700000" algn="tl">
                    <a:srgbClr val="000000">
                      <a:alpha val="43137"/>
                    </a:srgbClr>
                  </a:outerShdw>
                </a:effectLst>
                <a:latin typeface="標楷體" pitchFamily="65" charset="-120"/>
                <a:ea typeface="標楷體" pitchFamily="65" charset="-120"/>
              </a:rPr>
              <a:t>推論</a:t>
            </a:r>
            <a:r>
              <a:rPr lang="zh-TW" altLang="en-US" sz="3600" dirty="0" smtClean="0"/>
              <a:t>」</a:t>
            </a:r>
            <a:r>
              <a:rPr lang="zh-TW" altLang="zh-TW" sz="3600" b="1" dirty="0" smtClean="0">
                <a:effectLst>
                  <a:outerShdw blurRad="38100" dist="38100" dir="2700000" algn="tl">
                    <a:srgbClr val="000000">
                      <a:alpha val="43137"/>
                    </a:srgbClr>
                  </a:outerShdw>
                </a:effectLst>
                <a:latin typeface="標楷體" pitchFamily="65" charset="-120"/>
                <a:ea typeface="標楷體" pitchFamily="65" charset="-120"/>
              </a:rPr>
              <a:t>是</a:t>
            </a:r>
            <a:r>
              <a:rPr lang="zh-TW" altLang="en-US" sz="3600" b="1" dirty="0" smtClean="0">
                <a:effectLst>
                  <a:outerShdw blurRad="38100" dist="38100" dir="2700000" algn="tl">
                    <a:srgbClr val="000000">
                      <a:alpha val="43137"/>
                    </a:srgbClr>
                  </a:outerShdw>
                </a:effectLst>
                <a:latin typeface="標楷體" pitchFamily="65" charset="-120"/>
                <a:ea typeface="標楷體" pitchFamily="65" charset="-120"/>
              </a:rPr>
              <a:t>閱讀</a:t>
            </a:r>
            <a:r>
              <a:rPr lang="zh-TW" altLang="zh-TW" sz="3600" b="1" dirty="0" smtClean="0">
                <a:effectLst>
                  <a:outerShdw blurRad="38100" dist="38100" dir="2700000" algn="tl">
                    <a:srgbClr val="000000">
                      <a:alpha val="43137"/>
                    </a:srgbClr>
                  </a:outerShdw>
                </a:effectLst>
                <a:latin typeface="標楷體" pitchFamily="65" charset="-120"/>
                <a:ea typeface="標楷體" pitchFamily="65" charset="-120"/>
              </a:rPr>
              <a:t>理解過程的</a:t>
            </a:r>
            <a:r>
              <a:rPr lang="zh-TW" altLang="en-US" sz="3600" b="1" dirty="0" smtClean="0">
                <a:effectLst>
                  <a:outerShdw blurRad="38100" dist="38100" dir="2700000" algn="tl">
                    <a:srgbClr val="000000">
                      <a:alpha val="43137"/>
                    </a:srgbClr>
                  </a:outerShdw>
                </a:effectLst>
                <a:latin typeface="標楷體" pitchFamily="65" charset="-120"/>
                <a:ea typeface="標楷體" pitchFamily="65" charset="-120"/>
              </a:rPr>
              <a:t>重要技能</a:t>
            </a:r>
            <a:r>
              <a:rPr lang="zh-TW" altLang="zh-TW" sz="3600" b="1" dirty="0" smtClean="0">
                <a:effectLst>
                  <a:outerShdw blurRad="38100" dist="38100" dir="2700000" algn="tl">
                    <a:srgbClr val="000000">
                      <a:alpha val="43137"/>
                    </a:srgbClr>
                  </a:outerShdw>
                </a:effectLst>
                <a:latin typeface="標楷體" pitchFamily="65" charset="-120"/>
                <a:ea typeface="標楷體" pitchFamily="65" charset="-120"/>
              </a:rPr>
              <a:t>，閱讀文章時，若能廣泛使用推論的策略，就能</a:t>
            </a:r>
            <a:r>
              <a:rPr lang="zh-TW" altLang="en-US" sz="3600" b="1" dirty="0" smtClean="0">
                <a:effectLst>
                  <a:outerShdw blurRad="38100" dist="38100" dir="2700000" algn="tl">
                    <a:srgbClr val="000000">
                      <a:alpha val="43137"/>
                    </a:srgbClr>
                  </a:outerShdw>
                </a:effectLst>
                <a:latin typeface="標楷體" pitchFamily="65" charset="-120"/>
                <a:ea typeface="標楷體" pitchFamily="65" charset="-120"/>
              </a:rPr>
              <a:t>自行理解</a:t>
            </a:r>
            <a:r>
              <a:rPr lang="zh-TW" altLang="zh-TW" sz="3600" b="1" dirty="0" smtClean="0">
                <a:effectLst>
                  <a:outerShdw blurRad="38100" dist="38100" dir="2700000" algn="tl">
                    <a:srgbClr val="000000">
                      <a:alpha val="43137"/>
                    </a:srgbClr>
                  </a:outerShdw>
                </a:effectLst>
                <a:latin typeface="標楷體" pitchFamily="65" charset="-120"/>
                <a:ea typeface="標楷體" pitchFamily="65" charset="-120"/>
              </a:rPr>
              <a:t>文</a:t>
            </a:r>
            <a:r>
              <a:rPr lang="zh-TW" altLang="en-US" sz="3600" b="1" dirty="0" smtClean="0">
                <a:effectLst>
                  <a:outerShdw blurRad="38100" dist="38100" dir="2700000" algn="tl">
                    <a:srgbClr val="000000">
                      <a:alpha val="43137"/>
                    </a:srgbClr>
                  </a:outerShdw>
                </a:effectLst>
                <a:latin typeface="標楷體" pitchFamily="65" charset="-120"/>
                <a:ea typeface="標楷體" pitchFamily="65" charset="-120"/>
              </a:rPr>
              <a:t>章</a:t>
            </a:r>
            <a:r>
              <a:rPr lang="zh-TW" altLang="zh-TW" sz="3600" b="1" dirty="0" smtClean="0">
                <a:effectLst>
                  <a:outerShdw blurRad="38100" dist="38100" dir="2700000" algn="tl">
                    <a:srgbClr val="000000">
                      <a:alpha val="43137"/>
                    </a:srgbClr>
                  </a:outerShdw>
                </a:effectLst>
                <a:latin typeface="標楷體" pitchFamily="65" charset="-120"/>
                <a:ea typeface="標楷體" pitchFamily="65" charset="-120"/>
              </a:rPr>
              <a:t>中省略、遺漏的部分或是推論出意在言外，不能由本文字面上找到的答案。</a:t>
            </a:r>
          </a:p>
          <a:p>
            <a:pPr eaLnBrk="1" hangingPunct="1">
              <a:buFont typeface="Wingdings 2" pitchFamily="18" charset="2"/>
              <a:buNone/>
            </a:pPr>
            <a:endParaRPr lang="zh-TW" altLang="en-US" dirty="0" smtClean="0"/>
          </a:p>
        </p:txBody>
      </p:sp>
      <p:sp>
        <p:nvSpPr>
          <p:cNvPr id="4" name="標題 3"/>
          <p:cNvSpPr>
            <a:spLocks noGrp="1"/>
          </p:cNvSpPr>
          <p:nvPr>
            <p:ph type="title"/>
          </p:nvPr>
        </p:nvSpPr>
        <p:spPr>
          <a:xfrm>
            <a:off x="1000100" y="214290"/>
            <a:ext cx="7498080" cy="1143000"/>
          </a:xfrm>
        </p:spPr>
        <p:txBody>
          <a:bodyPr>
            <a:normAutofit/>
          </a:bodyPr>
          <a:lstStyle/>
          <a:p>
            <a:pPr algn="ctr"/>
            <a:r>
              <a:rPr lang="zh-TW" altLang="en-US" sz="4400" b="1" dirty="0" smtClean="0">
                <a:solidFill>
                  <a:schemeClr val="tx2">
                    <a:lumMod val="50000"/>
                  </a:schemeClr>
                </a:solidFill>
                <a:latin typeface="標楷體" pitchFamily="65" charset="-120"/>
                <a:ea typeface="標楷體" pitchFamily="65" charset="-120"/>
              </a:rPr>
              <a:t>什麼是「推論」策略</a:t>
            </a:r>
            <a:endParaRPr lang="zh-TW" altLang="en-US" sz="4400" b="1" dirty="0">
              <a:solidFill>
                <a:schemeClr val="tx2">
                  <a:lumMod val="50000"/>
                </a:schemeClr>
              </a:solidFill>
              <a:latin typeface="標楷體" pitchFamily="65" charset="-120"/>
              <a:ea typeface="標楷體" pitchFamily="65" charset="-120"/>
            </a:endParaRPr>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1000100" y="285728"/>
            <a:ext cx="7558087" cy="928694"/>
          </a:xfrm>
        </p:spPr>
        <p:txBody>
          <a:bodyPr>
            <a:noAutofit/>
          </a:bodyPr>
          <a:lstStyle/>
          <a:p>
            <a:pPr algn="ctr"/>
            <a:r>
              <a:rPr lang="zh-TW" altLang="en-US" sz="4400" b="1" dirty="0" smtClean="0">
                <a:solidFill>
                  <a:schemeClr val="tx2">
                    <a:lumMod val="50000"/>
                  </a:schemeClr>
                </a:solidFill>
                <a:latin typeface="標楷體" pitchFamily="65" charset="-120"/>
                <a:ea typeface="標楷體" pitchFamily="65" charset="-120"/>
              </a:rPr>
              <a:t>什麼是「自我提問」策略</a:t>
            </a:r>
            <a:endParaRPr lang="zh-TW" altLang="en-US" sz="4400" b="1" dirty="0">
              <a:solidFill>
                <a:schemeClr val="tx2">
                  <a:lumMod val="50000"/>
                </a:schemeClr>
              </a:solidFill>
              <a:latin typeface="標楷體" pitchFamily="65" charset="-120"/>
              <a:ea typeface="標楷體" pitchFamily="65" charset="-120"/>
            </a:endParaRPr>
          </a:p>
        </p:txBody>
      </p:sp>
      <p:sp>
        <p:nvSpPr>
          <p:cNvPr id="92163" name="Rectangle 3"/>
          <p:cNvSpPr>
            <a:spLocks noGrp="1" noChangeArrowheads="1"/>
          </p:cNvSpPr>
          <p:nvPr>
            <p:ph type="body" idx="1"/>
          </p:nvPr>
        </p:nvSpPr>
        <p:spPr>
          <a:xfrm>
            <a:off x="1142976" y="1500174"/>
            <a:ext cx="7167586" cy="4144962"/>
          </a:xfrm>
        </p:spPr>
        <p:txBody>
          <a:bodyPr>
            <a:normAutofit/>
          </a:bodyPr>
          <a:lstStyle/>
          <a:p>
            <a:pPr marL="0" indent="812800"/>
            <a:r>
              <a:rPr lang="zh-TW" altLang="en-US" sz="3600" b="1" dirty="0" smtClean="0">
                <a:effectLst>
                  <a:outerShdw blurRad="38100" dist="38100" dir="2700000" algn="tl">
                    <a:srgbClr val="000000">
                      <a:alpha val="43137"/>
                    </a:srgbClr>
                  </a:outerShdw>
                </a:effectLst>
                <a:latin typeface="標楷體" pitchFamily="65" charset="-120"/>
                <a:ea typeface="標楷體" pitchFamily="65" charset="-120"/>
              </a:rPr>
              <a:t>「自我提問」是在閱讀過程中，</a:t>
            </a:r>
            <a:r>
              <a:rPr lang="zh-TW" altLang="en-US" sz="3600" b="1" dirty="0">
                <a:effectLst>
                  <a:outerShdw blurRad="38100" dist="38100" dir="2700000" algn="tl">
                    <a:srgbClr val="000000">
                      <a:alpha val="43137"/>
                    </a:srgbClr>
                  </a:outerShdw>
                </a:effectLst>
                <a:latin typeface="標楷體" pitchFamily="65" charset="-120"/>
                <a:ea typeface="標楷體" pitchFamily="65" charset="-120"/>
              </a:rPr>
              <a:t>藉由</a:t>
            </a:r>
            <a:r>
              <a:rPr lang="zh-TW" altLang="en-US" sz="3600" b="1" dirty="0" smtClean="0">
                <a:effectLst>
                  <a:outerShdw blurRad="38100" dist="38100" dir="2700000" algn="tl">
                    <a:srgbClr val="000000">
                      <a:alpha val="43137"/>
                    </a:srgbClr>
                  </a:outerShdw>
                </a:effectLst>
                <a:latin typeface="標楷體" pitchFamily="65" charset="-120"/>
                <a:ea typeface="標楷體" pitchFamily="65" charset="-120"/>
              </a:rPr>
              <a:t>讀者自行提出問題以引導與協助對</a:t>
            </a:r>
            <a:r>
              <a:rPr lang="zh-TW" altLang="en-US" sz="3600" b="1" dirty="0">
                <a:effectLst>
                  <a:outerShdw blurRad="38100" dist="38100" dir="2700000" algn="tl">
                    <a:srgbClr val="000000">
                      <a:alpha val="43137"/>
                    </a:srgbClr>
                  </a:outerShdw>
                </a:effectLst>
                <a:latin typeface="標楷體" pitchFamily="65" charset="-120"/>
                <a:ea typeface="標楷體" pitchFamily="65" charset="-120"/>
              </a:rPr>
              <a:t>文本</a:t>
            </a:r>
            <a:r>
              <a:rPr lang="zh-TW" altLang="en-US" sz="3600" b="1" dirty="0" smtClean="0">
                <a:effectLst>
                  <a:outerShdw blurRad="38100" dist="38100" dir="2700000" algn="tl">
                    <a:srgbClr val="000000">
                      <a:alpha val="43137"/>
                    </a:srgbClr>
                  </a:outerShdw>
                </a:effectLst>
                <a:latin typeface="標楷體" pitchFamily="65" charset="-120"/>
                <a:ea typeface="標楷體" pitchFamily="65" charset="-120"/>
              </a:rPr>
              <a:t>的思考與理解的做法。讀者的提問須依據</a:t>
            </a:r>
            <a:r>
              <a:rPr lang="zh-TW" altLang="en-US" sz="3600" b="1" dirty="0">
                <a:effectLst>
                  <a:outerShdw blurRad="38100" dist="38100" dir="2700000" algn="tl">
                    <a:srgbClr val="000000">
                      <a:alpha val="43137"/>
                    </a:srgbClr>
                  </a:outerShdw>
                </a:effectLst>
                <a:latin typeface="標楷體" pitchFamily="65" charset="-120"/>
                <a:ea typeface="標楷體" pitchFamily="65" charset="-120"/>
              </a:rPr>
              <a:t>文本的主題、內文、圖表</a:t>
            </a:r>
            <a:r>
              <a:rPr lang="zh-TW" altLang="en-US" sz="3600" b="1" dirty="0" smtClean="0">
                <a:effectLst>
                  <a:outerShdw blurRad="38100" dist="38100" dir="2700000" algn="tl">
                    <a:srgbClr val="000000">
                      <a:alpha val="43137"/>
                    </a:srgbClr>
                  </a:outerShdw>
                </a:effectLst>
                <a:latin typeface="標楷體" pitchFamily="65" charset="-120"/>
                <a:ea typeface="標楷體" pitchFamily="65" charset="-120"/>
              </a:rPr>
              <a:t>線索等訊息形成</a:t>
            </a:r>
            <a:r>
              <a:rPr lang="zh-TW" altLang="en-US" sz="3600" b="1" dirty="0">
                <a:effectLst>
                  <a:outerShdw blurRad="38100" dist="38100" dir="2700000" algn="tl">
                    <a:srgbClr val="000000">
                      <a:alpha val="43137"/>
                    </a:srgbClr>
                  </a:outerShdw>
                </a:effectLst>
                <a:latin typeface="標楷體" pitchFamily="65" charset="-120"/>
                <a:ea typeface="標楷體" pitchFamily="65" charset="-120"/>
              </a:rPr>
              <a:t>對文本重點的注意與好奇</a:t>
            </a:r>
            <a:r>
              <a:rPr lang="zh-TW" altLang="en-US" sz="3600" b="1" dirty="0" smtClean="0">
                <a:effectLst>
                  <a:outerShdw blurRad="38100" dist="38100" dir="2700000" algn="tl">
                    <a:srgbClr val="000000">
                      <a:alpha val="43137"/>
                    </a:srgbClr>
                  </a:outerShdw>
                </a:effectLst>
                <a:latin typeface="標楷體" pitchFamily="65" charset="-120"/>
                <a:ea typeface="標楷體" pitchFamily="65" charset="-120"/>
              </a:rPr>
              <a:t>，進而願意</a:t>
            </a:r>
            <a:r>
              <a:rPr lang="zh-TW" altLang="en-US" sz="3600" b="1" dirty="0">
                <a:effectLst>
                  <a:outerShdw blurRad="38100" dist="38100" dir="2700000" algn="tl">
                    <a:srgbClr val="000000">
                      <a:alpha val="43137"/>
                    </a:srgbClr>
                  </a:outerShdw>
                </a:effectLst>
                <a:latin typeface="標楷體" pitchFamily="65" charset="-120"/>
                <a:ea typeface="標楷體" pitchFamily="65" charset="-120"/>
              </a:rPr>
              <a:t>去探索問題的答案與文本內容關係。 </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標題 4"/>
          <p:cNvSpPr>
            <a:spLocks noGrp="1"/>
          </p:cNvSpPr>
          <p:nvPr>
            <p:ph type="title"/>
          </p:nvPr>
        </p:nvSpPr>
        <p:spPr>
          <a:xfrm>
            <a:off x="1295400" y="357166"/>
            <a:ext cx="6991350" cy="890609"/>
          </a:xfrm>
        </p:spPr>
        <p:txBody>
          <a:bodyPr>
            <a:normAutofit/>
          </a:bodyPr>
          <a:lstStyle/>
          <a:p>
            <a:pPr algn="ctr">
              <a:tabLst>
                <a:tab pos="3144838" algn="l"/>
              </a:tabLst>
              <a:defRPr/>
            </a:pPr>
            <a:r>
              <a:rPr lang="zh-TW" altLang="en-US" sz="4400" b="1" dirty="0" smtClean="0">
                <a:solidFill>
                  <a:schemeClr val="tx2">
                    <a:lumMod val="50000"/>
                  </a:schemeClr>
                </a:solidFill>
                <a:latin typeface="標楷體" pitchFamily="65" charset="-120"/>
                <a:ea typeface="標楷體" pitchFamily="65" charset="-120"/>
              </a:rPr>
              <a:t>自我提問策略教學要點</a:t>
            </a:r>
          </a:p>
        </p:txBody>
      </p:sp>
      <p:sp>
        <p:nvSpPr>
          <p:cNvPr id="332803" name="投影片編號版面配置區 3"/>
          <p:cNvSpPr>
            <a:spLocks noGrp="1"/>
          </p:cNvSpPr>
          <p:nvPr>
            <p:ph type="sldNum" sz="quarter" idx="12"/>
          </p:nvPr>
        </p:nvSpPr>
        <p:spPr>
          <a:noFill/>
          <a:ln>
            <a:miter lim="800000"/>
            <a:headEnd/>
            <a:tailEnd/>
          </a:ln>
        </p:spPr>
        <p:txBody>
          <a:bodyPr/>
          <a:lstStyle/>
          <a:p>
            <a:fld id="{87979524-5ABD-4F95-AEFD-EDE7A4A7D56D}" type="slidenum">
              <a:rPr lang="zh-TW" altLang="en-US" smtClean="0">
                <a:solidFill>
                  <a:schemeClr val="tx1"/>
                </a:solidFill>
                <a:latin typeface="Arial" charset="0"/>
              </a:rPr>
              <a:pPr/>
              <a:t>61</a:t>
            </a:fld>
            <a:endParaRPr lang="en-US" altLang="zh-TW" smtClean="0">
              <a:solidFill>
                <a:schemeClr val="tx1"/>
              </a:solidFill>
              <a:latin typeface="Arial" charset="0"/>
            </a:endParaRPr>
          </a:p>
        </p:txBody>
      </p:sp>
      <p:sp>
        <p:nvSpPr>
          <p:cNvPr id="5" name="文字版面配置區 7"/>
          <p:cNvSpPr txBox="1">
            <a:spLocks/>
          </p:cNvSpPr>
          <p:nvPr/>
        </p:nvSpPr>
        <p:spPr>
          <a:xfrm>
            <a:off x="1571604" y="1857364"/>
            <a:ext cx="5948387" cy="4000528"/>
          </a:xfrm>
          <a:prstGeom prst="rect">
            <a:avLst/>
          </a:prstGeom>
        </p:spPr>
        <p:txBody>
          <a:bodyPr>
            <a:normAutofit/>
          </a:bodyPr>
          <a:lstStyle/>
          <a:p>
            <a:pPr marL="514350" marR="0" lvl="0" indent="-514350" algn="l" defTabSz="914400" rtl="0" eaLnBrk="1" fontAlgn="auto" latinLnBrk="0" hangingPunct="1">
              <a:lnSpc>
                <a:spcPct val="150000"/>
              </a:lnSpc>
              <a:spcBef>
                <a:spcPts val="600"/>
              </a:spcBef>
              <a:spcAft>
                <a:spcPts val="0"/>
              </a:spcAft>
              <a:buClr>
                <a:schemeClr val="accent1"/>
              </a:buClr>
              <a:buSzPct val="80000"/>
              <a:buFont typeface="Calibri" pitchFamily="34" charset="0"/>
              <a:buAutoNum type="arabicPeriod"/>
              <a:tabLst/>
              <a:defRPr/>
            </a:pPr>
            <a:r>
              <a:rPr kumimoji="0" lang="zh-TW" altLang="en-US" sz="4400" b="1" i="0" u="none" strike="noStrike" kern="1200" cap="none" spc="0" normalizeH="0" baseline="0" noProof="0" dirty="0" smtClean="0">
                <a:ln>
                  <a:noFill/>
                </a:ln>
                <a:solidFill>
                  <a:schemeClr val="tx2">
                    <a:lumMod val="50000"/>
                  </a:schemeClr>
                </a:solidFill>
                <a:effectLst>
                  <a:outerShdw blurRad="38100" dist="38100" dir="2700000" algn="tl">
                    <a:srgbClr val="000000">
                      <a:alpha val="43137"/>
                    </a:srgbClr>
                  </a:outerShdw>
                </a:effectLst>
                <a:uLnTx/>
                <a:uFillTx/>
                <a:latin typeface="標楷體" pitchFamily="65" charset="-120"/>
                <a:ea typeface="標楷體" pitchFamily="65" charset="-120"/>
              </a:rPr>
              <a:t>六何法</a:t>
            </a:r>
            <a:endParaRPr kumimoji="0" lang="en-US" altLang="zh-TW" sz="4400" b="1" i="0" u="none" strike="noStrike" kern="1200" cap="none" spc="0" normalizeH="0" baseline="0" noProof="0" dirty="0" smtClean="0">
              <a:ln>
                <a:noFill/>
              </a:ln>
              <a:solidFill>
                <a:schemeClr val="tx2">
                  <a:lumMod val="50000"/>
                </a:schemeClr>
              </a:solidFill>
              <a:effectLst>
                <a:outerShdw blurRad="38100" dist="38100" dir="2700000" algn="tl">
                  <a:srgbClr val="000000">
                    <a:alpha val="43137"/>
                  </a:srgbClr>
                </a:outerShdw>
              </a:effectLst>
              <a:uLnTx/>
              <a:uFillTx/>
              <a:latin typeface="標楷體" pitchFamily="65" charset="-120"/>
              <a:ea typeface="標楷體" pitchFamily="65" charset="-120"/>
            </a:endParaRPr>
          </a:p>
          <a:p>
            <a:pPr marL="514350" marR="0" lvl="0" indent="-514350" algn="l" defTabSz="914400" rtl="0" eaLnBrk="1" fontAlgn="auto" latinLnBrk="0" hangingPunct="1">
              <a:lnSpc>
                <a:spcPct val="150000"/>
              </a:lnSpc>
              <a:spcBef>
                <a:spcPts val="600"/>
              </a:spcBef>
              <a:spcAft>
                <a:spcPts val="0"/>
              </a:spcAft>
              <a:buClr>
                <a:schemeClr val="accent1"/>
              </a:buClr>
              <a:buSzPct val="80000"/>
              <a:buFont typeface="Calibri" pitchFamily="34" charset="0"/>
              <a:buAutoNum type="arabicPeriod"/>
              <a:tabLst/>
              <a:defRPr/>
            </a:pPr>
            <a:r>
              <a:rPr kumimoji="0" lang="zh-TW" altLang="en-US" sz="4400" b="1" i="0" u="none" strike="noStrike" kern="1200" cap="none" spc="0" normalizeH="0" baseline="0" noProof="0" dirty="0" smtClean="0">
                <a:ln>
                  <a:noFill/>
                </a:ln>
                <a:solidFill>
                  <a:schemeClr val="tx2">
                    <a:lumMod val="50000"/>
                  </a:schemeClr>
                </a:solidFill>
                <a:effectLst>
                  <a:outerShdw blurRad="38100" dist="38100" dir="2700000" algn="tl">
                    <a:srgbClr val="000000">
                      <a:alpha val="43137"/>
                    </a:srgbClr>
                  </a:outerShdw>
                </a:effectLst>
                <a:uLnTx/>
                <a:uFillTx/>
                <a:latin typeface="標楷體" pitchFamily="65" charset="-120"/>
                <a:ea typeface="標楷體" pitchFamily="65" charset="-120"/>
              </a:rPr>
              <a:t>有層次的提問</a:t>
            </a:r>
            <a:endParaRPr kumimoji="0" lang="en-US" altLang="zh-TW" sz="4400" b="1" i="0" u="none" strike="noStrike" kern="1200" cap="none" spc="0" normalizeH="0" baseline="0" noProof="0" dirty="0" smtClean="0">
              <a:ln>
                <a:noFill/>
              </a:ln>
              <a:solidFill>
                <a:schemeClr val="tx2">
                  <a:lumMod val="50000"/>
                </a:schemeClr>
              </a:solidFill>
              <a:effectLst>
                <a:outerShdw blurRad="38100" dist="38100" dir="2700000" algn="tl">
                  <a:srgbClr val="000000">
                    <a:alpha val="43137"/>
                  </a:srgbClr>
                </a:outerShdw>
              </a:effectLst>
              <a:uLnTx/>
              <a:uFillTx/>
              <a:latin typeface="標楷體" pitchFamily="65" charset="-120"/>
              <a:ea typeface="標楷體" pitchFamily="65" charset="-120"/>
            </a:endParaRPr>
          </a:p>
          <a:p>
            <a:pPr marL="514350" marR="0" lvl="0" indent="-514350" algn="l" defTabSz="914400" rtl="0" eaLnBrk="1" fontAlgn="auto" latinLnBrk="0" hangingPunct="1">
              <a:lnSpc>
                <a:spcPct val="150000"/>
              </a:lnSpc>
              <a:spcBef>
                <a:spcPts val="600"/>
              </a:spcBef>
              <a:spcAft>
                <a:spcPts val="0"/>
              </a:spcAft>
              <a:buClr>
                <a:schemeClr val="accent1"/>
              </a:buClr>
              <a:buSzPct val="80000"/>
              <a:buFont typeface="Calibri" pitchFamily="34" charset="0"/>
              <a:buAutoNum type="arabicPeriod"/>
              <a:tabLst/>
              <a:defRPr/>
            </a:pPr>
            <a:r>
              <a:rPr kumimoji="0" lang="zh-TW" altLang="en-US" sz="4400" b="1" i="0" u="none" strike="noStrike" kern="1200" cap="none" spc="0" normalizeH="0" baseline="0" noProof="0" dirty="0" smtClean="0">
                <a:ln>
                  <a:noFill/>
                </a:ln>
                <a:solidFill>
                  <a:schemeClr val="tx2">
                    <a:lumMod val="50000"/>
                  </a:schemeClr>
                </a:solidFill>
                <a:effectLst>
                  <a:outerShdw blurRad="38100" dist="38100" dir="2700000" algn="tl">
                    <a:srgbClr val="000000">
                      <a:alpha val="43137"/>
                    </a:srgbClr>
                  </a:outerShdw>
                </a:effectLst>
                <a:uLnTx/>
                <a:uFillTx/>
                <a:latin typeface="標楷體" pitchFamily="65" charset="-120"/>
                <a:ea typeface="標楷體" pitchFamily="65" charset="-120"/>
              </a:rPr>
              <a:t>詰問作者</a:t>
            </a:r>
            <a:endParaRPr kumimoji="0" lang="en-US" altLang="zh-TW" sz="4400" b="1" i="0" u="none" strike="noStrike" kern="1200" cap="none" spc="0" normalizeH="0" baseline="0" noProof="0" dirty="0" smtClean="0">
              <a:ln>
                <a:noFill/>
              </a:ln>
              <a:solidFill>
                <a:schemeClr val="tx2">
                  <a:lumMod val="50000"/>
                </a:schemeClr>
              </a:solidFill>
              <a:effectLst>
                <a:outerShdw blurRad="38100" dist="38100" dir="2700000" algn="tl">
                  <a:srgbClr val="000000">
                    <a:alpha val="43137"/>
                  </a:srgbClr>
                </a:outerShdw>
              </a:effectLst>
              <a:uLnTx/>
              <a:uFillTx/>
              <a:latin typeface="標楷體" pitchFamily="65" charset="-120"/>
              <a:ea typeface="標楷體" pitchFamily="65" charset="-120"/>
            </a:endParaRPr>
          </a:p>
          <a:p>
            <a:pPr marL="514350" marR="0" lvl="0" indent="-514350" algn="l" defTabSz="914400" rtl="0" eaLnBrk="1" fontAlgn="auto" latinLnBrk="0" hangingPunct="1">
              <a:lnSpc>
                <a:spcPct val="100000"/>
              </a:lnSpc>
              <a:spcBef>
                <a:spcPts val="600"/>
              </a:spcBef>
              <a:spcAft>
                <a:spcPts val="0"/>
              </a:spcAft>
              <a:buClr>
                <a:schemeClr val="accent1"/>
              </a:buClr>
              <a:buSzPct val="80000"/>
              <a:buFont typeface="Calibri" pitchFamily="34" charset="0"/>
              <a:buAutoNum type="arabicPeriod"/>
              <a:tabLst/>
              <a:defRPr/>
            </a:pPr>
            <a:endParaRPr kumimoji="0" lang="zh-TW" altLang="en-US" sz="4400" b="0" i="0" u="none" strike="noStrike" kern="1200" cap="none" spc="0" normalizeH="0" baseline="0" noProof="0" dirty="0" smtClean="0">
              <a:ln>
                <a:noFill/>
              </a:ln>
              <a:solidFill>
                <a:srgbClr val="FF0000"/>
              </a:solidFill>
              <a:effectLst/>
              <a:uLnTx/>
              <a:uFillTx/>
              <a:latin typeface="標楷體" pitchFamily="65" charset="-120"/>
              <a:ea typeface="標楷體" pitchFamily="65" charset="-120"/>
            </a:endParaRPr>
          </a:p>
        </p:txBody>
      </p:sp>
      <p:pic>
        <p:nvPicPr>
          <p:cNvPr id="6" name="圖片 6" descr="C:\Users\CGS\Documents\0\logo.gif"/>
          <p:cNvPicPr>
            <a:picLocks noChangeAspect="1" noChangeArrowheads="1"/>
          </p:cNvPicPr>
          <p:nvPr/>
        </p:nvPicPr>
        <p:blipFill>
          <a:blip r:embed="rId2"/>
          <a:srcRect/>
          <a:stretch>
            <a:fillRect/>
          </a:stretch>
        </p:blipFill>
        <p:spPr bwMode="auto">
          <a:xfrm>
            <a:off x="7751763" y="620713"/>
            <a:ext cx="1171575" cy="7207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1" name="Rectangle 3"/>
          <p:cNvSpPr>
            <a:spLocks noGrp="1" noChangeArrowheads="1"/>
          </p:cNvSpPr>
          <p:nvPr>
            <p:ph type="body" sz="half" idx="1"/>
          </p:nvPr>
        </p:nvSpPr>
        <p:spPr>
          <a:xfrm>
            <a:off x="457199" y="1357298"/>
            <a:ext cx="7972453" cy="4967302"/>
          </a:xfrm>
        </p:spPr>
        <p:txBody>
          <a:bodyPr>
            <a:normAutofit/>
          </a:bodyPr>
          <a:lstStyle/>
          <a:p>
            <a:pPr>
              <a:lnSpc>
                <a:spcPct val="150000"/>
              </a:lnSpc>
            </a:pPr>
            <a:r>
              <a:rPr lang="zh-TW" altLang="en-US" sz="3600" b="1" dirty="0">
                <a:solidFill>
                  <a:srgbClr val="000000"/>
                </a:solidFill>
                <a:latin typeface="標楷體" pitchFamily="65" charset="-120"/>
                <a:ea typeface="標楷體" pitchFamily="65" charset="-120"/>
              </a:rPr>
              <a:t>實施目的</a:t>
            </a:r>
            <a:r>
              <a:rPr lang="zh-TW" altLang="en-US" sz="3600" b="1" dirty="0" smtClean="0">
                <a:solidFill>
                  <a:srgbClr val="000000"/>
                </a:solidFill>
                <a:latin typeface="標楷體" pitchFamily="65" charset="-120"/>
                <a:ea typeface="標楷體" pitchFamily="65" charset="-120"/>
              </a:rPr>
              <a:t>：</a:t>
            </a:r>
            <a:endParaRPr lang="en-US" altLang="zh-TW" sz="3600" b="1" dirty="0">
              <a:solidFill>
                <a:srgbClr val="000000"/>
              </a:solidFill>
              <a:latin typeface="標楷體" pitchFamily="65" charset="-120"/>
              <a:ea typeface="標楷體" pitchFamily="65" charset="-120"/>
            </a:endParaRPr>
          </a:p>
          <a:p>
            <a:pPr lvl="1"/>
            <a:r>
              <a:rPr lang="zh-TW" altLang="en-US" sz="3600" b="1" dirty="0" smtClean="0">
                <a:solidFill>
                  <a:srgbClr val="000000"/>
                </a:solidFill>
                <a:latin typeface="標楷體" pitchFamily="65" charset="-120"/>
                <a:ea typeface="標楷體" pitchFamily="65" charset="-120"/>
              </a:rPr>
              <a:t>在</a:t>
            </a:r>
            <a:r>
              <a:rPr lang="zh-TW" altLang="en-US" sz="3600" b="1" dirty="0">
                <a:solidFill>
                  <a:srgbClr val="000000"/>
                </a:solidFill>
                <a:latin typeface="標楷體" pitchFamily="65" charset="-120"/>
                <a:ea typeface="標楷體" pitchFamily="65" charset="-120"/>
              </a:rPr>
              <a:t>閱讀的歷程中</a:t>
            </a:r>
            <a:r>
              <a:rPr lang="zh-TW" altLang="en-US" sz="3600" b="1" dirty="0" smtClean="0">
                <a:solidFill>
                  <a:srgbClr val="000000"/>
                </a:solidFill>
                <a:latin typeface="標楷體" pitchFamily="65" charset="-120"/>
                <a:ea typeface="標楷體" pitchFamily="65" charset="-120"/>
              </a:rPr>
              <a:t>，閱讀者運用「何人</a:t>
            </a:r>
            <a:r>
              <a:rPr lang="zh-TW" altLang="en-US" sz="3600" b="1" dirty="0" smtClean="0">
                <a:solidFill>
                  <a:srgbClr val="C00000"/>
                </a:solidFill>
                <a:latin typeface="標楷體" pitchFamily="65" charset="-120"/>
                <a:ea typeface="標楷體" pitchFamily="65" charset="-120"/>
              </a:rPr>
              <a:t>（</a:t>
            </a:r>
            <a:r>
              <a:rPr lang="en-US" altLang="zh-TW" sz="3600" b="1" dirty="0" smtClean="0">
                <a:solidFill>
                  <a:srgbClr val="C00000"/>
                </a:solidFill>
                <a:latin typeface="標楷體" pitchFamily="65" charset="-120"/>
                <a:ea typeface="標楷體" pitchFamily="65" charset="-120"/>
              </a:rPr>
              <a:t>who</a:t>
            </a:r>
            <a:r>
              <a:rPr lang="zh-TW" altLang="en-US" sz="3600" b="1" dirty="0" smtClean="0">
                <a:solidFill>
                  <a:srgbClr val="C00000"/>
                </a:solidFill>
                <a:latin typeface="標楷體" pitchFamily="65" charset="-120"/>
                <a:ea typeface="標楷體" pitchFamily="65" charset="-120"/>
              </a:rPr>
              <a:t>）</a:t>
            </a:r>
            <a:r>
              <a:rPr lang="zh-TW" altLang="en-US" sz="3600" b="1" dirty="0" smtClean="0">
                <a:latin typeface="標楷體" pitchFamily="65" charset="-120"/>
                <a:ea typeface="標楷體" pitchFamily="65" charset="-120"/>
              </a:rPr>
              <a:t>？</a:t>
            </a:r>
            <a:r>
              <a:rPr lang="zh-TW" altLang="en-US" sz="3600" b="1" dirty="0" smtClean="0">
                <a:solidFill>
                  <a:srgbClr val="000000"/>
                </a:solidFill>
                <a:latin typeface="標楷體" pitchFamily="65" charset="-120"/>
                <a:ea typeface="標楷體" pitchFamily="65" charset="-120"/>
              </a:rPr>
              <a:t>何時</a:t>
            </a:r>
            <a:r>
              <a:rPr lang="zh-TW" altLang="en-US" sz="3600" b="1" dirty="0" smtClean="0">
                <a:solidFill>
                  <a:srgbClr val="C00000"/>
                </a:solidFill>
                <a:latin typeface="標楷體" pitchFamily="65" charset="-120"/>
                <a:ea typeface="標楷體" pitchFamily="65" charset="-120"/>
              </a:rPr>
              <a:t>（</a:t>
            </a:r>
            <a:r>
              <a:rPr lang="en-US" altLang="zh-TW" sz="3600" b="1" dirty="0" smtClean="0">
                <a:solidFill>
                  <a:srgbClr val="C00000"/>
                </a:solidFill>
                <a:latin typeface="標楷體" pitchFamily="65" charset="-120"/>
                <a:ea typeface="標楷體" pitchFamily="65" charset="-120"/>
              </a:rPr>
              <a:t>when</a:t>
            </a:r>
            <a:r>
              <a:rPr lang="zh-TW" altLang="en-US" sz="3600" b="1" dirty="0" smtClean="0">
                <a:solidFill>
                  <a:srgbClr val="C00000"/>
                </a:solidFill>
                <a:latin typeface="標楷體" pitchFamily="65" charset="-120"/>
                <a:ea typeface="標楷體" pitchFamily="65" charset="-120"/>
              </a:rPr>
              <a:t>）</a:t>
            </a:r>
            <a:r>
              <a:rPr lang="zh-TW" altLang="en-US" sz="3600" b="1" dirty="0" smtClean="0">
                <a:solidFill>
                  <a:srgbClr val="000000"/>
                </a:solidFill>
                <a:latin typeface="標楷體" pitchFamily="65" charset="-120"/>
                <a:ea typeface="標楷體" pitchFamily="65" charset="-120"/>
              </a:rPr>
              <a:t>？何地</a:t>
            </a:r>
            <a:r>
              <a:rPr lang="zh-TW" altLang="en-US" sz="3600" b="1" dirty="0" smtClean="0">
                <a:solidFill>
                  <a:srgbClr val="C00000"/>
                </a:solidFill>
                <a:latin typeface="標楷體" pitchFamily="65" charset="-120"/>
                <a:ea typeface="標楷體" pitchFamily="65" charset="-120"/>
              </a:rPr>
              <a:t>（</a:t>
            </a:r>
            <a:r>
              <a:rPr lang="en-US" altLang="zh-TW" sz="3600" b="1" dirty="0" smtClean="0">
                <a:solidFill>
                  <a:srgbClr val="C00000"/>
                </a:solidFill>
                <a:latin typeface="標楷體" pitchFamily="65" charset="-120"/>
                <a:ea typeface="標楷體" pitchFamily="65" charset="-120"/>
              </a:rPr>
              <a:t>where</a:t>
            </a:r>
            <a:r>
              <a:rPr lang="zh-TW" altLang="en-US" sz="3600" b="1" dirty="0" smtClean="0">
                <a:solidFill>
                  <a:srgbClr val="C00000"/>
                </a:solidFill>
                <a:latin typeface="標楷體" pitchFamily="65" charset="-120"/>
                <a:ea typeface="標楷體" pitchFamily="65" charset="-120"/>
              </a:rPr>
              <a:t>）</a:t>
            </a:r>
            <a:r>
              <a:rPr lang="zh-TW" altLang="en-US" sz="3600" b="1" dirty="0" smtClean="0">
                <a:solidFill>
                  <a:srgbClr val="000000"/>
                </a:solidFill>
                <a:latin typeface="標楷體" pitchFamily="65" charset="-120"/>
                <a:ea typeface="標楷體" pitchFamily="65" charset="-120"/>
              </a:rPr>
              <a:t>？何事</a:t>
            </a:r>
            <a:r>
              <a:rPr lang="zh-TW" altLang="en-US" sz="3600" b="1" dirty="0" smtClean="0">
                <a:solidFill>
                  <a:srgbClr val="C00000"/>
                </a:solidFill>
                <a:latin typeface="標楷體" pitchFamily="65" charset="-120"/>
                <a:ea typeface="標楷體" pitchFamily="65" charset="-120"/>
              </a:rPr>
              <a:t>（</a:t>
            </a:r>
            <a:r>
              <a:rPr lang="en-US" altLang="zh-TW" sz="3600" b="1" dirty="0" smtClean="0">
                <a:solidFill>
                  <a:srgbClr val="C00000"/>
                </a:solidFill>
                <a:latin typeface="標楷體" pitchFamily="65" charset="-120"/>
                <a:ea typeface="標楷體" pitchFamily="65" charset="-120"/>
              </a:rPr>
              <a:t>what</a:t>
            </a:r>
            <a:r>
              <a:rPr lang="zh-TW" altLang="en-US" sz="3600" b="1" dirty="0" smtClean="0">
                <a:solidFill>
                  <a:srgbClr val="C00000"/>
                </a:solidFill>
                <a:latin typeface="標楷體" pitchFamily="65" charset="-120"/>
                <a:ea typeface="標楷體" pitchFamily="65" charset="-120"/>
              </a:rPr>
              <a:t>）</a:t>
            </a:r>
            <a:r>
              <a:rPr lang="zh-TW" altLang="en-US" sz="3600" b="1" dirty="0" smtClean="0">
                <a:solidFill>
                  <a:srgbClr val="000000"/>
                </a:solidFill>
                <a:latin typeface="標楷體" pitchFamily="65" charset="-120"/>
                <a:ea typeface="標楷體" pitchFamily="65" charset="-120"/>
              </a:rPr>
              <a:t>？為何</a:t>
            </a:r>
            <a:r>
              <a:rPr lang="zh-TW" altLang="en-US" sz="3600" b="1" dirty="0" smtClean="0">
                <a:solidFill>
                  <a:srgbClr val="C00000"/>
                </a:solidFill>
                <a:latin typeface="標楷體" pitchFamily="65" charset="-120"/>
                <a:ea typeface="標楷體" pitchFamily="65" charset="-120"/>
              </a:rPr>
              <a:t>（</a:t>
            </a:r>
            <a:r>
              <a:rPr lang="en-US" altLang="zh-TW" sz="3600" b="1" dirty="0" smtClean="0">
                <a:solidFill>
                  <a:srgbClr val="C00000"/>
                </a:solidFill>
                <a:latin typeface="標楷體" pitchFamily="65" charset="-120"/>
                <a:ea typeface="標楷體" pitchFamily="65" charset="-120"/>
              </a:rPr>
              <a:t>why</a:t>
            </a:r>
            <a:r>
              <a:rPr lang="zh-TW" altLang="en-US" sz="3600" b="1" dirty="0" smtClean="0">
                <a:solidFill>
                  <a:srgbClr val="C00000"/>
                </a:solidFill>
                <a:latin typeface="標楷體" pitchFamily="65" charset="-120"/>
                <a:ea typeface="標楷體" pitchFamily="65" charset="-120"/>
              </a:rPr>
              <a:t>）</a:t>
            </a:r>
            <a:r>
              <a:rPr lang="zh-TW" altLang="en-US" sz="3600" b="1" dirty="0" smtClean="0">
                <a:solidFill>
                  <a:srgbClr val="000000"/>
                </a:solidFill>
                <a:latin typeface="標楷體" pitchFamily="65" charset="-120"/>
                <a:ea typeface="標楷體" pitchFamily="65" charset="-120"/>
              </a:rPr>
              <a:t>？如何</a:t>
            </a:r>
            <a:r>
              <a:rPr lang="zh-TW" altLang="en-US" sz="3600" b="1" dirty="0" smtClean="0">
                <a:solidFill>
                  <a:srgbClr val="C00000"/>
                </a:solidFill>
                <a:latin typeface="標楷體" pitchFamily="65" charset="-120"/>
                <a:ea typeface="標楷體" pitchFamily="65" charset="-120"/>
              </a:rPr>
              <a:t>（</a:t>
            </a:r>
            <a:r>
              <a:rPr lang="en-US" altLang="zh-TW" sz="3600" b="1" dirty="0" smtClean="0">
                <a:solidFill>
                  <a:srgbClr val="C00000"/>
                </a:solidFill>
                <a:latin typeface="標楷體" pitchFamily="65" charset="-120"/>
                <a:ea typeface="標楷體" pitchFamily="65" charset="-120"/>
              </a:rPr>
              <a:t>how</a:t>
            </a:r>
            <a:r>
              <a:rPr lang="zh-TW" altLang="en-US" sz="3600" b="1" dirty="0" smtClean="0">
                <a:solidFill>
                  <a:srgbClr val="C00000"/>
                </a:solidFill>
                <a:latin typeface="標楷體" pitchFamily="65" charset="-120"/>
                <a:ea typeface="標楷體" pitchFamily="65" charset="-120"/>
              </a:rPr>
              <a:t>）</a:t>
            </a:r>
            <a:r>
              <a:rPr lang="zh-TW" altLang="en-US" sz="3600" b="1" dirty="0" smtClean="0">
                <a:solidFill>
                  <a:srgbClr val="000000"/>
                </a:solidFill>
                <a:latin typeface="標楷體" pitchFamily="65" charset="-120"/>
                <a:ea typeface="標楷體" pitchFamily="65" charset="-120"/>
              </a:rPr>
              <a:t>？ 」</a:t>
            </a:r>
            <a:r>
              <a:rPr lang="zh-TW" altLang="en-US" sz="3600" b="1" dirty="0">
                <a:solidFill>
                  <a:srgbClr val="000000"/>
                </a:solidFill>
                <a:latin typeface="標楷體" pitchFamily="65" charset="-120"/>
                <a:ea typeface="標楷體" pitchFamily="65" charset="-120"/>
              </a:rPr>
              <a:t>這幾個問題</a:t>
            </a:r>
            <a:r>
              <a:rPr lang="zh-TW" altLang="en-US" sz="3600" b="1" dirty="0" smtClean="0">
                <a:solidFill>
                  <a:srgbClr val="000000"/>
                </a:solidFill>
                <a:latin typeface="標楷體" pitchFamily="65" charset="-120"/>
                <a:ea typeface="標楷體" pitchFamily="65" charset="-120"/>
              </a:rPr>
              <a:t>，透過自我提問的方式以統合整理文章內的重要訊息。</a:t>
            </a:r>
            <a:endParaRPr lang="zh-TW" altLang="en-US" sz="3600" b="1" dirty="0">
              <a:solidFill>
                <a:srgbClr val="000000"/>
              </a:solidFill>
              <a:latin typeface="標楷體" pitchFamily="65" charset="-120"/>
              <a:ea typeface="標楷體" pitchFamily="65" charset="-120"/>
            </a:endParaRPr>
          </a:p>
        </p:txBody>
      </p:sp>
      <p:pic>
        <p:nvPicPr>
          <p:cNvPr id="7" name="圖片 6" descr="C:\Users\CGS\Documents\0\logo.gif"/>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751407" y="620688"/>
            <a:ext cx="1171596" cy="720080"/>
          </a:xfrm>
          <a:prstGeom prst="rect">
            <a:avLst/>
          </a:prstGeom>
          <a:noFill/>
          <a:ln>
            <a:noFill/>
          </a:ln>
        </p:spPr>
      </p:pic>
      <p:sp>
        <p:nvSpPr>
          <p:cNvPr id="6" name="Rectangle 2"/>
          <p:cNvSpPr>
            <a:spLocks noGrp="1" noChangeArrowheads="1"/>
          </p:cNvSpPr>
          <p:nvPr>
            <p:ph type="title"/>
          </p:nvPr>
        </p:nvSpPr>
        <p:spPr>
          <a:xfrm>
            <a:off x="1295400" y="428604"/>
            <a:ext cx="7315200" cy="819171"/>
          </a:xfrm>
        </p:spPr>
        <p:txBody>
          <a:bodyPr>
            <a:normAutofit/>
          </a:bodyPr>
          <a:lstStyle/>
          <a:p>
            <a:r>
              <a:rPr lang="zh-TW" altLang="en-US" b="1" dirty="0" smtClean="0">
                <a:solidFill>
                  <a:schemeClr val="tx2">
                    <a:lumMod val="50000"/>
                  </a:schemeClr>
                </a:solidFill>
                <a:latin typeface="標楷體" pitchFamily="65" charset="-120"/>
                <a:ea typeface="標楷體" pitchFamily="65" charset="-120"/>
              </a:rPr>
              <a:t>自我提問策略－－六何法</a:t>
            </a:r>
            <a:endParaRPr lang="en-US" altLang="zh-TW" b="1" dirty="0">
              <a:solidFill>
                <a:schemeClr val="tx2">
                  <a:lumMod val="50000"/>
                </a:schemeClr>
              </a:solidFill>
              <a:latin typeface="標楷體" pitchFamily="65" charset="-120"/>
              <a:ea typeface="標楷體" pitchFamily="65" charset="-120"/>
            </a:endParaRPr>
          </a:p>
        </p:txBody>
      </p:sp>
    </p:spTree>
    <p:extLst>
      <p:ext uri="{BB962C8B-B14F-4D97-AF65-F5344CB8AC3E}">
        <p14:creationId xmlns:p14="http://schemas.microsoft.com/office/powerpoint/2010/main" xmlns="" val="2715569816"/>
      </p:ext>
    </p:extLst>
  </p:cSld>
  <p:clrMapOvr>
    <a:masterClrMapping/>
  </p:clrMapOvr>
  <mc:AlternateContent xmlns:mc="http://schemas.openxmlformats.org/markup-compatibility/2006">
    <mc:Choice xmlns:p14="http://schemas.microsoft.com/office/powerpoint/2010/main" xmlns="" Requires="p14">
      <p:transition spd="slow" p14:dur="1500">
        <p14:prism isContent="1"/>
      </p:transition>
    </mc:Choice>
    <mc:Fallback>
      <p:transition spd="slow">
        <p:fade/>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1" name="Rectangle 3"/>
          <p:cNvSpPr>
            <a:spLocks noGrp="1" noChangeArrowheads="1"/>
          </p:cNvSpPr>
          <p:nvPr>
            <p:ph type="body" sz="half" idx="1"/>
          </p:nvPr>
        </p:nvSpPr>
        <p:spPr>
          <a:xfrm>
            <a:off x="785786" y="1357298"/>
            <a:ext cx="7929618" cy="4967302"/>
          </a:xfrm>
        </p:spPr>
        <p:txBody>
          <a:bodyPr>
            <a:normAutofit fontScale="85000" lnSpcReduction="10000"/>
          </a:bodyPr>
          <a:lstStyle/>
          <a:p>
            <a:r>
              <a:rPr lang="zh-TW" altLang="en-US" sz="3600" b="1" dirty="0" smtClean="0">
                <a:latin typeface="標楷體" pitchFamily="65" charset="-120"/>
                <a:ea typeface="標楷體" pitchFamily="65" charset="-120"/>
              </a:rPr>
              <a:t>學生自我提問練習：</a:t>
            </a:r>
            <a:endParaRPr lang="en-US" altLang="zh-TW" sz="3600" b="1" dirty="0">
              <a:latin typeface="標楷體" pitchFamily="65" charset="-120"/>
              <a:ea typeface="標楷體" pitchFamily="65" charset="-120"/>
            </a:endParaRPr>
          </a:p>
          <a:p>
            <a:pPr lvl="1"/>
            <a:r>
              <a:rPr lang="zh-TW" altLang="en-US" sz="3500" b="1" dirty="0">
                <a:latin typeface="標楷體" pitchFamily="65" charset="-120"/>
                <a:ea typeface="標楷體" pitchFamily="65" charset="-120"/>
              </a:rPr>
              <a:t>老師以直述句描述一件事。</a:t>
            </a:r>
          </a:p>
          <a:p>
            <a:pPr lvl="1"/>
            <a:r>
              <a:rPr lang="zh-TW" altLang="en-US" sz="3500" b="1" dirty="0">
                <a:latin typeface="標楷體" pitchFamily="65" charset="-120"/>
                <a:ea typeface="標楷體" pitchFamily="65" charset="-120"/>
              </a:rPr>
              <a:t>學生配合六何提問詞</a:t>
            </a:r>
            <a:r>
              <a:rPr lang="zh-TW" altLang="en-US" sz="3500" b="1" dirty="0" smtClean="0">
                <a:latin typeface="標楷體" pitchFamily="65" charset="-120"/>
                <a:ea typeface="標楷體" pitchFamily="65" charset="-120"/>
              </a:rPr>
              <a:t>卡</a:t>
            </a:r>
            <a:r>
              <a:rPr lang="zh-TW" altLang="en-US" sz="3500" b="1" dirty="0" smtClean="0">
                <a:solidFill>
                  <a:srgbClr val="C00000"/>
                </a:solidFill>
                <a:latin typeface="標楷體" pitchFamily="65" charset="-120"/>
                <a:ea typeface="標楷體" pitchFamily="65" charset="-120"/>
              </a:rPr>
              <a:t>（誰、</a:t>
            </a:r>
            <a:r>
              <a:rPr lang="zh-TW" altLang="en-US" sz="3500" b="1" dirty="0">
                <a:solidFill>
                  <a:srgbClr val="C00000"/>
                </a:solidFill>
                <a:latin typeface="標楷體" pitchFamily="65" charset="-120"/>
                <a:ea typeface="標楷體" pitchFamily="65" charset="-120"/>
              </a:rPr>
              <a:t>什麼</a:t>
            </a:r>
            <a:r>
              <a:rPr lang="zh-TW" altLang="en-US" sz="3500" b="1" dirty="0" smtClean="0">
                <a:solidFill>
                  <a:srgbClr val="C00000"/>
                </a:solidFill>
                <a:latin typeface="標楷體" pitchFamily="65" charset="-120"/>
                <a:ea typeface="標楷體" pitchFamily="65" charset="-120"/>
              </a:rPr>
              <a:t>時候、哪裡、</a:t>
            </a:r>
            <a:r>
              <a:rPr lang="zh-TW" altLang="en-US" sz="3500" b="1" dirty="0">
                <a:solidFill>
                  <a:srgbClr val="C00000"/>
                </a:solidFill>
                <a:latin typeface="標楷體" pitchFamily="65" charset="-120"/>
                <a:ea typeface="標楷體" pitchFamily="65" charset="-120"/>
              </a:rPr>
              <a:t>做</a:t>
            </a:r>
            <a:r>
              <a:rPr lang="zh-TW" altLang="en-US" sz="3500" b="1" dirty="0" smtClean="0">
                <a:solidFill>
                  <a:srgbClr val="C00000"/>
                </a:solidFill>
                <a:latin typeface="標楷體" pitchFamily="65" charset="-120"/>
                <a:ea typeface="標楷體" pitchFamily="65" charset="-120"/>
              </a:rPr>
              <a:t>什麼、為什麼、如何</a:t>
            </a:r>
            <a:r>
              <a:rPr lang="zh-TW" altLang="en-US" sz="3500" b="1" dirty="0">
                <a:solidFill>
                  <a:srgbClr val="C00000"/>
                </a:solidFill>
                <a:latin typeface="標楷體" pitchFamily="65" charset="-120"/>
                <a:ea typeface="標楷體" pitchFamily="65" charset="-120"/>
              </a:rPr>
              <a:t>）</a:t>
            </a:r>
            <a:r>
              <a:rPr lang="zh-TW" altLang="en-US" sz="3500" b="1" dirty="0" smtClean="0">
                <a:latin typeface="標楷體" pitchFamily="65" charset="-120"/>
                <a:ea typeface="標楷體" pitchFamily="65" charset="-120"/>
              </a:rPr>
              <a:t>，</a:t>
            </a:r>
            <a:r>
              <a:rPr lang="zh-TW" altLang="en-US" sz="3500" b="1" dirty="0">
                <a:latin typeface="標楷體" pitchFamily="65" charset="-120"/>
                <a:ea typeface="標楷體" pitchFamily="65" charset="-120"/>
              </a:rPr>
              <a:t>將老師的直述句改成疑問句</a:t>
            </a:r>
            <a:r>
              <a:rPr lang="zh-TW" altLang="en-US" sz="3500" b="1" dirty="0" smtClean="0">
                <a:latin typeface="標楷體" pitchFamily="65" charset="-120"/>
                <a:ea typeface="標楷體" pitchFamily="65" charset="-120"/>
              </a:rPr>
              <a:t>。</a:t>
            </a:r>
            <a:endParaRPr lang="en-US" altLang="zh-TW" sz="3500" b="1" dirty="0" smtClean="0">
              <a:latin typeface="標楷體" pitchFamily="65" charset="-120"/>
              <a:ea typeface="標楷體" pitchFamily="65" charset="-120"/>
            </a:endParaRPr>
          </a:p>
          <a:p>
            <a:pPr lvl="2"/>
            <a:r>
              <a:rPr lang="zh-TW" altLang="en-US" sz="3000" b="1" dirty="0" smtClean="0">
                <a:solidFill>
                  <a:srgbClr val="C00000"/>
                </a:solidFill>
                <a:latin typeface="標楷體" pitchFamily="65" charset="-120"/>
                <a:ea typeface="標楷體" pitchFamily="65" charset="-120"/>
              </a:rPr>
              <a:t>直</a:t>
            </a:r>
            <a:r>
              <a:rPr lang="zh-TW" altLang="en-US" sz="3000" b="1" dirty="0">
                <a:solidFill>
                  <a:srgbClr val="C00000"/>
                </a:solidFill>
                <a:latin typeface="標楷體" pitchFamily="65" charset="-120"/>
                <a:ea typeface="標楷體" pitchFamily="65" charset="-120"/>
              </a:rPr>
              <a:t>述句：弟弟坐在椅子上看書。</a:t>
            </a:r>
          </a:p>
          <a:p>
            <a:pPr lvl="2">
              <a:buNone/>
            </a:pPr>
            <a:r>
              <a:rPr lang="zh-TW" altLang="en-US" sz="3000" b="1" dirty="0" smtClean="0">
                <a:latin typeface="標楷體" pitchFamily="65" charset="-120"/>
                <a:ea typeface="標楷體" pitchFamily="65" charset="-120"/>
              </a:rPr>
              <a:t>  疑問句：誰坐</a:t>
            </a:r>
            <a:r>
              <a:rPr lang="zh-TW" altLang="en-US" sz="3000" b="1" dirty="0">
                <a:latin typeface="標楷體" pitchFamily="65" charset="-120"/>
                <a:ea typeface="標楷體" pitchFamily="65" charset="-120"/>
              </a:rPr>
              <a:t>在椅子上看書</a:t>
            </a:r>
            <a:r>
              <a:rPr lang="zh-TW" altLang="en-US" sz="3000" b="1" dirty="0" smtClean="0">
                <a:latin typeface="標楷體" pitchFamily="65" charset="-120"/>
                <a:ea typeface="標楷體" pitchFamily="65" charset="-120"/>
              </a:rPr>
              <a:t>？</a:t>
            </a:r>
            <a:endParaRPr lang="en-US" altLang="zh-TW" sz="3000" b="1" dirty="0">
              <a:solidFill>
                <a:schemeClr val="bg2">
                  <a:lumMod val="50000"/>
                </a:schemeClr>
              </a:solidFill>
              <a:latin typeface="標楷體" pitchFamily="65" charset="-120"/>
              <a:ea typeface="標楷體" pitchFamily="65" charset="-120"/>
            </a:endParaRPr>
          </a:p>
          <a:p>
            <a:pPr lvl="2"/>
            <a:r>
              <a:rPr lang="zh-TW" altLang="en-US" sz="3000" b="1" dirty="0">
                <a:solidFill>
                  <a:srgbClr val="C00000"/>
                </a:solidFill>
                <a:latin typeface="標楷體" pitchFamily="65" charset="-120"/>
                <a:ea typeface="標楷體" pitchFamily="65" charset="-120"/>
              </a:rPr>
              <a:t>直述句：弟弟在下午四點回家。</a:t>
            </a:r>
          </a:p>
          <a:p>
            <a:pPr lvl="2">
              <a:buNone/>
            </a:pPr>
            <a:r>
              <a:rPr lang="zh-TW" altLang="en-US" sz="3000" b="1" dirty="0" smtClean="0">
                <a:latin typeface="標楷體" pitchFamily="65" charset="-120"/>
                <a:ea typeface="標楷體" pitchFamily="65" charset="-120"/>
              </a:rPr>
              <a:t>  疑問句</a:t>
            </a:r>
            <a:r>
              <a:rPr lang="zh-TW" altLang="en-US" sz="3000" b="1" dirty="0">
                <a:latin typeface="標楷體" pitchFamily="65" charset="-120"/>
                <a:ea typeface="標楷體" pitchFamily="65" charset="-120"/>
              </a:rPr>
              <a:t>：弟弟</a:t>
            </a:r>
            <a:r>
              <a:rPr lang="zh-TW" altLang="en-US" sz="3000" b="1" dirty="0" smtClean="0">
                <a:latin typeface="標楷體" pitchFamily="65" charset="-120"/>
                <a:ea typeface="標楷體" pitchFamily="65" charset="-120"/>
              </a:rPr>
              <a:t>在 什麼時候 回家？</a:t>
            </a:r>
            <a:endParaRPr lang="en-US" altLang="zh-TW" sz="3000" b="1" dirty="0" smtClean="0">
              <a:latin typeface="標楷體" pitchFamily="65" charset="-120"/>
              <a:ea typeface="標楷體" pitchFamily="65" charset="-120"/>
            </a:endParaRPr>
          </a:p>
          <a:p>
            <a:pPr lvl="2"/>
            <a:r>
              <a:rPr lang="zh-TW" altLang="en-US" sz="3000" b="1" dirty="0" smtClean="0">
                <a:solidFill>
                  <a:srgbClr val="C00000"/>
                </a:solidFill>
                <a:latin typeface="標楷體" pitchFamily="65" charset="-120"/>
                <a:ea typeface="標楷體" pitchFamily="65" charset="-120"/>
              </a:rPr>
              <a:t>直述句：今天早上，奶奶在院子裡澆花。</a:t>
            </a:r>
          </a:p>
          <a:p>
            <a:pPr lvl="2">
              <a:buNone/>
            </a:pPr>
            <a:r>
              <a:rPr lang="zh-TW" altLang="en-US" sz="3000" b="1" dirty="0" smtClean="0">
                <a:latin typeface="標楷體" pitchFamily="65" charset="-120"/>
                <a:ea typeface="標楷體" pitchFamily="65" charset="-120"/>
              </a:rPr>
              <a:t>  疑問句：今天早上，奶奶在院子裡 做什麼 </a:t>
            </a:r>
            <a:r>
              <a:rPr lang="zh-TW" altLang="en-US" sz="3000" dirty="0" smtClean="0">
                <a:latin typeface="微軟正黑體" pitchFamily="34" charset="-120"/>
                <a:ea typeface="微軟正黑體" pitchFamily="34" charset="-120"/>
              </a:rPr>
              <a:t>？</a:t>
            </a:r>
            <a:endParaRPr lang="zh-TW" altLang="en-US" sz="3000" b="1" dirty="0">
              <a:latin typeface="標楷體" pitchFamily="65" charset="-120"/>
              <a:ea typeface="標楷體" pitchFamily="65" charset="-120"/>
            </a:endParaRPr>
          </a:p>
          <a:p>
            <a:pPr lvl="2"/>
            <a:endParaRPr lang="zh-TW" altLang="en-US" sz="2500" dirty="0">
              <a:solidFill>
                <a:schemeClr val="accent2"/>
              </a:solidFill>
              <a:latin typeface="微軟正黑體" pitchFamily="34" charset="-120"/>
              <a:ea typeface="微軟正黑體" pitchFamily="34" charset="-120"/>
            </a:endParaRPr>
          </a:p>
        </p:txBody>
      </p:sp>
      <p:pic>
        <p:nvPicPr>
          <p:cNvPr id="7" name="圖片 6" descr="C:\Users\CGS\Documents\0\logo.gif"/>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751407" y="620688"/>
            <a:ext cx="1171596" cy="720080"/>
          </a:xfrm>
          <a:prstGeom prst="rect">
            <a:avLst/>
          </a:prstGeom>
          <a:noFill/>
          <a:ln>
            <a:noFill/>
          </a:ln>
        </p:spPr>
      </p:pic>
      <p:sp>
        <p:nvSpPr>
          <p:cNvPr id="6" name="Rectangle 2"/>
          <p:cNvSpPr>
            <a:spLocks noGrp="1" noChangeArrowheads="1"/>
          </p:cNvSpPr>
          <p:nvPr>
            <p:ph type="title"/>
          </p:nvPr>
        </p:nvSpPr>
        <p:spPr>
          <a:xfrm>
            <a:off x="1295400" y="285729"/>
            <a:ext cx="7315200" cy="857256"/>
          </a:xfrm>
        </p:spPr>
        <p:txBody>
          <a:bodyPr>
            <a:normAutofit/>
          </a:bodyPr>
          <a:lstStyle/>
          <a:p>
            <a:r>
              <a:rPr lang="zh-TW" altLang="en-US" b="1" dirty="0" smtClean="0">
                <a:solidFill>
                  <a:schemeClr val="tx2">
                    <a:lumMod val="50000"/>
                  </a:schemeClr>
                </a:solidFill>
                <a:latin typeface="標楷體" pitchFamily="65" charset="-120"/>
                <a:ea typeface="標楷體" pitchFamily="65" charset="-120"/>
              </a:rPr>
              <a:t>自我提問策略－六何法</a:t>
            </a:r>
            <a:endParaRPr lang="en-US" altLang="zh-TW" dirty="0">
              <a:latin typeface="微軟正黑體" pitchFamily="34" charset="-120"/>
              <a:ea typeface="微軟正黑體" pitchFamily="34" charset="-120"/>
            </a:endParaRPr>
          </a:p>
        </p:txBody>
      </p:sp>
      <p:sp>
        <p:nvSpPr>
          <p:cNvPr id="5" name="矩形 4"/>
          <p:cNvSpPr/>
          <p:nvPr/>
        </p:nvSpPr>
        <p:spPr>
          <a:xfrm>
            <a:off x="3143240" y="4071942"/>
            <a:ext cx="500066" cy="428628"/>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矩形 7"/>
          <p:cNvSpPr/>
          <p:nvPr/>
        </p:nvSpPr>
        <p:spPr>
          <a:xfrm>
            <a:off x="6929454" y="5857892"/>
            <a:ext cx="1214446" cy="500066"/>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 name="矩形 8"/>
          <p:cNvSpPr/>
          <p:nvPr/>
        </p:nvSpPr>
        <p:spPr>
          <a:xfrm>
            <a:off x="4286248" y="4929198"/>
            <a:ext cx="1500198" cy="500066"/>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xmlns="" val="413511588"/>
      </p:ext>
    </p:extLst>
  </p:cSld>
  <p:clrMapOvr>
    <a:masterClrMapping/>
  </p:clrMapOvr>
  <mc:AlternateContent xmlns:mc="http://schemas.openxmlformats.org/markup-compatibility/2006">
    <mc:Choice xmlns:p14="http://schemas.microsoft.com/office/powerpoint/2010/main" xmlns="" Requires="p14">
      <p:transition spd="slow" p14:dur="1500">
        <p14:prism isContent="1"/>
      </p:transition>
    </mc:Choice>
    <mc:Fallback>
      <p:transition spd="slow">
        <p:fade/>
      </p:transition>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1" name="Rectangle 3"/>
          <p:cNvSpPr>
            <a:spLocks noGrp="1" noChangeArrowheads="1"/>
          </p:cNvSpPr>
          <p:nvPr>
            <p:ph type="body" sz="half" idx="1"/>
          </p:nvPr>
        </p:nvSpPr>
        <p:spPr>
          <a:xfrm>
            <a:off x="457200" y="1571612"/>
            <a:ext cx="7620000" cy="4752988"/>
          </a:xfrm>
        </p:spPr>
        <p:txBody>
          <a:bodyPr>
            <a:normAutofit/>
          </a:bodyPr>
          <a:lstStyle/>
          <a:p>
            <a:r>
              <a:rPr lang="zh-TW" altLang="en-US" b="1" dirty="0" smtClean="0">
                <a:solidFill>
                  <a:srgbClr val="C00000"/>
                </a:solidFill>
                <a:latin typeface="標楷體" pitchFamily="65" charset="-120"/>
                <a:ea typeface="標楷體" pitchFamily="65" charset="-120"/>
              </a:rPr>
              <a:t>重述故事重點教學</a:t>
            </a:r>
            <a:r>
              <a:rPr lang="zh-TW" altLang="en-US" sz="2800" b="1" dirty="0" smtClean="0">
                <a:latin typeface="標楷體" pitchFamily="65" charset="-120"/>
                <a:ea typeface="標楷體" pitchFamily="65" charset="-120"/>
              </a:rPr>
              <a:t>（翰林二下第五課「拜訪鄰居」）</a:t>
            </a:r>
            <a:endParaRPr lang="en-US" altLang="zh-TW" sz="2800" b="1" dirty="0">
              <a:latin typeface="標楷體" pitchFamily="65" charset="-120"/>
              <a:ea typeface="標楷體" pitchFamily="65" charset="-120"/>
            </a:endParaRPr>
          </a:p>
        </p:txBody>
      </p:sp>
      <p:pic>
        <p:nvPicPr>
          <p:cNvPr id="7" name="圖片 6" descr="C:\Users\CGS\Documents\0\logo.gif"/>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751407" y="620688"/>
            <a:ext cx="1171596" cy="720080"/>
          </a:xfrm>
          <a:prstGeom prst="rect">
            <a:avLst/>
          </a:prstGeom>
          <a:noFill/>
          <a:ln>
            <a:noFill/>
          </a:ln>
        </p:spPr>
      </p:pic>
      <p:sp>
        <p:nvSpPr>
          <p:cNvPr id="6" name="Rectangle 2"/>
          <p:cNvSpPr>
            <a:spLocks noGrp="1" noChangeArrowheads="1"/>
          </p:cNvSpPr>
          <p:nvPr>
            <p:ph type="title"/>
          </p:nvPr>
        </p:nvSpPr>
        <p:spPr>
          <a:xfrm>
            <a:off x="1071538" y="0"/>
            <a:ext cx="7539062" cy="1571612"/>
          </a:xfrm>
        </p:spPr>
        <p:txBody>
          <a:bodyPr>
            <a:normAutofit/>
          </a:bodyPr>
          <a:lstStyle/>
          <a:p>
            <a:r>
              <a:rPr lang="zh-TW" altLang="en-US" b="1" dirty="0">
                <a:solidFill>
                  <a:schemeClr val="tx2">
                    <a:lumMod val="50000"/>
                  </a:schemeClr>
                </a:solidFill>
                <a:latin typeface="標楷體" pitchFamily="65" charset="-120"/>
                <a:ea typeface="標楷體" pitchFamily="65" charset="-120"/>
              </a:rPr>
              <a:t>課文</a:t>
            </a:r>
            <a:r>
              <a:rPr lang="zh-TW" altLang="en-US" b="1" dirty="0" smtClean="0">
                <a:solidFill>
                  <a:schemeClr val="tx2">
                    <a:lumMod val="50000"/>
                  </a:schemeClr>
                </a:solidFill>
                <a:latin typeface="標楷體" pitchFamily="65" charset="-120"/>
                <a:ea typeface="標楷體" pitchFamily="65" charset="-120"/>
              </a:rPr>
              <a:t>大意學習策略</a:t>
            </a:r>
            <a:r>
              <a:rPr lang="en-US" altLang="zh-TW" b="1" dirty="0" smtClean="0">
                <a:solidFill>
                  <a:schemeClr val="tx2">
                    <a:lumMod val="50000"/>
                  </a:schemeClr>
                </a:solidFill>
                <a:latin typeface="標楷體" pitchFamily="65" charset="-120"/>
                <a:ea typeface="標楷體" pitchFamily="65" charset="-120"/>
              </a:rPr>
              <a:t/>
            </a:r>
            <a:br>
              <a:rPr lang="en-US" altLang="zh-TW" b="1" dirty="0" smtClean="0">
                <a:solidFill>
                  <a:schemeClr val="tx2">
                    <a:lumMod val="50000"/>
                  </a:schemeClr>
                </a:solidFill>
                <a:latin typeface="標楷體" pitchFamily="65" charset="-120"/>
                <a:ea typeface="標楷體" pitchFamily="65" charset="-120"/>
              </a:rPr>
            </a:br>
            <a:r>
              <a:rPr lang="zh-TW" altLang="en-US" sz="4000" b="1" dirty="0" smtClean="0">
                <a:solidFill>
                  <a:schemeClr val="tx2">
                    <a:lumMod val="50000"/>
                  </a:schemeClr>
                </a:solidFill>
                <a:latin typeface="標楷體" pitchFamily="65" charset="-120"/>
                <a:ea typeface="標楷體" pitchFamily="65" charset="-120"/>
              </a:rPr>
              <a:t>－－六何法＋重述</a:t>
            </a:r>
            <a:r>
              <a:rPr lang="zh-TW" altLang="en-US" sz="4000" b="1" dirty="0">
                <a:solidFill>
                  <a:schemeClr val="tx2">
                    <a:lumMod val="50000"/>
                  </a:schemeClr>
                </a:solidFill>
                <a:latin typeface="標楷體" pitchFamily="65" charset="-120"/>
                <a:ea typeface="標楷體" pitchFamily="65" charset="-120"/>
              </a:rPr>
              <a:t>故事重點</a:t>
            </a:r>
          </a:p>
        </p:txBody>
      </p:sp>
      <p:sp>
        <p:nvSpPr>
          <p:cNvPr id="5" name="AutoShape 3"/>
          <p:cNvSpPr>
            <a:spLocks noChangeArrowheads="1"/>
          </p:cNvSpPr>
          <p:nvPr/>
        </p:nvSpPr>
        <p:spPr bwMode="gray">
          <a:xfrm>
            <a:off x="1000100" y="2571744"/>
            <a:ext cx="7429552" cy="3929090"/>
          </a:xfrm>
          <a:prstGeom prst="roundRect">
            <a:avLst>
              <a:gd name="adj" fmla="val 16667"/>
            </a:avLst>
          </a:prstGeom>
          <a:gradFill rotWithShape="1">
            <a:gsLst>
              <a:gs pos="0">
                <a:schemeClr val="bg2">
                  <a:gamma/>
                  <a:tint val="36471"/>
                  <a:invGamma/>
                </a:schemeClr>
              </a:gs>
              <a:gs pos="100000">
                <a:schemeClr val="bg2"/>
              </a:gs>
            </a:gsLst>
            <a:lin ang="5400000" scaled="1"/>
          </a:gradFill>
          <a:ln>
            <a:noFill/>
          </a:ln>
          <a:effectLst/>
          <a:extLst>
            <a:ext uri="{91240B29-F687-4F45-9708-019B960494DF}">
              <a14:hiddenLine xmlns:a14="http://schemas.microsoft.com/office/drawing/2010/main" xmlns="" w="9525">
                <a:solidFill>
                  <a:schemeClr val="bg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r"/>
            <a:endParaRPr kumimoji="0" lang="zh-TW" altLang="en-US" b="1">
              <a:solidFill>
                <a:srgbClr val="30311D"/>
              </a:solidFill>
              <a:latin typeface="Arial" charset="0"/>
              <a:ea typeface="+mn-ea"/>
            </a:endParaRPr>
          </a:p>
        </p:txBody>
      </p:sp>
      <p:grpSp>
        <p:nvGrpSpPr>
          <p:cNvPr id="2" name="Group 4"/>
          <p:cNvGrpSpPr>
            <a:grpSpLocks/>
          </p:cNvGrpSpPr>
          <p:nvPr/>
        </p:nvGrpSpPr>
        <p:grpSpPr bwMode="auto">
          <a:xfrm>
            <a:off x="1643042" y="2643182"/>
            <a:ext cx="1632917" cy="4000528"/>
            <a:chOff x="528" y="1392"/>
            <a:chExt cx="1158" cy="2085"/>
          </a:xfrm>
        </p:grpSpPr>
        <p:sp>
          <p:nvSpPr>
            <p:cNvPr id="9" name="AutoShape 5"/>
            <p:cNvSpPr>
              <a:spLocks noChangeArrowheads="1"/>
            </p:cNvSpPr>
            <p:nvPr/>
          </p:nvSpPr>
          <p:spPr bwMode="gray">
            <a:xfrm>
              <a:off x="528" y="1392"/>
              <a:ext cx="1158" cy="2085"/>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r"/>
              <a:endParaRPr kumimoji="0" lang="zh-TW" altLang="en-US" b="1">
                <a:solidFill>
                  <a:srgbClr val="30311D"/>
                </a:solidFill>
              </a:endParaRPr>
            </a:p>
          </p:txBody>
        </p:sp>
        <p:sp>
          <p:nvSpPr>
            <p:cNvPr id="10" name="AutoShape 6"/>
            <p:cNvSpPr>
              <a:spLocks noChangeArrowheads="1"/>
            </p:cNvSpPr>
            <p:nvPr/>
          </p:nvSpPr>
          <p:spPr bwMode="gray">
            <a:xfrm>
              <a:off x="576" y="1416"/>
              <a:ext cx="1063" cy="274"/>
            </a:xfrm>
            <a:prstGeom prst="roundRect">
              <a:avLst>
                <a:gd name="adj" fmla="val 50000"/>
              </a:avLst>
            </a:prstGeom>
            <a:ln/>
            <a:extLst/>
          </p:spPr>
          <p:style>
            <a:lnRef idx="1">
              <a:schemeClr val="accent1"/>
            </a:lnRef>
            <a:fillRef idx="2">
              <a:schemeClr val="accent1"/>
            </a:fillRef>
            <a:effectRef idx="1">
              <a:schemeClr val="accent1"/>
            </a:effectRef>
            <a:fontRef idx="minor">
              <a:schemeClr val="dk1"/>
            </a:fontRef>
          </p:style>
          <p:txBody>
            <a:bodyPr wrap="none" anchor="ctr"/>
            <a:lstStyle/>
            <a:p>
              <a:pPr algn="r"/>
              <a:endParaRPr kumimoji="0" lang="zh-TW" altLang="en-US" b="1">
                <a:solidFill>
                  <a:srgbClr val="30311D"/>
                </a:solidFill>
              </a:endParaRPr>
            </a:p>
          </p:txBody>
        </p:sp>
      </p:grpSp>
      <p:grpSp>
        <p:nvGrpSpPr>
          <p:cNvPr id="3" name="Group 7"/>
          <p:cNvGrpSpPr>
            <a:grpSpLocks/>
          </p:cNvGrpSpPr>
          <p:nvPr/>
        </p:nvGrpSpPr>
        <p:grpSpPr bwMode="auto">
          <a:xfrm>
            <a:off x="4071934" y="2643182"/>
            <a:ext cx="1632917" cy="4000528"/>
            <a:chOff x="2287" y="1392"/>
            <a:chExt cx="1158" cy="2085"/>
          </a:xfrm>
        </p:grpSpPr>
        <p:sp>
          <p:nvSpPr>
            <p:cNvPr id="12" name="AutoShape 8"/>
            <p:cNvSpPr>
              <a:spLocks noChangeArrowheads="1"/>
            </p:cNvSpPr>
            <p:nvPr/>
          </p:nvSpPr>
          <p:spPr bwMode="gray">
            <a:xfrm>
              <a:off x="2287" y="1392"/>
              <a:ext cx="1158" cy="2085"/>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pPr algn="r"/>
              <a:endParaRPr kumimoji="0" lang="zh-TW" altLang="en-US" b="1">
                <a:solidFill>
                  <a:srgbClr val="30311D"/>
                </a:solidFill>
              </a:endParaRPr>
            </a:p>
          </p:txBody>
        </p:sp>
        <p:sp>
          <p:nvSpPr>
            <p:cNvPr id="13" name="AutoShape 9"/>
            <p:cNvSpPr>
              <a:spLocks noChangeArrowheads="1"/>
            </p:cNvSpPr>
            <p:nvPr/>
          </p:nvSpPr>
          <p:spPr bwMode="gray">
            <a:xfrm>
              <a:off x="2333" y="1416"/>
              <a:ext cx="1063" cy="288"/>
            </a:xfrm>
            <a:prstGeom prst="roundRect">
              <a:avLst>
                <a:gd name="adj" fmla="val 50000"/>
              </a:avLst>
            </a:prstGeom>
            <a:ln/>
            <a:extLst/>
          </p:spPr>
          <p:style>
            <a:lnRef idx="1">
              <a:schemeClr val="accent6"/>
            </a:lnRef>
            <a:fillRef idx="2">
              <a:schemeClr val="accent6"/>
            </a:fillRef>
            <a:effectRef idx="1">
              <a:schemeClr val="accent6"/>
            </a:effectRef>
            <a:fontRef idx="minor">
              <a:schemeClr val="dk1"/>
            </a:fontRef>
          </p:style>
          <p:txBody>
            <a:bodyPr wrap="none" anchor="ctr"/>
            <a:lstStyle/>
            <a:p>
              <a:pPr algn="r"/>
              <a:endParaRPr kumimoji="0" lang="zh-TW" altLang="en-US" b="1">
                <a:solidFill>
                  <a:srgbClr val="30311D"/>
                </a:solidFill>
              </a:endParaRPr>
            </a:p>
          </p:txBody>
        </p:sp>
      </p:grpSp>
      <p:grpSp>
        <p:nvGrpSpPr>
          <p:cNvPr id="4" name="Group 10"/>
          <p:cNvGrpSpPr>
            <a:grpSpLocks/>
          </p:cNvGrpSpPr>
          <p:nvPr/>
        </p:nvGrpSpPr>
        <p:grpSpPr bwMode="auto">
          <a:xfrm>
            <a:off x="6643702" y="2643182"/>
            <a:ext cx="1632917" cy="4000528"/>
            <a:chOff x="4074" y="1392"/>
            <a:chExt cx="1158" cy="2085"/>
          </a:xfrm>
        </p:grpSpPr>
        <p:sp>
          <p:nvSpPr>
            <p:cNvPr id="15" name="AutoShape 11"/>
            <p:cNvSpPr>
              <a:spLocks noChangeArrowheads="1"/>
            </p:cNvSpPr>
            <p:nvPr/>
          </p:nvSpPr>
          <p:spPr bwMode="gray">
            <a:xfrm>
              <a:off x="4074" y="1392"/>
              <a:ext cx="1158" cy="2085"/>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r"/>
              <a:endParaRPr kumimoji="0" lang="zh-TW" altLang="en-US" b="1">
                <a:solidFill>
                  <a:srgbClr val="30311D"/>
                </a:solidFill>
              </a:endParaRPr>
            </a:p>
          </p:txBody>
        </p:sp>
        <p:sp>
          <p:nvSpPr>
            <p:cNvPr id="16" name="AutoShape 12"/>
            <p:cNvSpPr>
              <a:spLocks noChangeArrowheads="1"/>
            </p:cNvSpPr>
            <p:nvPr/>
          </p:nvSpPr>
          <p:spPr bwMode="gray">
            <a:xfrm>
              <a:off x="4122" y="1422"/>
              <a:ext cx="1063" cy="288"/>
            </a:xfrm>
            <a:prstGeom prst="roundRect">
              <a:avLst>
                <a:gd name="adj" fmla="val 50000"/>
              </a:avLst>
            </a:prstGeom>
            <a:ln/>
            <a:extLst/>
          </p:spPr>
          <p:style>
            <a:lnRef idx="1">
              <a:schemeClr val="accent1"/>
            </a:lnRef>
            <a:fillRef idx="2">
              <a:schemeClr val="accent1"/>
            </a:fillRef>
            <a:effectRef idx="1">
              <a:schemeClr val="accent1"/>
            </a:effectRef>
            <a:fontRef idx="minor">
              <a:schemeClr val="dk1"/>
            </a:fontRef>
          </p:style>
          <p:txBody>
            <a:bodyPr wrap="none" anchor="ctr"/>
            <a:lstStyle/>
            <a:p>
              <a:pPr algn="r"/>
              <a:endParaRPr kumimoji="0" lang="zh-TW" altLang="en-US" b="1">
                <a:solidFill>
                  <a:srgbClr val="30311D"/>
                </a:solidFill>
              </a:endParaRPr>
            </a:p>
          </p:txBody>
        </p:sp>
      </p:grpSp>
      <p:sp>
        <p:nvSpPr>
          <p:cNvPr id="17" name="Text Box 13"/>
          <p:cNvSpPr txBox="1">
            <a:spLocks noChangeArrowheads="1"/>
          </p:cNvSpPr>
          <p:nvPr/>
        </p:nvSpPr>
        <p:spPr bwMode="gray">
          <a:xfrm>
            <a:off x="1643042" y="3357562"/>
            <a:ext cx="1556771" cy="110491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marL="120650" indent="-120650">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marL="0" indent="0">
              <a:lnSpc>
                <a:spcPct val="80000"/>
              </a:lnSpc>
              <a:spcBef>
                <a:spcPct val="20000"/>
              </a:spcBef>
            </a:pPr>
            <a:r>
              <a:rPr kumimoji="0" lang="zh-TW" altLang="en-US" sz="2100" b="1" kern="0" dirty="0">
                <a:solidFill>
                  <a:srgbClr val="000000"/>
                </a:solidFill>
                <a:latin typeface="微軟正黑體" pitchFamily="34" charset="-120"/>
                <a:ea typeface="微軟正黑體" pitchFamily="34" charset="-120"/>
              </a:rPr>
              <a:t>主角是誰</a:t>
            </a:r>
            <a:r>
              <a:rPr kumimoji="0" lang="zh-TW" altLang="en-US" sz="2100" b="1" kern="0" dirty="0" smtClean="0">
                <a:solidFill>
                  <a:srgbClr val="000000"/>
                </a:solidFill>
                <a:latin typeface="微軟正黑體" pitchFamily="34" charset="-120"/>
                <a:ea typeface="微軟正黑體" pitchFamily="34" charset="-120"/>
              </a:rPr>
              <a:t>？</a:t>
            </a:r>
            <a:endParaRPr kumimoji="0" lang="en-US" altLang="zh-TW" sz="2100" b="1" kern="0" dirty="0">
              <a:solidFill>
                <a:srgbClr val="000000"/>
              </a:solidFill>
              <a:latin typeface="微軟正黑體" pitchFamily="34" charset="-120"/>
              <a:ea typeface="微軟正黑體" pitchFamily="34" charset="-120"/>
            </a:endParaRPr>
          </a:p>
          <a:p>
            <a:pPr marL="0" indent="0">
              <a:lnSpc>
                <a:spcPct val="80000"/>
              </a:lnSpc>
              <a:spcBef>
                <a:spcPct val="20000"/>
              </a:spcBef>
            </a:pPr>
            <a:r>
              <a:rPr kumimoji="0" lang="zh-TW" altLang="en-US" sz="2100" b="1" kern="0" dirty="0">
                <a:solidFill>
                  <a:srgbClr val="000000"/>
                </a:solidFill>
                <a:latin typeface="微軟正黑體" pitchFamily="34" charset="-120"/>
                <a:ea typeface="微軟正黑體" pitchFamily="34" charset="-120"/>
              </a:rPr>
              <a:t>他怎麼了</a:t>
            </a:r>
            <a:r>
              <a:rPr kumimoji="0" lang="zh-TW" altLang="en-US" sz="2100" b="1" kern="0" dirty="0" smtClean="0">
                <a:solidFill>
                  <a:srgbClr val="000000"/>
                </a:solidFill>
                <a:latin typeface="微軟正黑體" pitchFamily="34" charset="-120"/>
                <a:ea typeface="微軟正黑體" pitchFamily="34" charset="-120"/>
              </a:rPr>
              <a:t>？</a:t>
            </a:r>
            <a:endParaRPr kumimoji="0" lang="en-US" altLang="zh-TW" sz="2100" b="1" kern="0" dirty="0" smtClean="0">
              <a:solidFill>
                <a:srgbClr val="000000"/>
              </a:solidFill>
              <a:latin typeface="微軟正黑體" pitchFamily="34" charset="-120"/>
              <a:ea typeface="微軟正黑體" pitchFamily="34" charset="-120"/>
            </a:endParaRPr>
          </a:p>
          <a:p>
            <a:pPr marL="0" indent="0">
              <a:spcBef>
                <a:spcPts val="1000"/>
              </a:spcBef>
            </a:pPr>
            <a:r>
              <a:rPr kumimoji="0" lang="en-US" altLang="zh-TW" b="1" kern="0" dirty="0">
                <a:solidFill>
                  <a:srgbClr val="FF0000"/>
                </a:solidFill>
                <a:latin typeface="微軟正黑體" pitchFamily="34" charset="-120"/>
                <a:ea typeface="微軟正黑體" pitchFamily="34" charset="-120"/>
              </a:rPr>
              <a:t>(</a:t>
            </a:r>
            <a:r>
              <a:rPr kumimoji="0" lang="zh-TW" altLang="en-US" sz="1400" b="1" kern="0" dirty="0" smtClean="0">
                <a:solidFill>
                  <a:srgbClr val="FF0000"/>
                </a:solidFill>
                <a:latin typeface="微軟正黑體" pitchFamily="34" charset="-120"/>
                <a:ea typeface="微軟正黑體" pitchFamily="34" charset="-120"/>
              </a:rPr>
              <a:t>人、時、地、事</a:t>
            </a:r>
            <a:r>
              <a:rPr kumimoji="0" lang="en-US" altLang="zh-TW" b="1" kern="0" dirty="0" smtClean="0">
                <a:solidFill>
                  <a:srgbClr val="FF0000"/>
                </a:solidFill>
                <a:latin typeface="微軟正黑體" pitchFamily="34" charset="-120"/>
                <a:ea typeface="微軟正黑體" pitchFamily="34" charset="-120"/>
              </a:rPr>
              <a:t>)</a:t>
            </a:r>
            <a:endParaRPr kumimoji="0" lang="en-US" altLang="zh-TW" b="1" kern="0" dirty="0">
              <a:solidFill>
                <a:srgbClr val="FF0000"/>
              </a:solidFill>
              <a:latin typeface="微軟正黑體" pitchFamily="34" charset="-120"/>
              <a:ea typeface="微軟正黑體" pitchFamily="34" charset="-120"/>
            </a:endParaRPr>
          </a:p>
        </p:txBody>
      </p:sp>
      <p:grpSp>
        <p:nvGrpSpPr>
          <p:cNvPr id="8" name="Group 16"/>
          <p:cNvGrpSpPr>
            <a:grpSpLocks/>
          </p:cNvGrpSpPr>
          <p:nvPr/>
        </p:nvGrpSpPr>
        <p:grpSpPr bwMode="auto">
          <a:xfrm>
            <a:off x="3286116" y="4143380"/>
            <a:ext cx="448418" cy="464082"/>
            <a:chOff x="1872" y="2352"/>
            <a:chExt cx="240" cy="240"/>
          </a:xfrm>
        </p:grpSpPr>
        <p:grpSp>
          <p:nvGrpSpPr>
            <p:cNvPr id="11" name="Group 17"/>
            <p:cNvGrpSpPr>
              <a:grpSpLocks/>
            </p:cNvGrpSpPr>
            <p:nvPr/>
          </p:nvGrpSpPr>
          <p:grpSpPr bwMode="auto">
            <a:xfrm>
              <a:off x="1968" y="2352"/>
              <a:ext cx="144" cy="240"/>
              <a:chOff x="1968" y="2352"/>
              <a:chExt cx="144" cy="240"/>
            </a:xfrm>
          </p:grpSpPr>
          <p:sp>
            <p:nvSpPr>
              <p:cNvPr id="26" name="Oval 18"/>
              <p:cNvSpPr>
                <a:spLocks noChangeArrowheads="1"/>
              </p:cNvSpPr>
              <p:nvPr/>
            </p:nvSpPr>
            <p:spPr bwMode="gray">
              <a:xfrm>
                <a:off x="1968" y="2352"/>
                <a:ext cx="48" cy="48"/>
              </a:xfrm>
              <a:prstGeom prst="ellipse">
                <a:avLst/>
              </a:prstGeom>
              <a:solidFill>
                <a:schemeClr val="bg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r"/>
                <a:endParaRPr kumimoji="0" lang="zh-TW" altLang="en-US" b="1">
                  <a:solidFill>
                    <a:srgbClr val="30311D"/>
                  </a:solidFill>
                  <a:latin typeface="Arial" charset="0"/>
                  <a:ea typeface="+mn-ea"/>
                </a:endParaRPr>
              </a:p>
            </p:txBody>
          </p:sp>
          <p:sp>
            <p:nvSpPr>
              <p:cNvPr id="27" name="Oval 19"/>
              <p:cNvSpPr>
                <a:spLocks noChangeArrowheads="1"/>
              </p:cNvSpPr>
              <p:nvPr/>
            </p:nvSpPr>
            <p:spPr bwMode="gray">
              <a:xfrm>
                <a:off x="2016" y="2400"/>
                <a:ext cx="48" cy="48"/>
              </a:xfrm>
              <a:prstGeom prst="ellipse">
                <a:avLst/>
              </a:prstGeom>
              <a:solidFill>
                <a:schemeClr val="bg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r"/>
                <a:endParaRPr kumimoji="0" lang="zh-TW" altLang="en-US" b="1">
                  <a:solidFill>
                    <a:srgbClr val="30311D"/>
                  </a:solidFill>
                  <a:latin typeface="Arial" charset="0"/>
                  <a:ea typeface="+mn-ea"/>
                </a:endParaRPr>
              </a:p>
            </p:txBody>
          </p:sp>
          <p:sp>
            <p:nvSpPr>
              <p:cNvPr id="28" name="Oval 20"/>
              <p:cNvSpPr>
                <a:spLocks noChangeArrowheads="1"/>
              </p:cNvSpPr>
              <p:nvPr/>
            </p:nvSpPr>
            <p:spPr bwMode="gray">
              <a:xfrm>
                <a:off x="2064" y="2448"/>
                <a:ext cx="48" cy="48"/>
              </a:xfrm>
              <a:prstGeom prst="ellipse">
                <a:avLst/>
              </a:prstGeom>
              <a:solidFill>
                <a:schemeClr val="bg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r"/>
                <a:endParaRPr kumimoji="0" lang="zh-TW" altLang="en-US" b="1">
                  <a:solidFill>
                    <a:srgbClr val="30311D"/>
                  </a:solidFill>
                  <a:latin typeface="Arial" charset="0"/>
                  <a:ea typeface="+mn-ea"/>
                </a:endParaRPr>
              </a:p>
            </p:txBody>
          </p:sp>
          <p:sp>
            <p:nvSpPr>
              <p:cNvPr id="29" name="Oval 21"/>
              <p:cNvSpPr>
                <a:spLocks noChangeArrowheads="1"/>
              </p:cNvSpPr>
              <p:nvPr/>
            </p:nvSpPr>
            <p:spPr bwMode="gray">
              <a:xfrm>
                <a:off x="2016" y="2496"/>
                <a:ext cx="48" cy="48"/>
              </a:xfrm>
              <a:prstGeom prst="ellipse">
                <a:avLst/>
              </a:prstGeom>
              <a:solidFill>
                <a:schemeClr val="bg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r"/>
                <a:endParaRPr kumimoji="0" lang="zh-TW" altLang="en-US" b="1">
                  <a:solidFill>
                    <a:srgbClr val="30311D"/>
                  </a:solidFill>
                  <a:latin typeface="Arial" charset="0"/>
                  <a:ea typeface="+mn-ea"/>
                </a:endParaRPr>
              </a:p>
            </p:txBody>
          </p:sp>
          <p:sp>
            <p:nvSpPr>
              <p:cNvPr id="30" name="Oval 22"/>
              <p:cNvSpPr>
                <a:spLocks noChangeArrowheads="1"/>
              </p:cNvSpPr>
              <p:nvPr/>
            </p:nvSpPr>
            <p:spPr bwMode="gray">
              <a:xfrm>
                <a:off x="1968" y="2544"/>
                <a:ext cx="48" cy="48"/>
              </a:xfrm>
              <a:prstGeom prst="ellipse">
                <a:avLst/>
              </a:prstGeom>
              <a:solidFill>
                <a:schemeClr val="bg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r"/>
                <a:endParaRPr kumimoji="0" lang="zh-TW" altLang="en-US" b="1">
                  <a:solidFill>
                    <a:srgbClr val="30311D"/>
                  </a:solidFill>
                  <a:latin typeface="Arial" charset="0"/>
                  <a:ea typeface="+mn-ea"/>
                </a:endParaRPr>
              </a:p>
            </p:txBody>
          </p:sp>
        </p:grpSp>
        <p:grpSp>
          <p:nvGrpSpPr>
            <p:cNvPr id="14" name="Group 23"/>
            <p:cNvGrpSpPr>
              <a:grpSpLocks/>
            </p:cNvGrpSpPr>
            <p:nvPr/>
          </p:nvGrpSpPr>
          <p:grpSpPr bwMode="auto">
            <a:xfrm>
              <a:off x="1872" y="2352"/>
              <a:ext cx="144" cy="240"/>
              <a:chOff x="1968" y="2352"/>
              <a:chExt cx="144" cy="240"/>
            </a:xfrm>
          </p:grpSpPr>
          <p:sp>
            <p:nvSpPr>
              <p:cNvPr id="21" name="Oval 24"/>
              <p:cNvSpPr>
                <a:spLocks noChangeArrowheads="1"/>
              </p:cNvSpPr>
              <p:nvPr/>
            </p:nvSpPr>
            <p:spPr bwMode="gray">
              <a:xfrm>
                <a:off x="1968" y="2352"/>
                <a:ext cx="48" cy="48"/>
              </a:xfrm>
              <a:prstGeom prst="ellipse">
                <a:avLst/>
              </a:prstGeom>
              <a:solidFill>
                <a:schemeClr val="bg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r"/>
                <a:endParaRPr kumimoji="0" lang="zh-TW" altLang="en-US" b="1">
                  <a:solidFill>
                    <a:srgbClr val="30311D"/>
                  </a:solidFill>
                  <a:latin typeface="Arial" charset="0"/>
                  <a:ea typeface="+mn-ea"/>
                </a:endParaRPr>
              </a:p>
            </p:txBody>
          </p:sp>
          <p:sp>
            <p:nvSpPr>
              <p:cNvPr id="22" name="Oval 25"/>
              <p:cNvSpPr>
                <a:spLocks noChangeArrowheads="1"/>
              </p:cNvSpPr>
              <p:nvPr/>
            </p:nvSpPr>
            <p:spPr bwMode="gray">
              <a:xfrm>
                <a:off x="2016" y="2400"/>
                <a:ext cx="48" cy="48"/>
              </a:xfrm>
              <a:prstGeom prst="ellipse">
                <a:avLst/>
              </a:prstGeom>
              <a:solidFill>
                <a:schemeClr val="bg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r"/>
                <a:endParaRPr kumimoji="0" lang="zh-TW" altLang="en-US" b="1">
                  <a:solidFill>
                    <a:srgbClr val="30311D"/>
                  </a:solidFill>
                  <a:latin typeface="Arial" charset="0"/>
                  <a:ea typeface="+mn-ea"/>
                </a:endParaRPr>
              </a:p>
            </p:txBody>
          </p:sp>
          <p:sp>
            <p:nvSpPr>
              <p:cNvPr id="23" name="Oval 26"/>
              <p:cNvSpPr>
                <a:spLocks noChangeArrowheads="1"/>
              </p:cNvSpPr>
              <p:nvPr/>
            </p:nvSpPr>
            <p:spPr bwMode="gray">
              <a:xfrm>
                <a:off x="2064" y="2448"/>
                <a:ext cx="48" cy="48"/>
              </a:xfrm>
              <a:prstGeom prst="ellipse">
                <a:avLst/>
              </a:prstGeom>
              <a:solidFill>
                <a:schemeClr val="bg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r"/>
                <a:endParaRPr kumimoji="0" lang="zh-TW" altLang="en-US" b="1">
                  <a:solidFill>
                    <a:srgbClr val="30311D"/>
                  </a:solidFill>
                  <a:latin typeface="Arial" charset="0"/>
                  <a:ea typeface="+mn-ea"/>
                </a:endParaRPr>
              </a:p>
            </p:txBody>
          </p:sp>
          <p:sp>
            <p:nvSpPr>
              <p:cNvPr id="24" name="Oval 27"/>
              <p:cNvSpPr>
                <a:spLocks noChangeArrowheads="1"/>
              </p:cNvSpPr>
              <p:nvPr/>
            </p:nvSpPr>
            <p:spPr bwMode="gray">
              <a:xfrm>
                <a:off x="2016" y="2496"/>
                <a:ext cx="48" cy="48"/>
              </a:xfrm>
              <a:prstGeom prst="ellipse">
                <a:avLst/>
              </a:prstGeom>
              <a:solidFill>
                <a:schemeClr val="bg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r"/>
                <a:endParaRPr kumimoji="0" lang="zh-TW" altLang="en-US" b="1">
                  <a:solidFill>
                    <a:srgbClr val="30311D"/>
                  </a:solidFill>
                  <a:latin typeface="Arial" charset="0"/>
                  <a:ea typeface="+mn-ea"/>
                </a:endParaRPr>
              </a:p>
            </p:txBody>
          </p:sp>
          <p:sp>
            <p:nvSpPr>
              <p:cNvPr id="25" name="Oval 28"/>
              <p:cNvSpPr>
                <a:spLocks noChangeArrowheads="1"/>
              </p:cNvSpPr>
              <p:nvPr/>
            </p:nvSpPr>
            <p:spPr bwMode="gray">
              <a:xfrm>
                <a:off x="1968" y="2544"/>
                <a:ext cx="48" cy="48"/>
              </a:xfrm>
              <a:prstGeom prst="ellipse">
                <a:avLst/>
              </a:prstGeom>
              <a:solidFill>
                <a:schemeClr val="bg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r"/>
                <a:endParaRPr kumimoji="0" lang="zh-TW" altLang="en-US" b="1">
                  <a:solidFill>
                    <a:srgbClr val="30311D"/>
                  </a:solidFill>
                  <a:latin typeface="Arial" charset="0"/>
                  <a:ea typeface="+mn-ea"/>
                </a:endParaRPr>
              </a:p>
            </p:txBody>
          </p:sp>
        </p:grpSp>
      </p:grpSp>
      <p:grpSp>
        <p:nvGrpSpPr>
          <p:cNvPr id="18" name="Group 29"/>
          <p:cNvGrpSpPr>
            <a:grpSpLocks/>
          </p:cNvGrpSpPr>
          <p:nvPr/>
        </p:nvGrpSpPr>
        <p:grpSpPr bwMode="auto">
          <a:xfrm>
            <a:off x="5757745" y="4100086"/>
            <a:ext cx="448418" cy="464082"/>
            <a:chOff x="1872" y="2352"/>
            <a:chExt cx="240" cy="240"/>
          </a:xfrm>
        </p:grpSpPr>
        <p:grpSp>
          <p:nvGrpSpPr>
            <p:cNvPr id="19" name="Group 30"/>
            <p:cNvGrpSpPr>
              <a:grpSpLocks/>
            </p:cNvGrpSpPr>
            <p:nvPr/>
          </p:nvGrpSpPr>
          <p:grpSpPr bwMode="auto">
            <a:xfrm>
              <a:off x="1968" y="2352"/>
              <a:ext cx="144" cy="240"/>
              <a:chOff x="1968" y="2352"/>
              <a:chExt cx="144" cy="240"/>
            </a:xfrm>
          </p:grpSpPr>
          <p:sp>
            <p:nvSpPr>
              <p:cNvPr id="39" name="Oval 31"/>
              <p:cNvSpPr>
                <a:spLocks noChangeArrowheads="1"/>
              </p:cNvSpPr>
              <p:nvPr/>
            </p:nvSpPr>
            <p:spPr bwMode="gray">
              <a:xfrm>
                <a:off x="1968" y="2352"/>
                <a:ext cx="48" cy="48"/>
              </a:xfrm>
              <a:prstGeom prst="ellipse">
                <a:avLst/>
              </a:prstGeom>
              <a:solidFill>
                <a:schemeClr val="bg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r"/>
                <a:endParaRPr kumimoji="0" lang="zh-TW" altLang="en-US" b="1">
                  <a:solidFill>
                    <a:srgbClr val="30311D"/>
                  </a:solidFill>
                  <a:latin typeface="Arial" charset="0"/>
                  <a:ea typeface="+mn-ea"/>
                </a:endParaRPr>
              </a:p>
            </p:txBody>
          </p:sp>
          <p:sp>
            <p:nvSpPr>
              <p:cNvPr id="40" name="Oval 32"/>
              <p:cNvSpPr>
                <a:spLocks noChangeArrowheads="1"/>
              </p:cNvSpPr>
              <p:nvPr/>
            </p:nvSpPr>
            <p:spPr bwMode="gray">
              <a:xfrm>
                <a:off x="2016" y="2400"/>
                <a:ext cx="48" cy="48"/>
              </a:xfrm>
              <a:prstGeom prst="ellipse">
                <a:avLst/>
              </a:prstGeom>
              <a:solidFill>
                <a:schemeClr val="bg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r"/>
                <a:endParaRPr kumimoji="0" lang="zh-TW" altLang="en-US" b="1">
                  <a:solidFill>
                    <a:srgbClr val="30311D"/>
                  </a:solidFill>
                  <a:latin typeface="Arial" charset="0"/>
                  <a:ea typeface="+mn-ea"/>
                </a:endParaRPr>
              </a:p>
            </p:txBody>
          </p:sp>
          <p:sp>
            <p:nvSpPr>
              <p:cNvPr id="41" name="Oval 33"/>
              <p:cNvSpPr>
                <a:spLocks noChangeArrowheads="1"/>
              </p:cNvSpPr>
              <p:nvPr/>
            </p:nvSpPr>
            <p:spPr bwMode="gray">
              <a:xfrm>
                <a:off x="2064" y="2448"/>
                <a:ext cx="48" cy="48"/>
              </a:xfrm>
              <a:prstGeom prst="ellipse">
                <a:avLst/>
              </a:prstGeom>
              <a:solidFill>
                <a:schemeClr val="bg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r"/>
                <a:endParaRPr kumimoji="0" lang="zh-TW" altLang="en-US" b="1">
                  <a:solidFill>
                    <a:srgbClr val="30311D"/>
                  </a:solidFill>
                  <a:latin typeface="Arial" charset="0"/>
                  <a:ea typeface="+mn-ea"/>
                </a:endParaRPr>
              </a:p>
            </p:txBody>
          </p:sp>
          <p:sp>
            <p:nvSpPr>
              <p:cNvPr id="42" name="Oval 34"/>
              <p:cNvSpPr>
                <a:spLocks noChangeArrowheads="1"/>
              </p:cNvSpPr>
              <p:nvPr/>
            </p:nvSpPr>
            <p:spPr bwMode="gray">
              <a:xfrm>
                <a:off x="2016" y="2496"/>
                <a:ext cx="48" cy="48"/>
              </a:xfrm>
              <a:prstGeom prst="ellipse">
                <a:avLst/>
              </a:prstGeom>
              <a:solidFill>
                <a:schemeClr val="bg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r"/>
                <a:endParaRPr kumimoji="0" lang="zh-TW" altLang="en-US" b="1">
                  <a:solidFill>
                    <a:srgbClr val="30311D"/>
                  </a:solidFill>
                  <a:latin typeface="Arial" charset="0"/>
                  <a:ea typeface="+mn-ea"/>
                </a:endParaRPr>
              </a:p>
            </p:txBody>
          </p:sp>
          <p:sp>
            <p:nvSpPr>
              <p:cNvPr id="43" name="Oval 35"/>
              <p:cNvSpPr>
                <a:spLocks noChangeArrowheads="1"/>
              </p:cNvSpPr>
              <p:nvPr/>
            </p:nvSpPr>
            <p:spPr bwMode="gray">
              <a:xfrm>
                <a:off x="1968" y="2544"/>
                <a:ext cx="48" cy="48"/>
              </a:xfrm>
              <a:prstGeom prst="ellipse">
                <a:avLst/>
              </a:prstGeom>
              <a:solidFill>
                <a:schemeClr val="bg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r"/>
                <a:endParaRPr kumimoji="0" lang="zh-TW" altLang="en-US" b="1">
                  <a:solidFill>
                    <a:srgbClr val="30311D"/>
                  </a:solidFill>
                  <a:latin typeface="Arial" charset="0"/>
                  <a:ea typeface="+mn-ea"/>
                </a:endParaRPr>
              </a:p>
            </p:txBody>
          </p:sp>
        </p:grpSp>
        <p:grpSp>
          <p:nvGrpSpPr>
            <p:cNvPr id="20" name="Group 36"/>
            <p:cNvGrpSpPr>
              <a:grpSpLocks/>
            </p:cNvGrpSpPr>
            <p:nvPr/>
          </p:nvGrpSpPr>
          <p:grpSpPr bwMode="auto">
            <a:xfrm>
              <a:off x="1872" y="2352"/>
              <a:ext cx="144" cy="240"/>
              <a:chOff x="1968" y="2352"/>
              <a:chExt cx="144" cy="240"/>
            </a:xfrm>
          </p:grpSpPr>
          <p:sp>
            <p:nvSpPr>
              <p:cNvPr id="34" name="Oval 37"/>
              <p:cNvSpPr>
                <a:spLocks noChangeArrowheads="1"/>
              </p:cNvSpPr>
              <p:nvPr/>
            </p:nvSpPr>
            <p:spPr bwMode="gray">
              <a:xfrm>
                <a:off x="1968" y="2352"/>
                <a:ext cx="48" cy="48"/>
              </a:xfrm>
              <a:prstGeom prst="ellipse">
                <a:avLst/>
              </a:prstGeom>
              <a:solidFill>
                <a:schemeClr val="bg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r"/>
                <a:endParaRPr kumimoji="0" lang="zh-TW" altLang="en-US" b="1">
                  <a:solidFill>
                    <a:srgbClr val="30311D"/>
                  </a:solidFill>
                  <a:latin typeface="Arial" charset="0"/>
                  <a:ea typeface="+mn-ea"/>
                </a:endParaRPr>
              </a:p>
            </p:txBody>
          </p:sp>
          <p:sp>
            <p:nvSpPr>
              <p:cNvPr id="35" name="Oval 38"/>
              <p:cNvSpPr>
                <a:spLocks noChangeArrowheads="1"/>
              </p:cNvSpPr>
              <p:nvPr/>
            </p:nvSpPr>
            <p:spPr bwMode="gray">
              <a:xfrm>
                <a:off x="2016" y="2400"/>
                <a:ext cx="48" cy="48"/>
              </a:xfrm>
              <a:prstGeom prst="ellipse">
                <a:avLst/>
              </a:prstGeom>
              <a:solidFill>
                <a:schemeClr val="bg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r"/>
                <a:endParaRPr kumimoji="0" lang="zh-TW" altLang="en-US" b="1">
                  <a:solidFill>
                    <a:srgbClr val="30311D"/>
                  </a:solidFill>
                  <a:latin typeface="Arial" charset="0"/>
                  <a:ea typeface="+mn-ea"/>
                </a:endParaRPr>
              </a:p>
            </p:txBody>
          </p:sp>
          <p:sp>
            <p:nvSpPr>
              <p:cNvPr id="36" name="Oval 39"/>
              <p:cNvSpPr>
                <a:spLocks noChangeArrowheads="1"/>
              </p:cNvSpPr>
              <p:nvPr/>
            </p:nvSpPr>
            <p:spPr bwMode="gray">
              <a:xfrm>
                <a:off x="2064" y="2448"/>
                <a:ext cx="48" cy="48"/>
              </a:xfrm>
              <a:prstGeom prst="ellipse">
                <a:avLst/>
              </a:prstGeom>
              <a:solidFill>
                <a:schemeClr val="bg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r"/>
                <a:endParaRPr kumimoji="0" lang="zh-TW" altLang="en-US" b="1">
                  <a:solidFill>
                    <a:srgbClr val="30311D"/>
                  </a:solidFill>
                  <a:latin typeface="Arial" charset="0"/>
                  <a:ea typeface="+mn-ea"/>
                </a:endParaRPr>
              </a:p>
            </p:txBody>
          </p:sp>
          <p:sp>
            <p:nvSpPr>
              <p:cNvPr id="37" name="Oval 40"/>
              <p:cNvSpPr>
                <a:spLocks noChangeArrowheads="1"/>
              </p:cNvSpPr>
              <p:nvPr/>
            </p:nvSpPr>
            <p:spPr bwMode="gray">
              <a:xfrm>
                <a:off x="2016" y="2496"/>
                <a:ext cx="48" cy="48"/>
              </a:xfrm>
              <a:prstGeom prst="ellipse">
                <a:avLst/>
              </a:prstGeom>
              <a:solidFill>
                <a:schemeClr val="bg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r"/>
                <a:endParaRPr kumimoji="0" lang="zh-TW" altLang="en-US" b="1">
                  <a:solidFill>
                    <a:srgbClr val="30311D"/>
                  </a:solidFill>
                  <a:latin typeface="Arial" charset="0"/>
                  <a:ea typeface="+mn-ea"/>
                </a:endParaRPr>
              </a:p>
            </p:txBody>
          </p:sp>
          <p:sp>
            <p:nvSpPr>
              <p:cNvPr id="38" name="Oval 41"/>
              <p:cNvSpPr>
                <a:spLocks noChangeArrowheads="1"/>
              </p:cNvSpPr>
              <p:nvPr/>
            </p:nvSpPr>
            <p:spPr bwMode="gray">
              <a:xfrm>
                <a:off x="1968" y="2544"/>
                <a:ext cx="48" cy="48"/>
              </a:xfrm>
              <a:prstGeom prst="ellipse">
                <a:avLst/>
              </a:prstGeom>
              <a:solidFill>
                <a:schemeClr val="bg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r"/>
                <a:endParaRPr kumimoji="0" lang="zh-TW" altLang="en-US" b="1">
                  <a:solidFill>
                    <a:srgbClr val="30311D"/>
                  </a:solidFill>
                  <a:latin typeface="Arial" charset="0"/>
                  <a:ea typeface="+mn-ea"/>
                </a:endParaRPr>
              </a:p>
            </p:txBody>
          </p:sp>
        </p:grpSp>
      </p:grpSp>
      <p:sp>
        <p:nvSpPr>
          <p:cNvPr id="44" name="Text Box 13"/>
          <p:cNvSpPr txBox="1">
            <a:spLocks noChangeArrowheads="1"/>
          </p:cNvSpPr>
          <p:nvPr/>
        </p:nvSpPr>
        <p:spPr bwMode="gray">
          <a:xfrm>
            <a:off x="4143372" y="3286124"/>
            <a:ext cx="1556771" cy="110491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marL="120650" indent="-120650">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marL="0" indent="0">
              <a:lnSpc>
                <a:spcPct val="80000"/>
              </a:lnSpc>
              <a:spcBef>
                <a:spcPct val="20000"/>
              </a:spcBef>
            </a:pPr>
            <a:r>
              <a:rPr kumimoji="0" lang="zh-TW" altLang="en-US" sz="2100" b="1" kern="0" dirty="0">
                <a:solidFill>
                  <a:srgbClr val="000000"/>
                </a:solidFill>
                <a:latin typeface="微軟正黑體" pitchFamily="34" charset="-120"/>
                <a:ea typeface="微軟正黑體" pitchFamily="34" charset="-120"/>
              </a:rPr>
              <a:t>然後呢</a:t>
            </a:r>
            <a:r>
              <a:rPr kumimoji="0" lang="zh-TW" altLang="en-US" sz="2100" b="1" kern="0" dirty="0" smtClean="0">
                <a:solidFill>
                  <a:srgbClr val="000000"/>
                </a:solidFill>
                <a:latin typeface="微軟正黑體" pitchFamily="34" charset="-120"/>
                <a:ea typeface="微軟正黑體" pitchFamily="34" charset="-120"/>
              </a:rPr>
              <a:t>？</a:t>
            </a:r>
            <a:endParaRPr kumimoji="0" lang="zh-TW" altLang="en-US" sz="2100" b="1" kern="0" dirty="0">
              <a:solidFill>
                <a:srgbClr val="000000"/>
              </a:solidFill>
              <a:latin typeface="微軟正黑體" pitchFamily="34" charset="-120"/>
              <a:ea typeface="微軟正黑體" pitchFamily="34" charset="-120"/>
            </a:endParaRPr>
          </a:p>
          <a:p>
            <a:pPr marL="0" indent="0">
              <a:lnSpc>
                <a:spcPct val="80000"/>
              </a:lnSpc>
              <a:spcBef>
                <a:spcPct val="20000"/>
              </a:spcBef>
            </a:pPr>
            <a:r>
              <a:rPr kumimoji="0" lang="zh-TW" altLang="en-US" sz="2100" b="1" kern="0" dirty="0">
                <a:solidFill>
                  <a:srgbClr val="000000"/>
                </a:solidFill>
                <a:latin typeface="微軟正黑體" pitchFamily="34" charset="-120"/>
                <a:ea typeface="微軟正黑體" pitchFamily="34" charset="-120"/>
              </a:rPr>
              <a:t>接下來呢</a:t>
            </a:r>
            <a:r>
              <a:rPr kumimoji="0" lang="zh-TW" altLang="en-US" sz="2100" b="1" kern="0" dirty="0" smtClean="0">
                <a:solidFill>
                  <a:srgbClr val="000000"/>
                </a:solidFill>
                <a:latin typeface="微軟正黑體" pitchFamily="34" charset="-120"/>
                <a:ea typeface="微軟正黑體" pitchFamily="34" charset="-120"/>
              </a:rPr>
              <a:t>？</a:t>
            </a:r>
            <a:endParaRPr kumimoji="0" lang="en-US" altLang="zh-TW" sz="2100" b="1" kern="0" dirty="0" smtClean="0">
              <a:solidFill>
                <a:srgbClr val="000000"/>
              </a:solidFill>
              <a:latin typeface="微軟正黑體" pitchFamily="34" charset="-120"/>
              <a:ea typeface="微軟正黑體" pitchFamily="34" charset="-120"/>
            </a:endParaRPr>
          </a:p>
          <a:p>
            <a:pPr marL="0" indent="0" algn="ctr">
              <a:spcBef>
                <a:spcPts val="1000"/>
              </a:spcBef>
            </a:pPr>
            <a:r>
              <a:rPr kumimoji="0" lang="en-US" altLang="zh-TW" b="1" kern="0" dirty="0">
                <a:solidFill>
                  <a:srgbClr val="FF0000"/>
                </a:solidFill>
                <a:latin typeface="微軟正黑體" pitchFamily="34" charset="-120"/>
                <a:ea typeface="微軟正黑體" pitchFamily="34" charset="-120"/>
              </a:rPr>
              <a:t>(</a:t>
            </a:r>
            <a:r>
              <a:rPr kumimoji="0" lang="zh-TW" altLang="en-US" b="1" kern="0" dirty="0">
                <a:solidFill>
                  <a:srgbClr val="FF0000"/>
                </a:solidFill>
                <a:latin typeface="微軟正黑體" pitchFamily="34" charset="-120"/>
                <a:ea typeface="微軟正黑體" pitchFamily="34" charset="-120"/>
              </a:rPr>
              <a:t>為何</a:t>
            </a:r>
            <a:r>
              <a:rPr kumimoji="0" lang="en-US" altLang="zh-TW" b="1" kern="0" dirty="0">
                <a:solidFill>
                  <a:srgbClr val="FF0000"/>
                </a:solidFill>
                <a:latin typeface="微軟正黑體" pitchFamily="34" charset="-120"/>
                <a:ea typeface="微軟正黑體" pitchFamily="34" charset="-120"/>
              </a:rPr>
              <a:t>)</a:t>
            </a:r>
          </a:p>
        </p:txBody>
      </p:sp>
      <p:sp>
        <p:nvSpPr>
          <p:cNvPr id="45" name="Text Box 13"/>
          <p:cNvSpPr txBox="1">
            <a:spLocks noChangeArrowheads="1"/>
          </p:cNvSpPr>
          <p:nvPr/>
        </p:nvSpPr>
        <p:spPr bwMode="gray">
          <a:xfrm>
            <a:off x="6715140" y="3286124"/>
            <a:ext cx="1556771" cy="114300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marL="120650" indent="-120650">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marL="0" indent="0">
              <a:lnSpc>
                <a:spcPct val="80000"/>
              </a:lnSpc>
              <a:spcBef>
                <a:spcPct val="20000"/>
              </a:spcBef>
            </a:pPr>
            <a:r>
              <a:rPr kumimoji="0" lang="zh-TW" altLang="en-US" sz="2100" b="1" kern="0" dirty="0">
                <a:solidFill>
                  <a:srgbClr val="000000"/>
                </a:solidFill>
                <a:latin typeface="微軟正黑體" pitchFamily="34" charset="-120"/>
                <a:ea typeface="微軟正黑體" pitchFamily="34" charset="-120"/>
              </a:rPr>
              <a:t>故事的</a:t>
            </a:r>
            <a:r>
              <a:rPr kumimoji="0" lang="zh-TW" altLang="en-US" sz="2100" b="1" kern="0" dirty="0" smtClean="0">
                <a:solidFill>
                  <a:srgbClr val="000000"/>
                </a:solidFill>
                <a:latin typeface="微軟正黑體" pitchFamily="34" charset="-120"/>
                <a:ea typeface="微軟正黑體" pitchFamily="34" charset="-120"/>
              </a:rPr>
              <a:t>結果</a:t>
            </a:r>
            <a:endParaRPr kumimoji="0" lang="en-US" altLang="zh-TW" sz="2100" b="1" kern="0" dirty="0">
              <a:solidFill>
                <a:srgbClr val="000000"/>
              </a:solidFill>
              <a:latin typeface="微軟正黑體" pitchFamily="34" charset="-120"/>
              <a:ea typeface="微軟正黑體" pitchFamily="34" charset="-120"/>
            </a:endParaRPr>
          </a:p>
          <a:p>
            <a:pPr marL="0" indent="0">
              <a:lnSpc>
                <a:spcPct val="80000"/>
              </a:lnSpc>
              <a:spcBef>
                <a:spcPct val="20000"/>
              </a:spcBef>
            </a:pPr>
            <a:r>
              <a:rPr kumimoji="0" lang="zh-TW" altLang="en-US" sz="2100" b="1" kern="0" dirty="0" smtClean="0">
                <a:solidFill>
                  <a:srgbClr val="000000"/>
                </a:solidFill>
                <a:latin typeface="微軟正黑體" pitchFamily="34" charset="-120"/>
                <a:ea typeface="微軟正黑體" pitchFamily="34" charset="-120"/>
              </a:rPr>
              <a:t>是</a:t>
            </a:r>
            <a:r>
              <a:rPr kumimoji="0" lang="zh-TW" altLang="en-US" sz="2100" b="1" kern="0" dirty="0">
                <a:solidFill>
                  <a:srgbClr val="000000"/>
                </a:solidFill>
                <a:latin typeface="微軟正黑體" pitchFamily="34" charset="-120"/>
                <a:ea typeface="微軟正黑體" pitchFamily="34" charset="-120"/>
              </a:rPr>
              <a:t>什麼</a:t>
            </a:r>
            <a:r>
              <a:rPr kumimoji="0" lang="zh-TW" altLang="en-US" sz="2100" b="1" kern="0" dirty="0" smtClean="0">
                <a:solidFill>
                  <a:srgbClr val="000000"/>
                </a:solidFill>
                <a:latin typeface="微軟正黑體" pitchFamily="34" charset="-120"/>
                <a:ea typeface="微軟正黑體" pitchFamily="34" charset="-120"/>
              </a:rPr>
              <a:t>？</a:t>
            </a:r>
            <a:endParaRPr kumimoji="0" lang="en-US" altLang="zh-TW" sz="2100" b="1" kern="0" dirty="0" smtClean="0">
              <a:solidFill>
                <a:srgbClr val="000000"/>
              </a:solidFill>
              <a:latin typeface="微軟正黑體" pitchFamily="34" charset="-120"/>
              <a:ea typeface="微軟正黑體" pitchFamily="34" charset="-120"/>
            </a:endParaRPr>
          </a:p>
          <a:p>
            <a:pPr marL="0" indent="0" algn="ctr">
              <a:spcBef>
                <a:spcPts val="1000"/>
              </a:spcBef>
            </a:pPr>
            <a:r>
              <a:rPr kumimoji="0" lang="en-US" altLang="zh-TW" sz="2100" b="1" kern="0" dirty="0" smtClean="0">
                <a:solidFill>
                  <a:srgbClr val="FF0000"/>
                </a:solidFill>
                <a:latin typeface="微軟正黑體" pitchFamily="34" charset="-120"/>
                <a:ea typeface="微軟正黑體" pitchFamily="34" charset="-120"/>
              </a:rPr>
              <a:t>(</a:t>
            </a:r>
            <a:r>
              <a:rPr kumimoji="0" lang="zh-TW" altLang="en-US" sz="2100" b="1" kern="0" dirty="0" smtClean="0">
                <a:solidFill>
                  <a:srgbClr val="FF0000"/>
                </a:solidFill>
                <a:latin typeface="微軟正黑體" pitchFamily="34" charset="-120"/>
                <a:ea typeface="微軟正黑體" pitchFamily="34" charset="-120"/>
              </a:rPr>
              <a:t>如何</a:t>
            </a:r>
            <a:r>
              <a:rPr kumimoji="0" lang="en-US" altLang="zh-TW" sz="2100" b="1" kern="0" dirty="0" smtClean="0">
                <a:solidFill>
                  <a:srgbClr val="FF0000"/>
                </a:solidFill>
                <a:latin typeface="微軟正黑體" pitchFamily="34" charset="-120"/>
                <a:ea typeface="微軟正黑體" pitchFamily="34" charset="-120"/>
              </a:rPr>
              <a:t>)</a:t>
            </a:r>
            <a:endParaRPr kumimoji="0" lang="zh-TW" altLang="en-US" sz="2100" b="1" kern="0" dirty="0">
              <a:solidFill>
                <a:srgbClr val="FF0000"/>
              </a:solidFill>
              <a:latin typeface="微軟正黑體" pitchFamily="34" charset="-120"/>
              <a:ea typeface="微軟正黑體" pitchFamily="34" charset="-120"/>
            </a:endParaRPr>
          </a:p>
        </p:txBody>
      </p:sp>
      <p:sp>
        <p:nvSpPr>
          <p:cNvPr id="46" name="Text Box 13"/>
          <p:cNvSpPr txBox="1">
            <a:spLocks noChangeArrowheads="1"/>
          </p:cNvSpPr>
          <p:nvPr/>
        </p:nvSpPr>
        <p:spPr bwMode="gray">
          <a:xfrm>
            <a:off x="1643042" y="2786058"/>
            <a:ext cx="1556771" cy="3616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marL="120650" indent="-120650">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marL="0" indent="0">
              <a:lnSpc>
                <a:spcPts val="2100"/>
              </a:lnSpc>
              <a:spcBef>
                <a:spcPct val="20000"/>
              </a:spcBef>
            </a:pPr>
            <a:r>
              <a:rPr kumimoji="0" lang="zh-TW" altLang="en-US" sz="2100" b="1" kern="0" dirty="0">
                <a:solidFill>
                  <a:srgbClr val="000000"/>
                </a:solidFill>
                <a:effectLst>
                  <a:outerShdw blurRad="38100" dist="38100" dir="2700000" algn="tl">
                    <a:srgbClr val="000000">
                      <a:alpha val="43137"/>
                    </a:srgbClr>
                  </a:outerShdw>
                </a:effectLst>
                <a:latin typeface="微軟正黑體" pitchFamily="34" charset="-120"/>
                <a:ea typeface="微軟正黑體" pitchFamily="34" charset="-120"/>
              </a:rPr>
              <a:t>角色、</a:t>
            </a:r>
            <a:r>
              <a:rPr kumimoji="0" lang="zh-TW" altLang="en-US" sz="2100" b="1" kern="0" dirty="0" smtClean="0">
                <a:solidFill>
                  <a:srgbClr val="000000"/>
                </a:solidFill>
                <a:effectLst>
                  <a:outerShdw blurRad="38100" dist="38100" dir="2700000" algn="tl">
                    <a:srgbClr val="000000">
                      <a:alpha val="43137"/>
                    </a:srgbClr>
                  </a:outerShdw>
                </a:effectLst>
                <a:latin typeface="微軟正黑體" pitchFamily="34" charset="-120"/>
                <a:ea typeface="微軟正黑體" pitchFamily="34" charset="-120"/>
              </a:rPr>
              <a:t>背景</a:t>
            </a:r>
            <a:endParaRPr kumimoji="0" lang="en-US" altLang="zh-TW" sz="2100" b="1" kern="0" dirty="0">
              <a:solidFill>
                <a:srgbClr val="000000"/>
              </a:solidFill>
              <a:effectLst>
                <a:outerShdw blurRad="38100" dist="38100" dir="2700000" algn="tl">
                  <a:srgbClr val="000000">
                    <a:alpha val="43137"/>
                  </a:srgbClr>
                </a:outerShdw>
              </a:effectLst>
              <a:latin typeface="微軟正黑體" pitchFamily="34" charset="-120"/>
              <a:ea typeface="微軟正黑體" pitchFamily="34" charset="-120"/>
            </a:endParaRPr>
          </a:p>
        </p:txBody>
      </p:sp>
      <p:sp>
        <p:nvSpPr>
          <p:cNvPr id="49" name="Text Box 13"/>
          <p:cNvSpPr txBox="1">
            <a:spLocks noChangeArrowheads="1"/>
          </p:cNvSpPr>
          <p:nvPr/>
        </p:nvSpPr>
        <p:spPr bwMode="gray">
          <a:xfrm>
            <a:off x="4071934" y="2714620"/>
            <a:ext cx="1556771" cy="3616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marL="120650" indent="-120650">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marL="0" indent="0" algn="ctr">
              <a:lnSpc>
                <a:spcPts val="2100"/>
              </a:lnSpc>
              <a:spcBef>
                <a:spcPct val="20000"/>
              </a:spcBef>
            </a:pPr>
            <a:r>
              <a:rPr kumimoji="0" lang="zh-TW" altLang="en-US" sz="2100" b="1" kern="0" dirty="0" smtClean="0">
                <a:solidFill>
                  <a:srgbClr val="000000"/>
                </a:solidFill>
                <a:effectLst>
                  <a:outerShdw blurRad="38100" dist="38100" dir="2700000" algn="tl">
                    <a:srgbClr val="000000">
                      <a:alpha val="43137"/>
                    </a:srgbClr>
                  </a:outerShdw>
                </a:effectLst>
                <a:latin typeface="微軟正黑體" pitchFamily="34" charset="-120"/>
                <a:ea typeface="微軟正黑體" pitchFamily="34" charset="-120"/>
              </a:rPr>
              <a:t>情節</a:t>
            </a:r>
            <a:endParaRPr kumimoji="0" lang="en-US" altLang="zh-TW" sz="2100" b="1" kern="0" dirty="0">
              <a:solidFill>
                <a:srgbClr val="000000"/>
              </a:solidFill>
              <a:effectLst>
                <a:outerShdw blurRad="38100" dist="38100" dir="2700000" algn="tl">
                  <a:srgbClr val="000000">
                    <a:alpha val="43137"/>
                  </a:srgbClr>
                </a:outerShdw>
              </a:effectLst>
              <a:latin typeface="微軟正黑體" pitchFamily="34" charset="-120"/>
              <a:ea typeface="微軟正黑體" pitchFamily="34" charset="-120"/>
            </a:endParaRPr>
          </a:p>
        </p:txBody>
      </p:sp>
      <p:sp>
        <p:nvSpPr>
          <p:cNvPr id="51" name="Text Box 13"/>
          <p:cNvSpPr txBox="1">
            <a:spLocks noChangeArrowheads="1"/>
          </p:cNvSpPr>
          <p:nvPr/>
        </p:nvSpPr>
        <p:spPr bwMode="gray">
          <a:xfrm>
            <a:off x="6643702" y="2786058"/>
            <a:ext cx="1556771" cy="3616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marL="120650" indent="-120650">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marL="0" indent="0" algn="ctr">
              <a:lnSpc>
                <a:spcPts val="2100"/>
              </a:lnSpc>
              <a:spcBef>
                <a:spcPct val="20000"/>
              </a:spcBef>
            </a:pPr>
            <a:r>
              <a:rPr kumimoji="0" lang="zh-TW" altLang="en-US" sz="2100" b="1" kern="0" dirty="0" smtClean="0">
                <a:solidFill>
                  <a:srgbClr val="000000"/>
                </a:solidFill>
                <a:effectLst>
                  <a:outerShdw blurRad="38100" dist="38100" dir="2700000" algn="tl">
                    <a:srgbClr val="000000">
                      <a:alpha val="43137"/>
                    </a:srgbClr>
                  </a:outerShdw>
                </a:effectLst>
                <a:latin typeface="微軟正黑體" pitchFamily="34" charset="-120"/>
                <a:ea typeface="微軟正黑體" pitchFamily="34" charset="-120"/>
              </a:rPr>
              <a:t>結局</a:t>
            </a:r>
            <a:endParaRPr kumimoji="0" lang="en-US" altLang="zh-TW" sz="2100" b="1" kern="0" dirty="0">
              <a:solidFill>
                <a:srgbClr val="000000"/>
              </a:solidFill>
              <a:effectLst>
                <a:outerShdw blurRad="38100" dist="38100" dir="2700000" algn="tl">
                  <a:srgbClr val="000000">
                    <a:alpha val="43137"/>
                  </a:srgbClr>
                </a:outerShdw>
              </a:effectLst>
              <a:latin typeface="微軟正黑體" pitchFamily="34" charset="-120"/>
              <a:ea typeface="微軟正黑體" pitchFamily="34" charset="-120"/>
            </a:endParaRPr>
          </a:p>
        </p:txBody>
      </p:sp>
      <p:sp>
        <p:nvSpPr>
          <p:cNvPr id="47" name="Text Box 13"/>
          <p:cNvSpPr txBox="1">
            <a:spLocks noChangeArrowheads="1"/>
          </p:cNvSpPr>
          <p:nvPr/>
        </p:nvSpPr>
        <p:spPr bwMode="gray">
          <a:xfrm>
            <a:off x="1571604" y="4572008"/>
            <a:ext cx="1643074" cy="12003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marL="120650" indent="-120650">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marL="0" indent="0">
              <a:spcBef>
                <a:spcPct val="20000"/>
              </a:spcBef>
            </a:pPr>
            <a:r>
              <a:rPr kumimoji="0" lang="zh-TW" altLang="en-US" kern="0" dirty="0" smtClean="0">
                <a:solidFill>
                  <a:srgbClr val="FF0000"/>
                </a:solidFill>
                <a:latin typeface="微軟正黑體" pitchFamily="34" charset="-120"/>
                <a:ea typeface="微軟正黑體" pitchFamily="34" charset="-120"/>
              </a:rPr>
              <a:t>　　</a:t>
            </a:r>
            <a:r>
              <a:rPr kumimoji="0" lang="zh-TW" altLang="en-US" b="1" kern="0" dirty="0" smtClean="0">
                <a:solidFill>
                  <a:srgbClr val="002060"/>
                </a:solidFill>
                <a:latin typeface="微軟正黑體" pitchFamily="34" charset="-120"/>
                <a:ea typeface="微軟正黑體" pitchFamily="34" charset="-120"/>
              </a:rPr>
              <a:t>暖暖森林裡出現「</a:t>
            </a:r>
            <a:r>
              <a:rPr kumimoji="0" lang="zh-TW" altLang="en-US" b="1" kern="0" dirty="0" smtClean="0">
                <a:solidFill>
                  <a:srgbClr val="002060"/>
                </a:solidFill>
                <a:latin typeface="微軟正黑體" pitchFamily="34" charset="-120"/>
                <a:ea typeface="超研澤注音體" pitchFamily="49" charset="-120"/>
              </a:rPr>
              <a:t>摳摳摳</a:t>
            </a:r>
            <a:r>
              <a:rPr kumimoji="0" lang="zh-TW" altLang="en-US" b="1" kern="0" dirty="0" smtClean="0">
                <a:solidFill>
                  <a:srgbClr val="002060"/>
                </a:solidFill>
                <a:latin typeface="微軟正黑體" pitchFamily="34" charset="-120"/>
                <a:ea typeface="微軟正黑體" pitchFamily="34" charset="-120"/>
              </a:rPr>
              <a:t>」的聲音，大家都好奇。</a:t>
            </a:r>
            <a:endParaRPr kumimoji="0" lang="en-US" altLang="zh-TW" b="1" kern="0" dirty="0">
              <a:solidFill>
                <a:srgbClr val="002060"/>
              </a:solidFill>
              <a:latin typeface="微軟正黑體" pitchFamily="34" charset="-120"/>
              <a:ea typeface="微軟正黑體" pitchFamily="34" charset="-120"/>
            </a:endParaRPr>
          </a:p>
        </p:txBody>
      </p:sp>
      <p:sp>
        <p:nvSpPr>
          <p:cNvPr id="48" name="Text Box 13"/>
          <p:cNvSpPr txBox="1">
            <a:spLocks noChangeArrowheads="1"/>
          </p:cNvSpPr>
          <p:nvPr/>
        </p:nvSpPr>
        <p:spPr bwMode="gray">
          <a:xfrm>
            <a:off x="4143372" y="4357694"/>
            <a:ext cx="1556771" cy="20313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marL="120650" indent="-120650">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marL="0" indent="0">
              <a:spcBef>
                <a:spcPct val="20000"/>
              </a:spcBef>
            </a:pPr>
            <a:r>
              <a:rPr kumimoji="0" lang="zh-TW" altLang="en-US" kern="0" dirty="0" smtClean="0">
                <a:solidFill>
                  <a:srgbClr val="FF0000"/>
                </a:solidFill>
                <a:latin typeface="微軟正黑體" pitchFamily="34" charset="-120"/>
                <a:ea typeface="微軟正黑體" pitchFamily="34" charset="-120"/>
              </a:rPr>
              <a:t>　　</a:t>
            </a:r>
            <a:r>
              <a:rPr kumimoji="0" lang="zh-TW" altLang="en-US" b="1" kern="0" dirty="0" smtClean="0">
                <a:solidFill>
                  <a:srgbClr val="002060"/>
                </a:solidFill>
                <a:latin typeface="微軟正黑體" pitchFamily="34" charset="-120"/>
                <a:ea typeface="微軟正黑體" pitchFamily="34" charset="-120"/>
              </a:rPr>
              <a:t>小松鼠聽見有人敲門，開了門，是一隻啄木鳥 。啄木鳥向小松鼠說自己是樹的醫生 。</a:t>
            </a:r>
            <a:endParaRPr kumimoji="0" lang="zh-TW" altLang="en-US" kern="0" dirty="0">
              <a:solidFill>
                <a:srgbClr val="FF0000"/>
              </a:solidFill>
              <a:latin typeface="微軟正黑體" pitchFamily="34" charset="-120"/>
              <a:ea typeface="微軟正黑體" pitchFamily="34" charset="-120"/>
            </a:endParaRPr>
          </a:p>
        </p:txBody>
      </p:sp>
      <p:sp>
        <p:nvSpPr>
          <p:cNvPr id="50" name="Text Box 13"/>
          <p:cNvSpPr txBox="1">
            <a:spLocks noChangeArrowheads="1"/>
          </p:cNvSpPr>
          <p:nvPr/>
        </p:nvSpPr>
        <p:spPr bwMode="gray">
          <a:xfrm>
            <a:off x="6715140" y="4357694"/>
            <a:ext cx="1556771" cy="175432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marL="120650" indent="-120650">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marL="0" indent="0">
              <a:spcBef>
                <a:spcPct val="20000"/>
              </a:spcBef>
            </a:pPr>
            <a:r>
              <a:rPr kumimoji="0" lang="zh-TW" altLang="en-US" kern="0" dirty="0" smtClean="0">
                <a:solidFill>
                  <a:srgbClr val="FF0000"/>
                </a:solidFill>
                <a:latin typeface="微軟正黑體" pitchFamily="34" charset="-120"/>
                <a:ea typeface="微軟正黑體" pitchFamily="34" charset="-120"/>
              </a:rPr>
              <a:t>　　</a:t>
            </a:r>
            <a:r>
              <a:rPr kumimoji="0" lang="zh-TW" altLang="en-US" b="1" kern="0" dirty="0" smtClean="0">
                <a:solidFill>
                  <a:srgbClr val="002060"/>
                </a:solidFill>
                <a:latin typeface="微軟正黑體" pitchFamily="34" charset="-120"/>
                <a:ea typeface="微軟正黑體" pitchFamily="34" charset="-120"/>
              </a:rPr>
              <a:t>小松鼠陪啄木鳥一起去拜訪鄰居，大家知道啄木鳥是樹的醫生，都很歡迎他 。</a:t>
            </a:r>
            <a:endParaRPr kumimoji="0" lang="zh-TW" altLang="en-US" kern="0" dirty="0">
              <a:solidFill>
                <a:srgbClr val="FF0000"/>
              </a:solidFill>
              <a:latin typeface="微軟正黑體" pitchFamily="34" charset="-120"/>
              <a:ea typeface="微軟正黑體" pitchFamily="34" charset="-120"/>
            </a:endParaRPr>
          </a:p>
        </p:txBody>
      </p:sp>
    </p:spTree>
    <p:extLst>
      <p:ext uri="{BB962C8B-B14F-4D97-AF65-F5344CB8AC3E}">
        <p14:creationId xmlns:p14="http://schemas.microsoft.com/office/powerpoint/2010/main" xmlns="" val="3736874071"/>
      </p:ext>
    </p:extLst>
  </p:cSld>
  <p:clrMapOvr>
    <a:masterClrMapping/>
  </p:clrMapOvr>
  <mc:AlternateContent xmlns:mc="http://schemas.openxmlformats.org/markup-compatibility/2006">
    <mc:Choice xmlns:p14="http://schemas.microsoft.com/office/powerpoint/2010/main" xmlns="" Requires="p14">
      <p:transition spd="slow" p14:dur="1500">
        <p14:prism isContent="1"/>
      </p:transition>
    </mc:Choice>
    <mc:Fallback>
      <p:transition spd="slow">
        <p:fade/>
      </p:transition>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1" name="Rectangle 3"/>
          <p:cNvSpPr>
            <a:spLocks noGrp="1" noChangeArrowheads="1"/>
          </p:cNvSpPr>
          <p:nvPr>
            <p:ph type="body" sz="half" idx="1"/>
          </p:nvPr>
        </p:nvSpPr>
        <p:spPr>
          <a:xfrm>
            <a:off x="714348" y="1428736"/>
            <a:ext cx="7880005" cy="5143536"/>
          </a:xfrm>
        </p:spPr>
        <p:txBody>
          <a:bodyPr>
            <a:normAutofit/>
          </a:bodyPr>
          <a:lstStyle/>
          <a:p>
            <a:r>
              <a:rPr lang="zh-TW" altLang="en-US" b="1" dirty="0" smtClean="0">
                <a:latin typeface="標楷體" pitchFamily="65" charset="-120"/>
                <a:ea typeface="標楷體" pitchFamily="65" charset="-120"/>
              </a:rPr>
              <a:t>翰林二下第十一課「日記一則」</a:t>
            </a:r>
            <a:endParaRPr lang="en-US" altLang="zh-TW" b="1" dirty="0" smtClean="0">
              <a:latin typeface="標楷體" pitchFamily="65" charset="-120"/>
              <a:ea typeface="標楷體" pitchFamily="65" charset="-120"/>
            </a:endParaRPr>
          </a:p>
          <a:p>
            <a:r>
              <a:rPr lang="zh-TW" altLang="en-US" sz="2800" b="1" dirty="0" smtClean="0">
                <a:solidFill>
                  <a:srgbClr val="000000"/>
                </a:solidFill>
                <a:latin typeface="標楷體" pitchFamily="65" charset="-120"/>
                <a:ea typeface="標楷體" pitchFamily="65" charset="-120"/>
              </a:rPr>
              <a:t>課文：早上出門時，天色灰灰暗暗的，媽媽一直提醒我要帶雨衣。</a:t>
            </a:r>
            <a:endParaRPr lang="en-US" altLang="zh-TW" sz="2800" b="1" dirty="0" smtClean="0">
              <a:solidFill>
                <a:srgbClr val="000000"/>
              </a:solidFill>
              <a:latin typeface="標楷體" pitchFamily="65" charset="-120"/>
              <a:ea typeface="標楷體" pitchFamily="65" charset="-120"/>
            </a:endParaRPr>
          </a:p>
          <a:p>
            <a:pPr>
              <a:buNone/>
            </a:pPr>
            <a:r>
              <a:rPr lang="zh-TW" altLang="en-US" sz="2800" b="1" dirty="0" smtClean="0">
                <a:solidFill>
                  <a:srgbClr val="000000"/>
                </a:solidFill>
                <a:latin typeface="標楷體" pitchFamily="65" charset="-120"/>
                <a:ea typeface="標楷體" pitchFamily="65" charset="-120"/>
              </a:rPr>
              <a:t>  自我提問：早上出門時，</a:t>
            </a:r>
            <a:r>
              <a:rPr lang="zh-TW" altLang="en-US" sz="2800" b="1" dirty="0" smtClean="0">
                <a:solidFill>
                  <a:srgbClr val="C00000"/>
                </a:solidFill>
                <a:latin typeface="標楷體" pitchFamily="65" charset="-120"/>
                <a:ea typeface="標楷體" pitchFamily="65" charset="-120"/>
              </a:rPr>
              <a:t>誰（何人）</a:t>
            </a:r>
            <a:r>
              <a:rPr lang="zh-TW" altLang="en-US" sz="2800" b="1" dirty="0" smtClean="0">
                <a:solidFill>
                  <a:srgbClr val="000000"/>
                </a:solidFill>
                <a:latin typeface="標楷體" pitchFamily="65" charset="-120"/>
                <a:ea typeface="標楷體" pitchFamily="65" charset="-120"/>
              </a:rPr>
              <a:t>提醒故事主角</a:t>
            </a:r>
            <a:r>
              <a:rPr lang="zh-TW" altLang="en-US" sz="2800" b="1" dirty="0" smtClean="0">
                <a:solidFill>
                  <a:srgbClr val="C00000"/>
                </a:solidFill>
                <a:latin typeface="標楷體" pitchFamily="65" charset="-120"/>
                <a:ea typeface="標楷體" pitchFamily="65" charset="-120"/>
              </a:rPr>
              <a:t>什麼事（何事）</a:t>
            </a:r>
            <a:r>
              <a:rPr lang="zh-TW" altLang="en-US" sz="2800" b="1" dirty="0" smtClean="0">
                <a:solidFill>
                  <a:srgbClr val="000000"/>
                </a:solidFill>
                <a:latin typeface="標楷體" pitchFamily="65" charset="-120"/>
                <a:ea typeface="標楷體" pitchFamily="65" charset="-120"/>
              </a:rPr>
              <a:t>？</a:t>
            </a:r>
            <a:endParaRPr lang="en-US" altLang="zh-TW" sz="2800" b="1" dirty="0" smtClean="0">
              <a:solidFill>
                <a:srgbClr val="000000"/>
              </a:solidFill>
              <a:latin typeface="標楷體" pitchFamily="65" charset="-120"/>
              <a:ea typeface="標楷體" pitchFamily="65" charset="-120"/>
            </a:endParaRPr>
          </a:p>
          <a:p>
            <a:r>
              <a:rPr lang="zh-TW" altLang="en-US" sz="2800" b="1" dirty="0" smtClean="0">
                <a:solidFill>
                  <a:srgbClr val="000000"/>
                </a:solidFill>
                <a:latin typeface="標楷體" pitchFamily="65" charset="-120"/>
                <a:ea typeface="標楷體" pitchFamily="65" charset="-120"/>
              </a:rPr>
              <a:t>課文：快要放學的時候，外面真的下起雨來。</a:t>
            </a:r>
            <a:endParaRPr lang="en-US" altLang="zh-TW" sz="2800" b="1" dirty="0" smtClean="0">
              <a:solidFill>
                <a:srgbClr val="000000"/>
              </a:solidFill>
              <a:latin typeface="標楷體" pitchFamily="65" charset="-120"/>
              <a:ea typeface="標楷體" pitchFamily="65" charset="-120"/>
            </a:endParaRPr>
          </a:p>
          <a:p>
            <a:pPr>
              <a:buNone/>
            </a:pPr>
            <a:r>
              <a:rPr lang="zh-TW" altLang="en-US" sz="2800" b="1" dirty="0" smtClean="0">
                <a:solidFill>
                  <a:srgbClr val="000000"/>
                </a:solidFill>
                <a:latin typeface="標楷體" pitchFamily="65" charset="-120"/>
                <a:ea typeface="標楷體" pitchFamily="65" charset="-120"/>
              </a:rPr>
              <a:t>  自我提問：</a:t>
            </a:r>
            <a:r>
              <a:rPr lang="zh-TW" altLang="en-US" sz="2800" b="1" dirty="0" smtClean="0">
                <a:solidFill>
                  <a:srgbClr val="C00000"/>
                </a:solidFill>
                <a:latin typeface="標楷體" pitchFamily="65" charset="-120"/>
                <a:ea typeface="標楷體" pitchFamily="65" charset="-120"/>
              </a:rPr>
              <a:t>什麼時候（何時）</a:t>
            </a:r>
            <a:r>
              <a:rPr lang="zh-TW" altLang="en-US" sz="2800" b="1" dirty="0" smtClean="0">
                <a:solidFill>
                  <a:srgbClr val="000000"/>
                </a:solidFill>
                <a:latin typeface="標楷體" pitchFamily="65" charset="-120"/>
                <a:ea typeface="標楷體" pitchFamily="65" charset="-120"/>
              </a:rPr>
              <a:t>外面下起雨來了？</a:t>
            </a:r>
            <a:endParaRPr lang="en-US" altLang="zh-TW" sz="2800" b="1" dirty="0" smtClean="0">
              <a:solidFill>
                <a:srgbClr val="000000"/>
              </a:solidFill>
              <a:latin typeface="標楷體" pitchFamily="65" charset="-120"/>
              <a:ea typeface="標楷體" pitchFamily="65" charset="-120"/>
            </a:endParaRPr>
          </a:p>
          <a:p>
            <a:r>
              <a:rPr lang="zh-TW" altLang="en-US" sz="2800" b="1" dirty="0" smtClean="0">
                <a:solidFill>
                  <a:srgbClr val="000000"/>
                </a:solidFill>
                <a:latin typeface="標楷體" pitchFamily="65" charset="-120"/>
                <a:ea typeface="標楷體" pitchFamily="65" charset="-120"/>
              </a:rPr>
              <a:t>課文：同學們都穿上雨衣回家了，我卻回步了家，真後悔沒有聽媽媽的話。</a:t>
            </a:r>
            <a:endParaRPr lang="en-US" altLang="zh-TW" sz="2800" b="1" dirty="0" smtClean="0">
              <a:solidFill>
                <a:srgbClr val="000000"/>
              </a:solidFill>
              <a:latin typeface="標楷體" pitchFamily="65" charset="-120"/>
              <a:ea typeface="標楷體" pitchFamily="65" charset="-120"/>
            </a:endParaRPr>
          </a:p>
          <a:p>
            <a:pPr>
              <a:buNone/>
            </a:pPr>
            <a:r>
              <a:rPr lang="zh-TW" altLang="en-US" sz="2800" b="1" dirty="0" smtClean="0">
                <a:solidFill>
                  <a:srgbClr val="000000"/>
                </a:solidFill>
                <a:latin typeface="標楷體" pitchFamily="65" charset="-120"/>
                <a:ea typeface="標楷體" pitchFamily="65" charset="-120"/>
              </a:rPr>
              <a:t>  自我提問：故事主角</a:t>
            </a:r>
            <a:r>
              <a:rPr lang="zh-TW" altLang="en-US" sz="2800" b="1" dirty="0" smtClean="0">
                <a:solidFill>
                  <a:srgbClr val="C00000"/>
                </a:solidFill>
                <a:latin typeface="標楷體" pitchFamily="65" charset="-120"/>
                <a:ea typeface="標楷體" pitchFamily="65" charset="-120"/>
              </a:rPr>
              <a:t>為什麼（為何）</a:t>
            </a:r>
            <a:r>
              <a:rPr lang="zh-TW" altLang="en-US" sz="2800" b="1" dirty="0" smtClean="0">
                <a:solidFill>
                  <a:srgbClr val="000000"/>
                </a:solidFill>
                <a:latin typeface="標楷體" pitchFamily="65" charset="-120"/>
                <a:ea typeface="標楷體" pitchFamily="65" charset="-120"/>
              </a:rPr>
              <a:t>很後悔？</a:t>
            </a:r>
            <a:endParaRPr lang="en-US" altLang="zh-TW" sz="2800" b="1" dirty="0" smtClean="0">
              <a:solidFill>
                <a:srgbClr val="000000"/>
              </a:solidFill>
              <a:latin typeface="標楷體" pitchFamily="65" charset="-120"/>
              <a:ea typeface="標楷體" pitchFamily="65" charset="-120"/>
            </a:endParaRPr>
          </a:p>
          <a:p>
            <a:endParaRPr lang="en-US" altLang="zh-TW" sz="2800" b="1" dirty="0" smtClean="0">
              <a:solidFill>
                <a:srgbClr val="000000"/>
              </a:solidFill>
              <a:latin typeface="標楷體" pitchFamily="65" charset="-120"/>
              <a:ea typeface="標楷體" pitchFamily="65" charset="-120"/>
            </a:endParaRPr>
          </a:p>
        </p:txBody>
      </p:sp>
      <p:pic>
        <p:nvPicPr>
          <p:cNvPr id="7" name="圖片 6" descr="C:\Users\CGS\Documents\0\logo.gif"/>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751407" y="620688"/>
            <a:ext cx="1171596" cy="720080"/>
          </a:xfrm>
          <a:prstGeom prst="rect">
            <a:avLst/>
          </a:prstGeom>
          <a:noFill/>
          <a:ln>
            <a:noFill/>
          </a:ln>
        </p:spPr>
      </p:pic>
      <p:sp>
        <p:nvSpPr>
          <p:cNvPr id="6" name="Rectangle 2"/>
          <p:cNvSpPr>
            <a:spLocks noGrp="1" noChangeArrowheads="1"/>
          </p:cNvSpPr>
          <p:nvPr>
            <p:ph type="title"/>
          </p:nvPr>
        </p:nvSpPr>
        <p:spPr>
          <a:xfrm>
            <a:off x="1285852" y="428604"/>
            <a:ext cx="7315200" cy="857256"/>
          </a:xfrm>
        </p:spPr>
        <p:txBody>
          <a:bodyPr>
            <a:normAutofit/>
          </a:bodyPr>
          <a:lstStyle/>
          <a:p>
            <a:r>
              <a:rPr lang="zh-TW" altLang="en-US" b="1" dirty="0" smtClean="0">
                <a:solidFill>
                  <a:schemeClr val="tx2">
                    <a:lumMod val="50000"/>
                  </a:schemeClr>
                </a:solidFill>
                <a:latin typeface="標楷體" pitchFamily="65" charset="-120"/>
                <a:ea typeface="標楷體" pitchFamily="65" charset="-120"/>
              </a:rPr>
              <a:t>課文中的六何法提問練習</a:t>
            </a:r>
            <a:endParaRPr lang="en-US" altLang="zh-TW" b="1" dirty="0">
              <a:solidFill>
                <a:schemeClr val="tx2">
                  <a:lumMod val="50000"/>
                </a:schemeClr>
              </a:solidFill>
              <a:latin typeface="標楷體" pitchFamily="65" charset="-120"/>
              <a:ea typeface="標楷體" pitchFamily="65" charset="-120"/>
            </a:endParaRPr>
          </a:p>
        </p:txBody>
      </p:sp>
      <p:sp>
        <p:nvSpPr>
          <p:cNvPr id="5" name="矩形 4"/>
          <p:cNvSpPr/>
          <p:nvPr/>
        </p:nvSpPr>
        <p:spPr>
          <a:xfrm>
            <a:off x="1285852" y="3000372"/>
            <a:ext cx="1500198" cy="428628"/>
          </a:xfrm>
          <a:prstGeom prst="rect">
            <a:avLst/>
          </a:prstGeom>
          <a:noFill/>
          <a:ln>
            <a:solidFill>
              <a:srgbClr val="CC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矩形 7"/>
          <p:cNvSpPr/>
          <p:nvPr/>
        </p:nvSpPr>
        <p:spPr>
          <a:xfrm>
            <a:off x="1214414" y="4357694"/>
            <a:ext cx="1500198" cy="428628"/>
          </a:xfrm>
          <a:prstGeom prst="rect">
            <a:avLst/>
          </a:prstGeom>
          <a:noFill/>
          <a:ln>
            <a:solidFill>
              <a:srgbClr val="CC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 name="矩形 8"/>
          <p:cNvSpPr/>
          <p:nvPr/>
        </p:nvSpPr>
        <p:spPr>
          <a:xfrm>
            <a:off x="1214414" y="5786454"/>
            <a:ext cx="1571636" cy="428628"/>
          </a:xfrm>
          <a:prstGeom prst="rect">
            <a:avLst/>
          </a:prstGeom>
          <a:noFill/>
          <a:ln>
            <a:solidFill>
              <a:srgbClr val="CC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xmlns="" val="2894990868"/>
      </p:ext>
    </p:extLst>
  </p:cSld>
  <p:clrMapOvr>
    <a:masterClrMapping/>
  </p:clrMapOvr>
  <mc:AlternateContent xmlns:mc="http://schemas.openxmlformats.org/markup-compatibility/2006">
    <mc:Choice xmlns:p14="http://schemas.microsoft.com/office/powerpoint/2010/main" xmlns="" Requires="p14">
      <p:transition spd="slow" p14:dur="15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4211">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4211">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4211">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9"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1" name="Rectangle 3"/>
          <p:cNvSpPr>
            <a:spLocks noGrp="1" noChangeArrowheads="1"/>
          </p:cNvSpPr>
          <p:nvPr>
            <p:ph type="body" sz="half" idx="1"/>
          </p:nvPr>
        </p:nvSpPr>
        <p:spPr>
          <a:xfrm>
            <a:off x="714348" y="1214422"/>
            <a:ext cx="7880005" cy="5357850"/>
          </a:xfrm>
        </p:spPr>
        <p:txBody>
          <a:bodyPr>
            <a:normAutofit fontScale="92500" lnSpcReduction="10000"/>
          </a:bodyPr>
          <a:lstStyle/>
          <a:p>
            <a:r>
              <a:rPr lang="zh-TW" altLang="en-US" b="1" dirty="0" smtClean="0">
                <a:latin typeface="標楷體" pitchFamily="65" charset="-120"/>
                <a:ea typeface="標楷體" pitchFamily="65" charset="-120"/>
              </a:rPr>
              <a:t>翰林三下第十課「笨鵝阿皮」</a:t>
            </a:r>
            <a:endParaRPr lang="en-US" altLang="zh-TW" b="1" dirty="0" smtClean="0">
              <a:latin typeface="標楷體" pitchFamily="65" charset="-120"/>
              <a:ea typeface="標楷體" pitchFamily="65" charset="-120"/>
            </a:endParaRPr>
          </a:p>
          <a:p>
            <a:r>
              <a:rPr lang="zh-TW" altLang="en-US" sz="2800" b="1" dirty="0" smtClean="0">
                <a:solidFill>
                  <a:srgbClr val="000000"/>
                </a:solidFill>
                <a:latin typeface="標楷體" pitchFamily="65" charset="-120"/>
                <a:ea typeface="標楷體" pitchFamily="65" charset="-120"/>
              </a:rPr>
              <a:t>課文：</a:t>
            </a:r>
            <a:endParaRPr lang="en-US" altLang="zh-TW" sz="2800" b="1" dirty="0" smtClean="0">
              <a:solidFill>
                <a:srgbClr val="000000"/>
              </a:solidFill>
              <a:latin typeface="標楷體" pitchFamily="65" charset="-120"/>
              <a:ea typeface="標楷體" pitchFamily="65" charset="-120"/>
            </a:endParaRPr>
          </a:p>
          <a:p>
            <a:pPr>
              <a:buNone/>
            </a:pPr>
            <a:r>
              <a:rPr lang="zh-TW" altLang="en-US" sz="2800" b="1" dirty="0" smtClean="0">
                <a:solidFill>
                  <a:srgbClr val="000000"/>
                </a:solidFill>
                <a:latin typeface="標楷體" pitchFamily="65" charset="-120"/>
                <a:ea typeface="標楷體" pitchFamily="65" charset="-120"/>
              </a:rPr>
              <a:t>      </a:t>
            </a:r>
            <a:r>
              <a:rPr lang="zh-TW" altLang="en-US" sz="3000" b="1" dirty="0" smtClean="0">
                <a:latin typeface="標楷體" pitchFamily="65" charset="-120"/>
                <a:ea typeface="標楷體" pitchFamily="65" charset="-120"/>
              </a:rPr>
              <a:t>大清早，笨鵝阿皮正在農場的草地裡翻找小蟲，一抬頭，發現草叢裡躺著一本書。</a:t>
            </a:r>
            <a:br>
              <a:rPr lang="zh-TW" altLang="en-US" sz="3000" b="1" dirty="0" smtClean="0">
                <a:latin typeface="標楷體" pitchFamily="65" charset="-120"/>
                <a:ea typeface="標楷體" pitchFamily="65" charset="-120"/>
              </a:rPr>
            </a:br>
            <a:r>
              <a:rPr lang="zh-TW" altLang="en-US" sz="3000" b="1" dirty="0" smtClean="0">
                <a:latin typeface="標楷體" pitchFamily="65" charset="-120"/>
                <a:ea typeface="標楷體" pitchFamily="65" charset="-120"/>
              </a:rPr>
              <a:t>    這時，他想起老主人告訴小主人的話：「書是非常寶貴的東西，多讀書會使人變得聰明。」阿皮心想：「假如我有了這本書，不就可以變得聰明了嗎？看誰還敢叫我笨鵝阿皮。」他越想越得意，趕緊把書夾在翅膀底下帶走了。</a:t>
            </a:r>
            <a:endParaRPr lang="en-US" altLang="zh-TW" sz="3000" b="1" dirty="0" smtClean="0">
              <a:latin typeface="標楷體" pitchFamily="65" charset="-120"/>
              <a:ea typeface="標楷體" pitchFamily="65" charset="-120"/>
            </a:endParaRPr>
          </a:p>
          <a:p>
            <a:pPr>
              <a:buNone/>
            </a:pPr>
            <a:r>
              <a:rPr lang="zh-TW" altLang="en-US" sz="3000" dirty="0" smtClean="0"/>
              <a:t>           </a:t>
            </a:r>
            <a:r>
              <a:rPr lang="zh-TW" altLang="en-US" sz="3000" b="1" dirty="0" smtClean="0">
                <a:latin typeface="標楷體" pitchFamily="65" charset="-120"/>
                <a:ea typeface="標楷體" pitchFamily="65" charset="-120"/>
              </a:rPr>
              <a:t>從此以後，阿皮真的以為自己變聰明了，他總是夾著書，神氣的走來走去。小動物們注意到阿皮的轉變，也都相信阿皮真的變聰明了。 </a:t>
            </a:r>
            <a:endParaRPr lang="en-US" altLang="zh-TW" sz="3000" b="1" dirty="0" smtClean="0">
              <a:solidFill>
                <a:srgbClr val="000000"/>
              </a:solidFill>
              <a:latin typeface="標楷體" pitchFamily="65" charset="-120"/>
              <a:ea typeface="標楷體" pitchFamily="65" charset="-120"/>
            </a:endParaRPr>
          </a:p>
        </p:txBody>
      </p:sp>
      <p:pic>
        <p:nvPicPr>
          <p:cNvPr id="7" name="圖片 6" descr="C:\Users\CGS\Documents\0\logo.gif"/>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751407" y="620688"/>
            <a:ext cx="1171596" cy="720080"/>
          </a:xfrm>
          <a:prstGeom prst="rect">
            <a:avLst/>
          </a:prstGeom>
          <a:noFill/>
          <a:ln>
            <a:noFill/>
          </a:ln>
        </p:spPr>
      </p:pic>
      <p:sp>
        <p:nvSpPr>
          <p:cNvPr id="6" name="Rectangle 2"/>
          <p:cNvSpPr>
            <a:spLocks noGrp="1" noChangeArrowheads="1"/>
          </p:cNvSpPr>
          <p:nvPr>
            <p:ph type="title"/>
          </p:nvPr>
        </p:nvSpPr>
        <p:spPr>
          <a:xfrm>
            <a:off x="1285852" y="214290"/>
            <a:ext cx="7315200" cy="928694"/>
          </a:xfrm>
        </p:spPr>
        <p:txBody>
          <a:bodyPr>
            <a:normAutofit/>
          </a:bodyPr>
          <a:lstStyle/>
          <a:p>
            <a:r>
              <a:rPr lang="zh-TW" altLang="en-US" b="1" dirty="0" smtClean="0">
                <a:solidFill>
                  <a:schemeClr val="tx2">
                    <a:lumMod val="50000"/>
                  </a:schemeClr>
                </a:solidFill>
                <a:latin typeface="標楷體" pitchFamily="65" charset="-120"/>
                <a:ea typeface="標楷體" pitchFamily="65" charset="-120"/>
              </a:rPr>
              <a:t>課文中的六何法提問練習</a:t>
            </a:r>
            <a:endParaRPr lang="en-US" altLang="zh-TW" b="1" dirty="0">
              <a:solidFill>
                <a:schemeClr val="tx2">
                  <a:lumMod val="50000"/>
                </a:schemeClr>
              </a:solidFill>
              <a:latin typeface="標楷體" pitchFamily="65" charset="-120"/>
              <a:ea typeface="標楷體" pitchFamily="65" charset="-120"/>
            </a:endParaRPr>
          </a:p>
        </p:txBody>
      </p:sp>
    </p:spTree>
    <p:extLst>
      <p:ext uri="{BB962C8B-B14F-4D97-AF65-F5344CB8AC3E}">
        <p14:creationId xmlns:p14="http://schemas.microsoft.com/office/powerpoint/2010/main" xmlns="" val="2894990868"/>
      </p:ext>
    </p:extLst>
  </p:cSld>
  <p:clrMapOvr>
    <a:masterClrMapping/>
  </p:clrMapOvr>
  <mc:AlternateContent xmlns:mc="http://schemas.openxmlformats.org/markup-compatibility/2006">
    <mc:Choice xmlns:p14="http://schemas.microsoft.com/office/powerpoint/2010/main" xmlns="" Requires="p14">
      <p:transition spd="slow" p14:dur="1500">
        <p14:prism isContent="1"/>
      </p:transition>
    </mc:Choice>
    <mc:Fallback>
      <p:transition spd="slow">
        <p:fade/>
      </p:transition>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1" name="Rectangle 3"/>
          <p:cNvSpPr>
            <a:spLocks noGrp="1" noChangeArrowheads="1"/>
          </p:cNvSpPr>
          <p:nvPr>
            <p:ph type="body" sz="half" idx="1"/>
          </p:nvPr>
        </p:nvSpPr>
        <p:spPr>
          <a:xfrm>
            <a:off x="714348" y="1214422"/>
            <a:ext cx="7880005" cy="5643578"/>
          </a:xfrm>
        </p:spPr>
        <p:txBody>
          <a:bodyPr>
            <a:normAutofit fontScale="70000" lnSpcReduction="20000"/>
          </a:bodyPr>
          <a:lstStyle/>
          <a:p>
            <a:r>
              <a:rPr lang="zh-TW" altLang="en-US" sz="4000" b="1" dirty="0" smtClean="0">
                <a:latin typeface="標楷體" pitchFamily="65" charset="-120"/>
                <a:ea typeface="標楷體" pitchFamily="65" charset="-120"/>
              </a:rPr>
              <a:t>翰林三下第十課「笨鵝阿皮」</a:t>
            </a:r>
            <a:endParaRPr lang="en-US" altLang="zh-TW" sz="4000" b="1" dirty="0" smtClean="0">
              <a:latin typeface="標楷體" pitchFamily="65" charset="-120"/>
              <a:ea typeface="標楷體" pitchFamily="65" charset="-120"/>
            </a:endParaRPr>
          </a:p>
          <a:p>
            <a:r>
              <a:rPr lang="zh-TW" altLang="en-US" sz="3400" b="1" dirty="0" smtClean="0">
                <a:solidFill>
                  <a:srgbClr val="000000"/>
                </a:solidFill>
                <a:latin typeface="標楷體" pitchFamily="65" charset="-120"/>
                <a:ea typeface="標楷體" pitchFamily="65" charset="-120"/>
              </a:rPr>
              <a:t>課文：</a:t>
            </a:r>
            <a:r>
              <a:rPr lang="zh-TW" altLang="en-US" sz="3100" dirty="0" smtClean="0">
                <a:latin typeface="標楷體" pitchFamily="65" charset="-120"/>
                <a:ea typeface="標楷體" pitchFamily="65" charset="-120"/>
              </a:rPr>
              <a:t/>
            </a:r>
            <a:br>
              <a:rPr lang="zh-TW" altLang="en-US" sz="3100" dirty="0" smtClean="0">
                <a:latin typeface="標楷體" pitchFamily="65" charset="-120"/>
                <a:ea typeface="標楷體" pitchFamily="65" charset="-120"/>
              </a:rPr>
            </a:br>
            <a:r>
              <a:rPr lang="zh-TW" altLang="en-US" sz="3100" dirty="0" smtClean="0">
                <a:latin typeface="標楷體" pitchFamily="65" charset="-120"/>
                <a:ea typeface="標楷體" pitchFamily="65" charset="-120"/>
              </a:rPr>
              <a:t>     </a:t>
            </a:r>
            <a:r>
              <a:rPr lang="zh-TW" altLang="en-US" sz="3700" b="1" dirty="0" smtClean="0">
                <a:latin typeface="標楷體" pitchFamily="65" charset="-120"/>
                <a:ea typeface="標楷體" pitchFamily="65" charset="-120"/>
              </a:rPr>
              <a:t>一天，老馬牙齒疼，就跑來找阿皮說：「阿皮，我快疼死了，求你快幫幫我吧！」</a:t>
            </a:r>
            <a:br>
              <a:rPr lang="zh-TW" altLang="en-US" sz="3700" b="1" dirty="0" smtClean="0">
                <a:latin typeface="標楷體" pitchFamily="65" charset="-120"/>
                <a:ea typeface="標楷體" pitchFamily="65" charset="-120"/>
              </a:rPr>
            </a:br>
            <a:r>
              <a:rPr lang="zh-TW" altLang="en-US" sz="3700" b="1" dirty="0" smtClean="0">
                <a:latin typeface="標楷體" pitchFamily="65" charset="-120"/>
                <a:ea typeface="標楷體" pitchFamily="65" charset="-120"/>
              </a:rPr>
              <a:t>    阿皮看看老馬的牙，大叫一聲：「啊！我知道了。你長這麼多的牙，難怪要鬧牙疼。來來來，讓我把你的牙齒全都拔掉。」可憐的老馬，嚇得拔腿就跑。</a:t>
            </a:r>
            <a:br>
              <a:rPr lang="zh-TW" altLang="en-US" sz="3700" b="1" dirty="0" smtClean="0">
                <a:latin typeface="標楷體" pitchFamily="65" charset="-120"/>
                <a:ea typeface="標楷體" pitchFamily="65" charset="-120"/>
              </a:rPr>
            </a:br>
            <a:r>
              <a:rPr lang="zh-TW" altLang="en-US" sz="3700" b="1" dirty="0" smtClean="0">
                <a:latin typeface="標楷體" pitchFamily="65" charset="-120"/>
                <a:ea typeface="標楷體" pitchFamily="65" charset="-120"/>
              </a:rPr>
              <a:t>    又有一天，小動物們在路邊發現一個盒子，大家都猜不出裡面裝的是什麼，於是就把阿皮找來。</a:t>
            </a:r>
            <a:br>
              <a:rPr lang="zh-TW" altLang="en-US" sz="3700" b="1" dirty="0" smtClean="0">
                <a:latin typeface="標楷體" pitchFamily="65" charset="-120"/>
                <a:ea typeface="標楷體" pitchFamily="65" charset="-120"/>
              </a:rPr>
            </a:br>
            <a:r>
              <a:rPr lang="zh-TW" altLang="en-US" sz="3700" b="1" dirty="0" smtClean="0">
                <a:latin typeface="標楷體" pitchFamily="65" charset="-120"/>
                <a:ea typeface="標楷體" pitchFamily="65" charset="-120"/>
              </a:rPr>
              <a:t>    阿皮對著盒子上「化學藥品 注意安全」八個大字，左看右看，然後得意的說：「你們放心吃吧！裡面全都是好吃的糖果。」</a:t>
            </a:r>
            <a:endParaRPr lang="en-US" altLang="zh-TW" sz="3700" b="1" dirty="0" smtClean="0">
              <a:latin typeface="標楷體" pitchFamily="65" charset="-120"/>
              <a:ea typeface="標楷體" pitchFamily="65" charset="-120"/>
            </a:endParaRPr>
          </a:p>
          <a:p>
            <a:pPr>
              <a:buNone/>
            </a:pPr>
            <a:r>
              <a:rPr lang="zh-TW" altLang="en-US" sz="3700" b="1" dirty="0" smtClean="0">
                <a:latin typeface="標楷體" pitchFamily="65" charset="-120"/>
                <a:ea typeface="標楷體" pitchFamily="65" charset="-120"/>
              </a:rPr>
              <a:t>      小動物們大聲歡呼，爭先恐後的咬破盒子。只聽見「轟」一聲 ，大家都被灼傷了；阿皮的神氣，也全被嚇飛了。</a:t>
            </a:r>
            <a:endParaRPr lang="en-US" altLang="zh-TW" sz="3700" b="1" dirty="0" smtClean="0">
              <a:solidFill>
                <a:srgbClr val="000000"/>
              </a:solidFill>
              <a:latin typeface="標楷體" pitchFamily="65" charset="-120"/>
              <a:ea typeface="標楷體" pitchFamily="65" charset="-120"/>
            </a:endParaRPr>
          </a:p>
        </p:txBody>
      </p:sp>
      <p:pic>
        <p:nvPicPr>
          <p:cNvPr id="7" name="圖片 6" descr="C:\Users\CGS\Documents\0\logo.gif"/>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751407" y="620688"/>
            <a:ext cx="1171596" cy="720080"/>
          </a:xfrm>
          <a:prstGeom prst="rect">
            <a:avLst/>
          </a:prstGeom>
          <a:noFill/>
          <a:ln>
            <a:noFill/>
          </a:ln>
        </p:spPr>
      </p:pic>
      <p:sp>
        <p:nvSpPr>
          <p:cNvPr id="6" name="Rectangle 2"/>
          <p:cNvSpPr>
            <a:spLocks noGrp="1" noChangeArrowheads="1"/>
          </p:cNvSpPr>
          <p:nvPr>
            <p:ph type="title"/>
          </p:nvPr>
        </p:nvSpPr>
        <p:spPr>
          <a:xfrm>
            <a:off x="1285852" y="214290"/>
            <a:ext cx="7315200" cy="928694"/>
          </a:xfrm>
        </p:spPr>
        <p:txBody>
          <a:bodyPr>
            <a:normAutofit/>
          </a:bodyPr>
          <a:lstStyle/>
          <a:p>
            <a:r>
              <a:rPr lang="zh-TW" altLang="en-US" b="1" dirty="0" smtClean="0">
                <a:solidFill>
                  <a:schemeClr val="tx2">
                    <a:lumMod val="50000"/>
                  </a:schemeClr>
                </a:solidFill>
                <a:latin typeface="標楷體" pitchFamily="65" charset="-120"/>
                <a:ea typeface="標楷體" pitchFamily="65" charset="-120"/>
              </a:rPr>
              <a:t>課文中的六何法提問練習</a:t>
            </a:r>
            <a:endParaRPr lang="en-US" altLang="zh-TW" b="1" dirty="0">
              <a:solidFill>
                <a:schemeClr val="tx2">
                  <a:lumMod val="50000"/>
                </a:schemeClr>
              </a:solidFill>
              <a:latin typeface="標楷體" pitchFamily="65" charset="-120"/>
              <a:ea typeface="標楷體" pitchFamily="65" charset="-120"/>
            </a:endParaRPr>
          </a:p>
        </p:txBody>
      </p:sp>
    </p:spTree>
    <p:extLst>
      <p:ext uri="{BB962C8B-B14F-4D97-AF65-F5344CB8AC3E}">
        <p14:creationId xmlns:p14="http://schemas.microsoft.com/office/powerpoint/2010/main" xmlns="" val="2894990868"/>
      </p:ext>
    </p:extLst>
  </p:cSld>
  <p:clrMapOvr>
    <a:masterClrMapping/>
  </p:clrMapOvr>
  <mc:AlternateContent xmlns:mc="http://schemas.openxmlformats.org/markup-compatibility/2006">
    <mc:Choice xmlns:p14="http://schemas.microsoft.com/office/powerpoint/2010/main" xmlns="" Requires="p14">
      <p:transition spd="slow" p14:dur="1500">
        <p14:prism isContent="1"/>
      </p:transition>
    </mc:Choice>
    <mc:Fallback>
      <p:transition spd="slow">
        <p:fade/>
      </p:transition>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1" name="Rectangle 3"/>
          <p:cNvSpPr>
            <a:spLocks noGrp="1" noChangeArrowheads="1"/>
          </p:cNvSpPr>
          <p:nvPr>
            <p:ph type="body" sz="half" idx="1"/>
          </p:nvPr>
        </p:nvSpPr>
        <p:spPr>
          <a:xfrm>
            <a:off x="714348" y="1285860"/>
            <a:ext cx="7880005" cy="5286412"/>
          </a:xfrm>
        </p:spPr>
        <p:txBody>
          <a:bodyPr>
            <a:normAutofit/>
          </a:bodyPr>
          <a:lstStyle/>
          <a:p>
            <a:r>
              <a:rPr lang="zh-TW" altLang="en-US" b="1" dirty="0" smtClean="0">
                <a:latin typeface="標楷體" pitchFamily="65" charset="-120"/>
                <a:ea typeface="標楷體" pitchFamily="65" charset="-120"/>
              </a:rPr>
              <a:t>翰林三下第十課「笨鵝阿皮」</a:t>
            </a:r>
            <a:endParaRPr lang="en-US" altLang="zh-TW" b="1" dirty="0" smtClean="0">
              <a:latin typeface="標楷體" pitchFamily="65" charset="-120"/>
              <a:ea typeface="標楷體" pitchFamily="65" charset="-120"/>
            </a:endParaRPr>
          </a:p>
          <a:p>
            <a:r>
              <a:rPr lang="zh-TW" altLang="en-US" b="1" dirty="0" smtClean="0">
                <a:solidFill>
                  <a:srgbClr val="C00000"/>
                </a:solidFill>
                <a:latin typeface="標楷體" pitchFamily="65" charset="-120"/>
                <a:ea typeface="標楷體" pitchFamily="65" charset="-120"/>
              </a:rPr>
              <a:t>（何人）</a:t>
            </a:r>
            <a:r>
              <a:rPr lang="zh-TW" altLang="en-US" b="1" dirty="0" smtClean="0">
                <a:latin typeface="標楷體" pitchFamily="65" charset="-120"/>
                <a:ea typeface="標楷體" pitchFamily="65" charset="-120"/>
              </a:rPr>
              <a:t>故事主角是誰？</a:t>
            </a:r>
            <a:endParaRPr lang="en-US" altLang="zh-TW" b="1" dirty="0" smtClean="0">
              <a:solidFill>
                <a:srgbClr val="C00000"/>
              </a:solidFill>
              <a:latin typeface="標楷體" pitchFamily="65" charset="-120"/>
              <a:ea typeface="標楷體" pitchFamily="65" charset="-120"/>
            </a:endParaRPr>
          </a:p>
          <a:p>
            <a:r>
              <a:rPr lang="zh-TW" altLang="en-US" b="1" dirty="0" smtClean="0">
                <a:solidFill>
                  <a:srgbClr val="C00000"/>
                </a:solidFill>
                <a:latin typeface="標楷體" pitchFamily="65" charset="-120"/>
                <a:ea typeface="標楷體" pitchFamily="65" charset="-120"/>
              </a:rPr>
              <a:t>（何時）</a:t>
            </a:r>
            <a:r>
              <a:rPr lang="zh-TW" altLang="en-US" b="1" dirty="0" smtClean="0">
                <a:solidFill>
                  <a:srgbClr val="000000"/>
                </a:solidFill>
                <a:latin typeface="標楷體" pitchFamily="65" charset="-120"/>
                <a:ea typeface="標楷體" pitchFamily="65" charset="-120"/>
              </a:rPr>
              <a:t>故事發生的時間是什麼時候？</a:t>
            </a:r>
            <a:endParaRPr lang="en-US" altLang="zh-TW" b="1" dirty="0" smtClean="0">
              <a:solidFill>
                <a:srgbClr val="C00000"/>
              </a:solidFill>
              <a:latin typeface="標楷體" pitchFamily="65" charset="-120"/>
              <a:ea typeface="標楷體" pitchFamily="65" charset="-120"/>
            </a:endParaRPr>
          </a:p>
          <a:p>
            <a:r>
              <a:rPr lang="zh-TW" altLang="en-US" b="1" dirty="0" smtClean="0">
                <a:solidFill>
                  <a:srgbClr val="C00000"/>
                </a:solidFill>
                <a:latin typeface="標楷體" pitchFamily="65" charset="-120"/>
                <a:ea typeface="標楷體" pitchFamily="65" charset="-120"/>
              </a:rPr>
              <a:t>（何地）</a:t>
            </a:r>
            <a:r>
              <a:rPr lang="zh-TW" altLang="en-US" b="1" dirty="0" smtClean="0">
                <a:solidFill>
                  <a:srgbClr val="000000"/>
                </a:solidFill>
                <a:latin typeface="標楷體" pitchFamily="65" charset="-120"/>
                <a:ea typeface="標楷體" pitchFamily="65" charset="-120"/>
              </a:rPr>
              <a:t>故事發生的地點是哪裡？</a:t>
            </a:r>
            <a:endParaRPr lang="en-US" altLang="zh-TW" b="1" dirty="0" smtClean="0">
              <a:solidFill>
                <a:srgbClr val="000000"/>
              </a:solidFill>
              <a:latin typeface="標楷體" pitchFamily="65" charset="-120"/>
              <a:ea typeface="標楷體" pitchFamily="65" charset="-120"/>
            </a:endParaRPr>
          </a:p>
          <a:p>
            <a:r>
              <a:rPr lang="zh-TW" altLang="en-US" b="1" dirty="0" smtClean="0">
                <a:solidFill>
                  <a:srgbClr val="C00000"/>
                </a:solidFill>
                <a:latin typeface="標楷體" pitchFamily="65" charset="-120"/>
                <a:ea typeface="標楷體" pitchFamily="65" charset="-120"/>
              </a:rPr>
              <a:t>（何物）</a:t>
            </a:r>
            <a:r>
              <a:rPr lang="zh-TW" altLang="en-US" b="1" dirty="0" smtClean="0">
                <a:latin typeface="標楷體" pitchFamily="65" charset="-120"/>
                <a:ea typeface="標楷體" pitchFamily="65" charset="-120"/>
              </a:rPr>
              <a:t>他在草叢裡發現了什麼？</a:t>
            </a:r>
            <a:endParaRPr lang="en-US" altLang="zh-TW" b="1" dirty="0" smtClean="0">
              <a:solidFill>
                <a:srgbClr val="000000"/>
              </a:solidFill>
              <a:latin typeface="標楷體" pitchFamily="65" charset="-120"/>
              <a:ea typeface="標楷體" pitchFamily="65" charset="-120"/>
            </a:endParaRPr>
          </a:p>
          <a:p>
            <a:r>
              <a:rPr lang="zh-TW" altLang="en-US" b="1" dirty="0" smtClean="0">
                <a:solidFill>
                  <a:srgbClr val="C00000"/>
                </a:solidFill>
                <a:latin typeface="標楷體" pitchFamily="65" charset="-120"/>
                <a:ea typeface="標楷體" pitchFamily="65" charset="-120"/>
              </a:rPr>
              <a:t>（何事）</a:t>
            </a:r>
            <a:r>
              <a:rPr lang="zh-TW" altLang="en-US" b="1" dirty="0" smtClean="0">
                <a:solidFill>
                  <a:srgbClr val="000000"/>
                </a:solidFill>
                <a:latin typeface="標楷體" pitchFamily="65" charset="-120"/>
                <a:ea typeface="標楷體" pitchFamily="65" charset="-120"/>
              </a:rPr>
              <a:t>他做了什麼事？</a:t>
            </a:r>
            <a:endParaRPr lang="en-US" altLang="zh-TW" b="1" dirty="0" smtClean="0">
              <a:solidFill>
                <a:srgbClr val="C00000"/>
              </a:solidFill>
              <a:latin typeface="標楷體" pitchFamily="65" charset="-120"/>
              <a:ea typeface="標楷體" pitchFamily="65" charset="-120"/>
            </a:endParaRPr>
          </a:p>
          <a:p>
            <a:r>
              <a:rPr lang="zh-TW" altLang="en-US" b="1" dirty="0" smtClean="0">
                <a:solidFill>
                  <a:srgbClr val="C00000"/>
                </a:solidFill>
                <a:latin typeface="標楷體" pitchFamily="65" charset="-120"/>
                <a:ea typeface="標楷體" pitchFamily="65" charset="-120"/>
              </a:rPr>
              <a:t>（為何）</a:t>
            </a:r>
            <a:r>
              <a:rPr lang="zh-TW" altLang="en-US" b="1" dirty="0" smtClean="0">
                <a:latin typeface="標楷體" pitchFamily="65" charset="-120"/>
                <a:ea typeface="標楷體" pitchFamily="65" charset="-120"/>
              </a:rPr>
              <a:t>為什麼大家都相信阿皮變聰明了？</a:t>
            </a:r>
            <a:endParaRPr lang="en-US" altLang="zh-TW" b="1" dirty="0" smtClean="0">
              <a:solidFill>
                <a:srgbClr val="C00000"/>
              </a:solidFill>
              <a:latin typeface="標楷體" pitchFamily="65" charset="-120"/>
              <a:ea typeface="標楷體" pitchFamily="65" charset="-120"/>
            </a:endParaRPr>
          </a:p>
          <a:p>
            <a:r>
              <a:rPr lang="zh-TW" altLang="en-US" b="1" dirty="0" smtClean="0">
                <a:solidFill>
                  <a:srgbClr val="C00000"/>
                </a:solidFill>
                <a:latin typeface="標楷體" pitchFamily="65" charset="-120"/>
                <a:ea typeface="標楷體" pitchFamily="65" charset="-120"/>
              </a:rPr>
              <a:t>（如何）</a:t>
            </a:r>
            <a:r>
              <a:rPr lang="zh-TW" altLang="en-US" b="1" dirty="0" smtClean="0">
                <a:latin typeface="標楷體" pitchFamily="65" charset="-120"/>
                <a:ea typeface="標楷體" pitchFamily="65" charset="-120"/>
              </a:rPr>
              <a:t>最後結局怎樣了？</a:t>
            </a:r>
            <a:endParaRPr lang="en-US" altLang="zh-TW" b="1" dirty="0" smtClean="0">
              <a:solidFill>
                <a:srgbClr val="000000"/>
              </a:solidFill>
              <a:latin typeface="標楷體" pitchFamily="65" charset="-120"/>
              <a:ea typeface="標楷體" pitchFamily="65" charset="-120"/>
            </a:endParaRPr>
          </a:p>
        </p:txBody>
      </p:sp>
      <p:pic>
        <p:nvPicPr>
          <p:cNvPr id="7" name="圖片 6" descr="C:\Users\CGS\Documents\0\logo.gif"/>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751407" y="620688"/>
            <a:ext cx="1171596" cy="720080"/>
          </a:xfrm>
          <a:prstGeom prst="rect">
            <a:avLst/>
          </a:prstGeom>
          <a:noFill/>
          <a:ln>
            <a:noFill/>
          </a:ln>
        </p:spPr>
      </p:pic>
      <p:sp>
        <p:nvSpPr>
          <p:cNvPr id="6" name="Rectangle 2"/>
          <p:cNvSpPr>
            <a:spLocks noGrp="1" noChangeArrowheads="1"/>
          </p:cNvSpPr>
          <p:nvPr>
            <p:ph type="title"/>
          </p:nvPr>
        </p:nvSpPr>
        <p:spPr>
          <a:xfrm>
            <a:off x="1285852" y="428604"/>
            <a:ext cx="7315200" cy="857256"/>
          </a:xfrm>
        </p:spPr>
        <p:txBody>
          <a:bodyPr>
            <a:normAutofit/>
          </a:bodyPr>
          <a:lstStyle/>
          <a:p>
            <a:r>
              <a:rPr lang="zh-TW" altLang="en-US" b="1" dirty="0" smtClean="0">
                <a:solidFill>
                  <a:schemeClr val="tx2">
                    <a:lumMod val="50000"/>
                  </a:schemeClr>
                </a:solidFill>
                <a:latin typeface="標楷體" pitchFamily="65" charset="-120"/>
                <a:ea typeface="標楷體" pitchFamily="65" charset="-120"/>
              </a:rPr>
              <a:t>課文中的六何法提問練習</a:t>
            </a:r>
            <a:endParaRPr lang="en-US" altLang="zh-TW" b="1" dirty="0">
              <a:solidFill>
                <a:schemeClr val="tx2">
                  <a:lumMod val="50000"/>
                </a:schemeClr>
              </a:solidFill>
              <a:latin typeface="標楷體" pitchFamily="65" charset="-120"/>
              <a:ea typeface="標楷體" pitchFamily="65" charset="-120"/>
            </a:endParaRPr>
          </a:p>
        </p:txBody>
      </p:sp>
      <p:sp>
        <p:nvSpPr>
          <p:cNvPr id="5" name="圓角矩形 4"/>
          <p:cNvSpPr/>
          <p:nvPr/>
        </p:nvSpPr>
        <p:spPr>
          <a:xfrm>
            <a:off x="1142976" y="3571876"/>
            <a:ext cx="6929486" cy="1143008"/>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xmlns="" val="2894990868"/>
      </p:ext>
    </p:extLst>
  </p:cSld>
  <p:clrMapOvr>
    <a:masterClrMapping/>
  </p:clrMapOvr>
  <mc:AlternateContent xmlns:mc="http://schemas.openxmlformats.org/markup-compatibility/2006">
    <mc:Choice xmlns:p14="http://schemas.microsoft.com/office/powerpoint/2010/main" xmlns="" Requires="p14">
      <p:transition spd="slow" p14:dur="1500">
        <p14:prism isContent="1"/>
      </p:transition>
    </mc:Choice>
    <mc:Fallback>
      <p:transition spd="slow">
        <p:fade/>
      </p:transition>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圓角矩形 4"/>
          <p:cNvSpPr>
            <a:spLocks noChangeArrowheads="1"/>
          </p:cNvSpPr>
          <p:nvPr/>
        </p:nvSpPr>
        <p:spPr bwMode="auto">
          <a:xfrm>
            <a:off x="1071538" y="1857364"/>
            <a:ext cx="7446963" cy="4143404"/>
          </a:xfrm>
          <a:prstGeom prst="roundRect">
            <a:avLst>
              <a:gd name="adj" fmla="val 16667"/>
            </a:avLst>
          </a:prstGeom>
          <a:solidFill>
            <a:srgbClr val="CCFFFF"/>
          </a:solidFill>
          <a:ln w="9525">
            <a:solidFill>
              <a:srgbClr val="2F2F98"/>
            </a:solidFill>
            <a:round/>
            <a:headEnd/>
            <a:tailEnd/>
          </a:ln>
          <a:effectLst>
            <a:outerShdw dist="20000" dir="5400000" rotWithShape="0">
              <a:srgbClr val="000000">
                <a:alpha val="37999"/>
              </a:srgbClr>
            </a:outerShdw>
          </a:effectLst>
        </p:spPr>
        <p:txBody>
          <a:bodyPr anchor="ctr"/>
          <a:lstStyle/>
          <a:p>
            <a:pPr>
              <a:lnSpc>
                <a:spcPct val="150000"/>
              </a:lnSpc>
            </a:pPr>
            <a:r>
              <a:rPr lang="zh-TW" altLang="zh-TW" sz="2800" b="1" dirty="0">
                <a:latin typeface="微軟正黑體" pitchFamily="34" charset="-120"/>
                <a:ea typeface="微軟正黑體" pitchFamily="34" charset="-120"/>
              </a:rPr>
              <a:t>       </a:t>
            </a:r>
            <a:endParaRPr lang="en-US" altLang="zh-TW" sz="2800" b="1" dirty="0" smtClean="0">
              <a:latin typeface="微軟正黑體" pitchFamily="34" charset="-120"/>
              <a:ea typeface="微軟正黑體" pitchFamily="34" charset="-120"/>
            </a:endParaRPr>
          </a:p>
          <a:p>
            <a:r>
              <a:rPr kumimoji="0" lang="zh-TW" altLang="en-US" sz="3600" b="1" dirty="0" smtClean="0">
                <a:effectLst>
                  <a:outerShdw blurRad="38100" dist="38100" dir="2700000" algn="tl">
                    <a:srgbClr val="C0C0C0"/>
                  </a:outerShdw>
                </a:effectLst>
                <a:latin typeface="標楷體" pitchFamily="65" charset="-120"/>
                <a:ea typeface="標楷體" pitchFamily="65" charset="-120"/>
              </a:rPr>
              <a:t>教學目標：</a:t>
            </a:r>
            <a:endParaRPr kumimoji="0" lang="en-US" altLang="zh-TW" sz="3600" b="1" dirty="0" smtClean="0">
              <a:effectLst>
                <a:outerShdw blurRad="38100" dist="38100" dir="2700000" algn="tl">
                  <a:srgbClr val="C0C0C0"/>
                </a:outerShdw>
              </a:effectLst>
              <a:latin typeface="標楷體" pitchFamily="65" charset="-120"/>
              <a:ea typeface="標楷體" pitchFamily="65" charset="-120"/>
            </a:endParaRPr>
          </a:p>
          <a:p>
            <a:endParaRPr kumimoji="0" lang="zh-TW" altLang="en-US" sz="3600" b="1" dirty="0" smtClean="0">
              <a:effectLst>
                <a:outerShdw blurRad="38100" dist="38100" dir="2700000" algn="tl">
                  <a:srgbClr val="C0C0C0"/>
                </a:outerShdw>
              </a:effectLst>
              <a:latin typeface="標楷體" pitchFamily="65" charset="-120"/>
              <a:ea typeface="標楷體" pitchFamily="65" charset="-120"/>
            </a:endParaRPr>
          </a:p>
          <a:p>
            <a:r>
              <a:rPr lang="zh-TW" altLang="en-US" sz="3600" b="1" dirty="0" smtClean="0">
                <a:latin typeface="標楷體" pitchFamily="65" charset="-120"/>
                <a:ea typeface="標楷體" pitchFamily="65" charset="-120"/>
              </a:rPr>
              <a:t>    </a:t>
            </a:r>
            <a:r>
              <a:rPr lang="zh-TW" altLang="zh-TW" sz="3600" b="1" dirty="0" smtClean="0">
                <a:latin typeface="標楷體" pitchFamily="65" charset="-120"/>
                <a:ea typeface="標楷體" pitchFamily="65" charset="-120"/>
              </a:rPr>
              <a:t>引導</a:t>
            </a:r>
            <a:r>
              <a:rPr lang="zh-TW" altLang="zh-TW" sz="3600" b="1" dirty="0">
                <a:latin typeface="標楷體" pitchFamily="65" charset="-120"/>
                <a:ea typeface="標楷體" pitchFamily="65" charset="-120"/>
              </a:rPr>
              <a:t>學童運用自我提問策略，從本文</a:t>
            </a:r>
            <a:r>
              <a:rPr lang="zh-TW" altLang="zh-TW" sz="3600" b="1" dirty="0" smtClean="0">
                <a:latin typeface="標楷體" pitchFamily="65" charset="-120"/>
                <a:ea typeface="標楷體" pitchFamily="65" charset="-120"/>
              </a:rPr>
              <a:t>學習</a:t>
            </a:r>
            <a:r>
              <a:rPr lang="zh-TW" altLang="en-US" sz="3600" b="1" dirty="0" smtClean="0">
                <a:latin typeface="標楷體" pitchFamily="65" charset="-120"/>
                <a:ea typeface="標楷體" pitchFamily="65" charset="-120"/>
              </a:rPr>
              <a:t>提出</a:t>
            </a:r>
            <a:r>
              <a:rPr lang="zh-TW" altLang="zh-TW" sz="3600" b="1" dirty="0" smtClean="0">
                <a:latin typeface="標楷體" pitchFamily="65" charset="-120"/>
                <a:ea typeface="標楷體" pitchFamily="65" charset="-120"/>
              </a:rPr>
              <a:t>事實的問</a:t>
            </a:r>
            <a:r>
              <a:rPr lang="zh-TW" altLang="en-US" sz="3600" b="1" dirty="0" smtClean="0">
                <a:latin typeface="標楷體" pitchFamily="65" charset="-120"/>
                <a:ea typeface="標楷體" pitchFamily="65" charset="-120"/>
              </a:rPr>
              <a:t>題</a:t>
            </a:r>
            <a:r>
              <a:rPr lang="zh-TW" altLang="zh-TW" sz="3600" b="1" dirty="0" smtClean="0">
                <a:latin typeface="標楷體" pitchFamily="65" charset="-120"/>
                <a:ea typeface="標楷體" pitchFamily="65" charset="-120"/>
              </a:rPr>
              <a:t>、</a:t>
            </a:r>
            <a:r>
              <a:rPr lang="zh-TW" altLang="zh-TW" sz="3600" b="1" dirty="0">
                <a:latin typeface="標楷體" pitchFamily="65" charset="-120"/>
                <a:ea typeface="標楷體" pitchFamily="65" charset="-120"/>
              </a:rPr>
              <a:t>推論</a:t>
            </a:r>
            <a:r>
              <a:rPr lang="zh-TW" altLang="zh-TW" sz="3600" b="1" dirty="0" smtClean="0">
                <a:latin typeface="標楷體" pitchFamily="65" charset="-120"/>
                <a:ea typeface="標楷體" pitchFamily="65" charset="-120"/>
              </a:rPr>
              <a:t>的問</a:t>
            </a:r>
            <a:r>
              <a:rPr lang="zh-TW" altLang="en-US" sz="3600" b="1" dirty="0" smtClean="0">
                <a:latin typeface="標楷體" pitchFamily="65" charset="-120"/>
                <a:ea typeface="標楷體" pitchFamily="65" charset="-120"/>
              </a:rPr>
              <a:t>題</a:t>
            </a:r>
            <a:r>
              <a:rPr lang="zh-TW" altLang="zh-TW" sz="3600" b="1" dirty="0" smtClean="0">
                <a:latin typeface="標楷體" pitchFamily="65" charset="-120"/>
                <a:ea typeface="標楷體" pitchFamily="65" charset="-120"/>
              </a:rPr>
              <a:t>及</a:t>
            </a:r>
            <a:r>
              <a:rPr lang="zh-TW" altLang="zh-TW" sz="3600" b="1" dirty="0">
                <a:latin typeface="標楷體" pitchFamily="65" charset="-120"/>
                <a:ea typeface="標楷體" pitchFamily="65" charset="-120"/>
              </a:rPr>
              <a:t>評論</a:t>
            </a:r>
            <a:r>
              <a:rPr lang="zh-TW" altLang="zh-TW" sz="3600" b="1" dirty="0" smtClean="0">
                <a:latin typeface="標楷體" pitchFamily="65" charset="-120"/>
                <a:ea typeface="標楷體" pitchFamily="65" charset="-120"/>
              </a:rPr>
              <a:t>的問</a:t>
            </a:r>
            <a:r>
              <a:rPr lang="zh-TW" altLang="en-US" sz="3600" b="1" dirty="0" smtClean="0">
                <a:latin typeface="標楷體" pitchFamily="65" charset="-120"/>
                <a:ea typeface="標楷體" pitchFamily="65" charset="-120"/>
              </a:rPr>
              <a:t>題</a:t>
            </a:r>
            <a:r>
              <a:rPr lang="zh-TW" altLang="zh-TW" sz="3600" b="1" dirty="0" smtClean="0">
                <a:latin typeface="標楷體" pitchFamily="65" charset="-120"/>
                <a:ea typeface="標楷體" pitchFamily="65" charset="-120"/>
              </a:rPr>
              <a:t>等</a:t>
            </a:r>
            <a:r>
              <a:rPr lang="zh-TW" altLang="zh-TW" sz="3600" b="1" dirty="0">
                <a:latin typeface="標楷體" pitchFamily="65" charset="-120"/>
                <a:ea typeface="標楷體" pitchFamily="65" charset="-120"/>
              </a:rPr>
              <a:t>不同層次</a:t>
            </a:r>
            <a:r>
              <a:rPr lang="zh-TW" altLang="zh-TW" sz="3600" b="1" dirty="0" smtClean="0">
                <a:latin typeface="標楷體" pitchFamily="65" charset="-120"/>
                <a:ea typeface="標楷體" pitchFamily="65" charset="-120"/>
              </a:rPr>
              <a:t>的</a:t>
            </a:r>
            <a:r>
              <a:rPr lang="zh-TW" altLang="en-US" sz="3600" b="1" dirty="0" smtClean="0">
                <a:latin typeface="標楷體" pitchFamily="65" charset="-120"/>
                <a:ea typeface="標楷體" pitchFamily="65" charset="-120"/>
              </a:rPr>
              <a:t>提</a:t>
            </a:r>
            <a:r>
              <a:rPr lang="zh-TW" altLang="zh-TW" sz="3600" b="1" dirty="0" smtClean="0">
                <a:latin typeface="標楷體" pitchFamily="65" charset="-120"/>
                <a:ea typeface="標楷體" pitchFamily="65" charset="-120"/>
              </a:rPr>
              <a:t>問</a:t>
            </a:r>
            <a:r>
              <a:rPr lang="zh-TW" altLang="en-US" sz="3600" b="1" dirty="0" smtClean="0">
                <a:latin typeface="標楷體" pitchFamily="65" charset="-120"/>
                <a:ea typeface="標楷體" pitchFamily="65" charset="-120"/>
              </a:rPr>
              <a:t>技巧</a:t>
            </a:r>
            <a:r>
              <a:rPr lang="zh-TW" altLang="zh-TW" sz="3600" b="1" dirty="0" smtClean="0">
                <a:latin typeface="標楷體" pitchFamily="65" charset="-120"/>
                <a:ea typeface="標楷體" pitchFamily="65" charset="-120"/>
              </a:rPr>
              <a:t>。</a:t>
            </a:r>
            <a:endParaRPr lang="zh-TW" altLang="zh-TW" sz="3600" b="1" dirty="0">
              <a:latin typeface="標楷體" pitchFamily="65" charset="-120"/>
              <a:ea typeface="標楷體" pitchFamily="65" charset="-120"/>
            </a:endParaRPr>
          </a:p>
          <a:p>
            <a:endParaRPr lang="zh-TW" altLang="en-US" sz="3600" b="1" dirty="0">
              <a:solidFill>
                <a:srgbClr val="000000"/>
              </a:solidFill>
              <a:latin typeface="標楷體" pitchFamily="65" charset="-120"/>
              <a:ea typeface="標楷體" pitchFamily="65" charset="-120"/>
            </a:endParaRPr>
          </a:p>
        </p:txBody>
      </p:sp>
      <p:sp>
        <p:nvSpPr>
          <p:cNvPr id="7" name="文字方塊 6"/>
          <p:cNvSpPr txBox="1"/>
          <p:nvPr/>
        </p:nvSpPr>
        <p:spPr>
          <a:xfrm>
            <a:off x="684213" y="214291"/>
            <a:ext cx="7559675" cy="1384995"/>
          </a:xfrm>
          <a:prstGeom prst="rect">
            <a:avLst/>
          </a:prstGeom>
          <a:noFill/>
        </p:spPr>
        <p:txBody>
          <a:bodyPr wrap="square">
            <a:spAutoFit/>
          </a:bodyPr>
          <a:lstStyle>
            <a:lvl1pPr eaLnBrk="0" hangingPunct="0">
              <a:defRPr kumimoji="1">
                <a:solidFill>
                  <a:schemeClr val="tx1"/>
                </a:solidFill>
                <a:latin typeface="Calibri" pitchFamily="34" charset="0"/>
                <a:ea typeface="新細明體" pitchFamily="18" charset="-120"/>
              </a:defRPr>
            </a:lvl1pPr>
            <a:lvl2pPr marL="742950" indent="-285750" eaLnBrk="0" hangingPunct="0">
              <a:defRPr kumimoji="1">
                <a:solidFill>
                  <a:schemeClr val="tx1"/>
                </a:solidFill>
                <a:latin typeface="Calibri" pitchFamily="34" charset="0"/>
                <a:ea typeface="新細明體" pitchFamily="18" charset="-120"/>
              </a:defRPr>
            </a:lvl2pPr>
            <a:lvl3pPr marL="1143000" indent="-228600" eaLnBrk="0" hangingPunct="0">
              <a:defRPr kumimoji="1">
                <a:solidFill>
                  <a:schemeClr val="tx1"/>
                </a:solidFill>
                <a:latin typeface="Calibri" pitchFamily="34" charset="0"/>
                <a:ea typeface="新細明體" pitchFamily="18" charset="-120"/>
              </a:defRPr>
            </a:lvl3pPr>
            <a:lvl4pPr marL="1600200" indent="-228600" eaLnBrk="0" hangingPunct="0">
              <a:defRPr kumimoji="1">
                <a:solidFill>
                  <a:schemeClr val="tx1"/>
                </a:solidFill>
                <a:latin typeface="Calibri" pitchFamily="34" charset="0"/>
                <a:ea typeface="新細明體" pitchFamily="18" charset="-120"/>
              </a:defRPr>
            </a:lvl4pPr>
            <a:lvl5pPr marL="2057400" indent="-228600" eaLnBrk="0" hangingPunct="0">
              <a:defRPr kumimoji="1">
                <a:solidFill>
                  <a:schemeClr val="tx1"/>
                </a:solidFill>
                <a:latin typeface="Calibri"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pitchFamily="18" charset="-120"/>
              </a:defRPr>
            </a:lvl9pPr>
          </a:lstStyle>
          <a:p>
            <a:pPr eaLnBrk="1" hangingPunct="1">
              <a:defRPr/>
            </a:pPr>
            <a:r>
              <a:rPr kumimoji="0" lang="zh-TW" altLang="en-US" sz="4400" b="1" dirty="0" smtClean="0">
                <a:solidFill>
                  <a:schemeClr val="tx2">
                    <a:lumMod val="50000"/>
                  </a:schemeClr>
                </a:solidFill>
                <a:effectLst>
                  <a:outerShdw blurRad="38100" dist="38100" dir="2700000" algn="tl">
                    <a:srgbClr val="C0C0C0"/>
                  </a:outerShdw>
                </a:effectLst>
                <a:latin typeface="標楷體" pitchFamily="65" charset="-120"/>
                <a:ea typeface="標楷體" pitchFamily="65" charset="-120"/>
              </a:rPr>
              <a:t>自我提問策略</a:t>
            </a:r>
            <a:endParaRPr kumimoji="0" lang="en-US" altLang="zh-TW" sz="4400" b="1" dirty="0" smtClean="0">
              <a:solidFill>
                <a:schemeClr val="tx2">
                  <a:lumMod val="50000"/>
                </a:schemeClr>
              </a:solidFill>
              <a:effectLst>
                <a:outerShdw blurRad="38100" dist="38100" dir="2700000" algn="tl">
                  <a:srgbClr val="C0C0C0"/>
                </a:outerShdw>
              </a:effectLst>
              <a:latin typeface="標楷體" pitchFamily="65" charset="-120"/>
              <a:ea typeface="標楷體" pitchFamily="65" charset="-120"/>
            </a:endParaRPr>
          </a:p>
          <a:p>
            <a:pPr eaLnBrk="1" hangingPunct="1">
              <a:defRPr/>
            </a:pPr>
            <a:r>
              <a:rPr kumimoji="0" lang="zh-TW" altLang="en-US" sz="4000" b="1" dirty="0" smtClean="0">
                <a:solidFill>
                  <a:schemeClr val="tx2">
                    <a:lumMod val="50000"/>
                  </a:schemeClr>
                </a:solidFill>
                <a:effectLst>
                  <a:outerShdw blurRad="38100" dist="38100" dir="2700000" algn="tl">
                    <a:srgbClr val="C0C0C0"/>
                  </a:outerShdw>
                </a:effectLst>
                <a:latin typeface="標楷體" pitchFamily="65" charset="-120"/>
                <a:ea typeface="標楷體" pitchFamily="65" charset="-120"/>
              </a:rPr>
              <a:t>          －－有層次的提問</a:t>
            </a:r>
            <a:endParaRPr kumimoji="0" lang="en-US" altLang="zh-TW" sz="4000" b="1" dirty="0" smtClean="0">
              <a:solidFill>
                <a:schemeClr val="tx2">
                  <a:lumMod val="50000"/>
                </a:schemeClr>
              </a:solidFill>
              <a:effectLst>
                <a:outerShdw blurRad="38100" dist="38100" dir="2700000" algn="tl">
                  <a:srgbClr val="C0C0C0"/>
                </a:outerShdw>
              </a:effectLst>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標題 4"/>
          <p:cNvSpPr>
            <a:spLocks noGrp="1"/>
          </p:cNvSpPr>
          <p:nvPr>
            <p:ph type="title"/>
          </p:nvPr>
        </p:nvSpPr>
        <p:spPr>
          <a:xfrm>
            <a:off x="1295400" y="357166"/>
            <a:ext cx="6991350" cy="890609"/>
          </a:xfrm>
        </p:spPr>
        <p:txBody>
          <a:bodyPr>
            <a:normAutofit/>
          </a:bodyPr>
          <a:lstStyle/>
          <a:p>
            <a:pPr algn="ctr">
              <a:defRPr/>
            </a:pPr>
            <a:r>
              <a:rPr lang="zh-TW" altLang="en-US" sz="4400" b="1" dirty="0" smtClean="0">
                <a:solidFill>
                  <a:schemeClr val="tx2">
                    <a:lumMod val="50000"/>
                  </a:schemeClr>
                </a:solidFill>
                <a:latin typeface="標楷體" pitchFamily="65" charset="-120"/>
                <a:ea typeface="標楷體" pitchFamily="65" charset="-120"/>
              </a:rPr>
              <a:t>推論策略教學要點</a:t>
            </a:r>
          </a:p>
        </p:txBody>
      </p:sp>
      <p:sp>
        <p:nvSpPr>
          <p:cNvPr id="332803" name="投影片編號版面配置區 3"/>
          <p:cNvSpPr>
            <a:spLocks noGrp="1"/>
          </p:cNvSpPr>
          <p:nvPr>
            <p:ph type="sldNum" sz="quarter" idx="12"/>
          </p:nvPr>
        </p:nvSpPr>
        <p:spPr>
          <a:noFill/>
          <a:ln>
            <a:miter lim="800000"/>
            <a:headEnd/>
            <a:tailEnd/>
          </a:ln>
        </p:spPr>
        <p:txBody>
          <a:bodyPr/>
          <a:lstStyle/>
          <a:p>
            <a:fld id="{87979524-5ABD-4F95-AEFD-EDE7A4A7D56D}" type="slidenum">
              <a:rPr lang="zh-TW" altLang="en-US" smtClean="0">
                <a:solidFill>
                  <a:schemeClr val="tx1"/>
                </a:solidFill>
                <a:latin typeface="Arial" charset="0"/>
              </a:rPr>
              <a:pPr/>
              <a:t>7</a:t>
            </a:fld>
            <a:endParaRPr lang="en-US" altLang="zh-TW" smtClean="0">
              <a:solidFill>
                <a:schemeClr val="tx1"/>
              </a:solidFill>
              <a:latin typeface="Arial" charset="0"/>
            </a:endParaRPr>
          </a:p>
        </p:txBody>
      </p:sp>
      <p:sp>
        <p:nvSpPr>
          <p:cNvPr id="5" name="文字版面配置區 7"/>
          <p:cNvSpPr txBox="1">
            <a:spLocks/>
          </p:cNvSpPr>
          <p:nvPr/>
        </p:nvSpPr>
        <p:spPr>
          <a:xfrm>
            <a:off x="1571604" y="1571612"/>
            <a:ext cx="5948387" cy="4286280"/>
          </a:xfrm>
          <a:prstGeom prst="rect">
            <a:avLst/>
          </a:prstGeom>
        </p:spPr>
        <p:txBody>
          <a:bodyPr>
            <a:normAutofit/>
          </a:bodyPr>
          <a:lstStyle/>
          <a:p>
            <a:pPr marL="514350" marR="0" lvl="0" indent="-514350" algn="l" defTabSz="914400" rtl="0" eaLnBrk="1" fontAlgn="auto" latinLnBrk="0" hangingPunct="1">
              <a:lnSpc>
                <a:spcPct val="150000"/>
              </a:lnSpc>
              <a:spcBef>
                <a:spcPts val="600"/>
              </a:spcBef>
              <a:spcAft>
                <a:spcPts val="0"/>
              </a:spcAft>
              <a:buClr>
                <a:schemeClr val="accent1"/>
              </a:buClr>
              <a:buSzPct val="80000"/>
              <a:buFont typeface="Calibri" pitchFamily="34" charset="0"/>
              <a:buAutoNum type="arabicPeriod"/>
              <a:tabLst/>
              <a:defRPr/>
            </a:pPr>
            <a:r>
              <a:rPr kumimoji="0" lang="zh-TW" altLang="en-US" sz="4000" b="1" i="0" u="none" strike="noStrike" kern="1200" cap="none" spc="0" normalizeH="0" baseline="0" noProof="0" dirty="0" smtClean="0">
                <a:ln>
                  <a:noFill/>
                </a:ln>
                <a:solidFill>
                  <a:schemeClr val="tx2">
                    <a:lumMod val="50000"/>
                  </a:schemeClr>
                </a:solidFill>
                <a:effectLst>
                  <a:outerShdw blurRad="38100" dist="38100" dir="2700000" algn="tl">
                    <a:srgbClr val="000000">
                      <a:alpha val="43137"/>
                    </a:srgbClr>
                  </a:outerShdw>
                </a:effectLst>
                <a:uLnTx/>
                <a:uFillTx/>
                <a:latin typeface="標楷體" pitchFamily="65" charset="-120"/>
                <a:ea typeface="標楷體" pitchFamily="65" charset="-120"/>
                <a:cs typeface="+mn-cs"/>
              </a:rPr>
              <a:t>連結線索</a:t>
            </a:r>
            <a:endParaRPr kumimoji="0" lang="en-US" altLang="zh-TW" sz="4000" b="1" i="0" u="none" strike="noStrike" kern="1200" cap="none" spc="0" normalizeH="0" baseline="0" noProof="0" dirty="0" smtClean="0">
              <a:ln>
                <a:noFill/>
              </a:ln>
              <a:solidFill>
                <a:schemeClr val="tx2">
                  <a:lumMod val="50000"/>
                </a:schemeClr>
              </a:solidFill>
              <a:effectLst>
                <a:outerShdw blurRad="38100" dist="38100" dir="2700000" algn="tl">
                  <a:srgbClr val="000000">
                    <a:alpha val="43137"/>
                  </a:srgbClr>
                </a:outerShdw>
              </a:effectLst>
              <a:uLnTx/>
              <a:uFillTx/>
              <a:latin typeface="標楷體" pitchFamily="65" charset="-120"/>
              <a:ea typeface="標楷體" pitchFamily="65" charset="-120"/>
              <a:cs typeface="+mn-cs"/>
            </a:endParaRPr>
          </a:p>
          <a:p>
            <a:pPr marL="514350" marR="0" lvl="0" indent="-514350" algn="l" defTabSz="914400" rtl="0" eaLnBrk="1" fontAlgn="auto" latinLnBrk="0" hangingPunct="1">
              <a:lnSpc>
                <a:spcPct val="150000"/>
              </a:lnSpc>
              <a:spcBef>
                <a:spcPts val="600"/>
              </a:spcBef>
              <a:spcAft>
                <a:spcPts val="0"/>
              </a:spcAft>
              <a:buClr>
                <a:schemeClr val="accent1"/>
              </a:buClr>
              <a:buSzPct val="80000"/>
              <a:buFont typeface="Calibri" pitchFamily="34" charset="0"/>
              <a:buAutoNum type="arabicPeriod"/>
              <a:tabLst/>
              <a:defRPr/>
            </a:pPr>
            <a:r>
              <a:rPr kumimoji="0" lang="zh-TW" altLang="en-US" sz="4000" b="1" i="0" u="none" strike="noStrike" kern="1200" cap="none" spc="0" normalizeH="0" baseline="0" noProof="0" dirty="0" smtClean="0">
                <a:ln>
                  <a:noFill/>
                </a:ln>
                <a:solidFill>
                  <a:schemeClr val="tx2">
                    <a:lumMod val="50000"/>
                  </a:schemeClr>
                </a:solidFill>
                <a:effectLst>
                  <a:outerShdw blurRad="38100" dist="38100" dir="2700000" algn="tl">
                    <a:srgbClr val="000000">
                      <a:alpha val="43137"/>
                    </a:srgbClr>
                  </a:outerShdw>
                </a:effectLst>
                <a:uLnTx/>
                <a:uFillTx/>
                <a:latin typeface="標楷體" pitchFamily="65" charset="-120"/>
                <a:ea typeface="標楷體" pitchFamily="65" charset="-120"/>
                <a:cs typeface="+mn-cs"/>
              </a:rPr>
              <a:t>連結文本的因果關係</a:t>
            </a:r>
            <a:endParaRPr kumimoji="0" lang="en-US" altLang="zh-TW" sz="4000" b="1" i="0" u="none" strike="noStrike" kern="1200" cap="none" spc="0" normalizeH="0" baseline="0" noProof="0" dirty="0" smtClean="0">
              <a:ln>
                <a:noFill/>
              </a:ln>
              <a:solidFill>
                <a:schemeClr val="tx2">
                  <a:lumMod val="50000"/>
                </a:schemeClr>
              </a:solidFill>
              <a:effectLst>
                <a:outerShdw blurRad="38100" dist="38100" dir="2700000" algn="tl">
                  <a:srgbClr val="000000">
                    <a:alpha val="43137"/>
                  </a:srgbClr>
                </a:outerShdw>
              </a:effectLst>
              <a:uLnTx/>
              <a:uFillTx/>
              <a:latin typeface="標楷體" pitchFamily="65" charset="-120"/>
              <a:ea typeface="標楷體" pitchFamily="65" charset="-120"/>
              <a:cs typeface="+mn-cs"/>
            </a:endParaRPr>
          </a:p>
          <a:p>
            <a:pPr marL="514350" marR="0" lvl="0" indent="-514350" algn="l" defTabSz="914400" rtl="0" eaLnBrk="1" fontAlgn="auto" latinLnBrk="0" hangingPunct="1">
              <a:lnSpc>
                <a:spcPct val="150000"/>
              </a:lnSpc>
              <a:spcBef>
                <a:spcPts val="600"/>
              </a:spcBef>
              <a:spcAft>
                <a:spcPts val="0"/>
              </a:spcAft>
              <a:buClr>
                <a:schemeClr val="accent1"/>
              </a:buClr>
              <a:buSzPct val="80000"/>
              <a:buFont typeface="Calibri" pitchFamily="34" charset="0"/>
              <a:buAutoNum type="arabicPeriod"/>
              <a:tabLst/>
              <a:defRPr/>
            </a:pPr>
            <a:r>
              <a:rPr kumimoji="0" lang="zh-TW" altLang="en-US" sz="4000" b="1" i="0" u="none" strike="noStrike" kern="1200" cap="none" spc="0" normalizeH="0" baseline="0" noProof="0" dirty="0" smtClean="0">
                <a:ln>
                  <a:noFill/>
                </a:ln>
                <a:solidFill>
                  <a:schemeClr val="tx2">
                    <a:lumMod val="50000"/>
                  </a:schemeClr>
                </a:solidFill>
                <a:effectLst>
                  <a:outerShdw blurRad="38100" dist="38100" dir="2700000" algn="tl">
                    <a:srgbClr val="000000">
                      <a:alpha val="43137"/>
                    </a:srgbClr>
                  </a:outerShdw>
                </a:effectLst>
                <a:uLnTx/>
                <a:uFillTx/>
                <a:latin typeface="標楷體" pitchFamily="65" charset="-120"/>
                <a:ea typeface="標楷體" pitchFamily="65" charset="-120"/>
                <a:cs typeface="+mn-cs"/>
              </a:rPr>
              <a:t>由文本找支持的理由</a:t>
            </a:r>
            <a:endParaRPr kumimoji="0" lang="en-US" altLang="zh-TW" sz="4000" b="1" i="0" u="none" strike="noStrike" kern="1200" cap="none" spc="0" normalizeH="0" baseline="0" noProof="0" dirty="0" smtClean="0">
              <a:ln>
                <a:noFill/>
              </a:ln>
              <a:solidFill>
                <a:schemeClr val="tx2">
                  <a:lumMod val="50000"/>
                </a:schemeClr>
              </a:solidFill>
              <a:effectLst>
                <a:outerShdw blurRad="38100" dist="38100" dir="2700000" algn="tl">
                  <a:srgbClr val="000000">
                    <a:alpha val="43137"/>
                  </a:srgbClr>
                </a:outerShdw>
              </a:effectLst>
              <a:uLnTx/>
              <a:uFillTx/>
              <a:latin typeface="標楷體" pitchFamily="65" charset="-120"/>
              <a:ea typeface="標楷體" pitchFamily="65" charset="-120"/>
              <a:cs typeface="+mn-cs"/>
            </a:endParaRPr>
          </a:p>
          <a:p>
            <a:pPr marL="514350" marR="0" lvl="0" indent="-514350" algn="l" defTabSz="914400" rtl="0" eaLnBrk="1" fontAlgn="auto" latinLnBrk="0" hangingPunct="1">
              <a:lnSpc>
                <a:spcPct val="150000"/>
              </a:lnSpc>
              <a:spcBef>
                <a:spcPts val="600"/>
              </a:spcBef>
              <a:spcAft>
                <a:spcPts val="0"/>
              </a:spcAft>
              <a:buClr>
                <a:schemeClr val="accent1"/>
              </a:buClr>
              <a:buSzPct val="80000"/>
              <a:buFont typeface="Calibri" pitchFamily="34" charset="0"/>
              <a:buAutoNum type="arabicPeriod"/>
              <a:tabLst/>
              <a:defRPr/>
            </a:pPr>
            <a:r>
              <a:rPr kumimoji="0" lang="zh-TW" altLang="en-US" sz="4000" b="1" i="0" u="none" strike="noStrike" kern="1200" cap="none" spc="0" normalizeH="0" baseline="0" noProof="0" dirty="0" smtClean="0">
                <a:ln>
                  <a:noFill/>
                </a:ln>
                <a:solidFill>
                  <a:schemeClr val="tx2">
                    <a:lumMod val="50000"/>
                  </a:schemeClr>
                </a:solidFill>
                <a:effectLst>
                  <a:outerShdw blurRad="38100" dist="38100" dir="2700000" algn="tl">
                    <a:srgbClr val="000000">
                      <a:alpha val="43137"/>
                    </a:srgbClr>
                  </a:outerShdw>
                </a:effectLst>
                <a:uLnTx/>
                <a:uFillTx/>
                <a:latin typeface="標楷體" pitchFamily="65" charset="-120"/>
                <a:ea typeface="標楷體" pitchFamily="65" charset="-120"/>
                <a:cs typeface="+mn-cs"/>
              </a:rPr>
              <a:t>找不同觀點</a:t>
            </a:r>
            <a:endParaRPr kumimoji="0" lang="en-US" altLang="zh-TW" sz="4000" b="1" i="0" u="none" strike="noStrike" kern="1200" cap="none" spc="0" normalizeH="0" baseline="0" noProof="0" dirty="0" smtClean="0">
              <a:ln>
                <a:noFill/>
              </a:ln>
              <a:solidFill>
                <a:schemeClr val="tx2">
                  <a:lumMod val="50000"/>
                </a:schemeClr>
              </a:solidFill>
              <a:effectLst>
                <a:outerShdw blurRad="38100" dist="38100" dir="2700000" algn="tl">
                  <a:srgbClr val="000000">
                    <a:alpha val="43137"/>
                  </a:srgbClr>
                </a:outerShdw>
              </a:effectLst>
              <a:uLnTx/>
              <a:uFillTx/>
              <a:latin typeface="+mn-lt"/>
              <a:ea typeface="+mn-ea"/>
              <a:cs typeface="+mn-cs"/>
            </a:endParaRPr>
          </a:p>
          <a:p>
            <a:pPr marL="514350" marR="0" lvl="0" indent="-514350" algn="l" defTabSz="914400" rtl="0" eaLnBrk="1" fontAlgn="auto" latinLnBrk="0" hangingPunct="1">
              <a:lnSpc>
                <a:spcPct val="100000"/>
              </a:lnSpc>
              <a:spcBef>
                <a:spcPts val="600"/>
              </a:spcBef>
              <a:spcAft>
                <a:spcPts val="0"/>
              </a:spcAft>
              <a:buClr>
                <a:schemeClr val="accent1"/>
              </a:buClr>
              <a:buSzPct val="80000"/>
              <a:buFont typeface="Calibri" pitchFamily="34" charset="0"/>
              <a:buAutoNum type="arabicPeriod"/>
              <a:tabLst/>
              <a:defRPr/>
            </a:pPr>
            <a:endParaRPr kumimoji="0" lang="zh-TW" altLang="en-US" sz="4000" b="0" i="0" u="none" strike="noStrike" kern="1200" cap="none" spc="0" normalizeH="0" baseline="0" noProof="0" dirty="0" smtClean="0">
              <a:ln>
                <a:noFill/>
              </a:ln>
              <a:solidFill>
                <a:srgbClr val="FF0000"/>
              </a:solidFill>
              <a:effectLst/>
              <a:uLnTx/>
              <a:uFillTx/>
              <a:latin typeface="+mn-lt"/>
              <a:ea typeface="+mn-ea"/>
              <a:cs typeface="+mn-cs"/>
            </a:endParaRPr>
          </a:p>
        </p:txBody>
      </p:sp>
      <p:pic>
        <p:nvPicPr>
          <p:cNvPr id="6" name="圖片 6" descr="C:\Users\CGS\Documents\0\logo.gif"/>
          <p:cNvPicPr>
            <a:picLocks noChangeAspect="1" noChangeArrowheads="1"/>
          </p:cNvPicPr>
          <p:nvPr/>
        </p:nvPicPr>
        <p:blipFill>
          <a:blip r:embed="rId2"/>
          <a:srcRect/>
          <a:stretch>
            <a:fillRect/>
          </a:stretch>
        </p:blipFill>
        <p:spPr bwMode="auto">
          <a:xfrm>
            <a:off x="7751763" y="620713"/>
            <a:ext cx="1171575" cy="7207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圓角矩形 4"/>
          <p:cNvSpPr>
            <a:spLocks noChangeArrowheads="1"/>
          </p:cNvSpPr>
          <p:nvPr/>
        </p:nvSpPr>
        <p:spPr bwMode="auto">
          <a:xfrm>
            <a:off x="714348" y="1214422"/>
            <a:ext cx="7920037" cy="5143536"/>
          </a:xfrm>
          <a:prstGeom prst="roundRect">
            <a:avLst>
              <a:gd name="adj" fmla="val 16667"/>
            </a:avLst>
          </a:prstGeom>
          <a:solidFill>
            <a:srgbClr val="CCFFFF"/>
          </a:solidFill>
          <a:ln w="9525">
            <a:solidFill>
              <a:srgbClr val="2F2F98"/>
            </a:solidFill>
            <a:round/>
            <a:headEnd/>
            <a:tailEnd/>
          </a:ln>
          <a:effectLst>
            <a:outerShdw dist="20000" dir="5400000" rotWithShape="0">
              <a:srgbClr val="000000">
                <a:alpha val="37999"/>
              </a:srgbClr>
            </a:outerShdw>
          </a:effectLst>
        </p:spPr>
        <p:txBody>
          <a:bodyPr anchor="ctr"/>
          <a:lstStyle/>
          <a:p>
            <a:pPr marL="514350" indent="-514350">
              <a:lnSpc>
                <a:spcPct val="150000"/>
              </a:lnSpc>
              <a:spcBef>
                <a:spcPct val="15000"/>
              </a:spcBef>
            </a:pPr>
            <a:r>
              <a:rPr lang="zh-TW" altLang="en-US" sz="2400" b="1" dirty="0" smtClean="0">
                <a:latin typeface="微軟正黑體" pitchFamily="34" charset="-120"/>
                <a:ea typeface="微軟正黑體" pitchFamily="34" charset="-120"/>
              </a:rPr>
              <a:t>    </a:t>
            </a:r>
            <a:r>
              <a:rPr lang="zh-TW" altLang="zh-TW" sz="2800" b="1" dirty="0" smtClean="0">
                <a:latin typeface="標楷體" pitchFamily="65" charset="-120"/>
                <a:ea typeface="標楷體" pitchFamily="65" charset="-120"/>
              </a:rPr>
              <a:t>有</a:t>
            </a:r>
            <a:r>
              <a:rPr lang="zh-TW" altLang="zh-TW" sz="2800" b="1" dirty="0">
                <a:latin typeface="標楷體" pitchFamily="65" charset="-120"/>
                <a:ea typeface="標楷體" pitchFamily="65" charset="-120"/>
              </a:rPr>
              <a:t>層次的</a:t>
            </a:r>
            <a:r>
              <a:rPr lang="zh-TW" altLang="zh-TW" sz="2800" b="1" dirty="0" smtClean="0">
                <a:latin typeface="標楷體" pitchFamily="65" charset="-120"/>
                <a:ea typeface="標楷體" pitchFamily="65" charset="-120"/>
              </a:rPr>
              <a:t>提問強調</a:t>
            </a:r>
            <a:r>
              <a:rPr lang="zh-TW" altLang="zh-TW" sz="2800" b="1" dirty="0">
                <a:latin typeface="標楷體" pitchFamily="65" charset="-120"/>
                <a:ea typeface="標楷體" pitchFamily="65" charset="-120"/>
              </a:rPr>
              <a:t>問題的層次深淺。</a:t>
            </a:r>
          </a:p>
          <a:p>
            <a:pPr marL="514350" indent="-514350">
              <a:lnSpc>
                <a:spcPct val="130000"/>
              </a:lnSpc>
              <a:spcBef>
                <a:spcPct val="15000"/>
              </a:spcBef>
            </a:pPr>
            <a:r>
              <a:rPr lang="zh-TW" altLang="en-US" sz="2800" b="1" dirty="0">
                <a:latin typeface="微軟正黑體" pitchFamily="34" charset="-120"/>
                <a:ea typeface="微軟正黑體" pitchFamily="34" charset="-120"/>
              </a:rPr>
              <a:t>      </a:t>
            </a:r>
            <a:r>
              <a:rPr lang="zh-TW" altLang="en-US" sz="2800" b="1" dirty="0">
                <a:latin typeface="標楷體" pitchFamily="65" charset="-120"/>
                <a:ea typeface="標楷體" pitchFamily="65" charset="-120"/>
              </a:rPr>
              <a:t>1</a:t>
            </a:r>
            <a:r>
              <a:rPr lang="en-US" altLang="zh-TW" sz="2800" b="1" dirty="0">
                <a:latin typeface="標楷體" pitchFamily="65" charset="-120"/>
                <a:ea typeface="標楷體" pitchFamily="65" charset="-120"/>
              </a:rPr>
              <a:t>.</a:t>
            </a:r>
            <a:r>
              <a:rPr lang="zh-TW" altLang="zh-TW" sz="2800" b="1" dirty="0">
                <a:solidFill>
                  <a:srgbClr val="C00000"/>
                </a:solidFill>
                <a:latin typeface="標楷體" pitchFamily="65" charset="-120"/>
                <a:ea typeface="標楷體" pitchFamily="65" charset="-120"/>
              </a:rPr>
              <a:t>事實的問題</a:t>
            </a:r>
            <a:r>
              <a:rPr lang="zh-TW" altLang="zh-TW" sz="2800" b="1" dirty="0">
                <a:latin typeface="標楷體" pitchFamily="65" charset="-120"/>
                <a:ea typeface="標楷體" pitchFamily="65" charset="-120"/>
              </a:rPr>
              <a:t>：文本中直接可以找到答案的問題。</a:t>
            </a:r>
          </a:p>
          <a:p>
            <a:pPr marL="514350" indent="-514350">
              <a:lnSpc>
                <a:spcPct val="130000"/>
              </a:lnSpc>
              <a:spcBef>
                <a:spcPct val="15000"/>
              </a:spcBef>
            </a:pPr>
            <a:r>
              <a:rPr lang="zh-TW" altLang="en-US" sz="2800" b="1" dirty="0">
                <a:latin typeface="標楷體" pitchFamily="65" charset="-120"/>
                <a:ea typeface="標楷體" pitchFamily="65" charset="-120"/>
              </a:rPr>
              <a:t>   </a:t>
            </a:r>
            <a:r>
              <a:rPr lang="zh-TW" altLang="en-US" sz="2800" b="1" dirty="0" smtClean="0">
                <a:latin typeface="標楷體" pitchFamily="65" charset="-120"/>
                <a:ea typeface="標楷體" pitchFamily="65" charset="-120"/>
              </a:rPr>
              <a:t>2</a:t>
            </a:r>
            <a:r>
              <a:rPr lang="en-US" altLang="zh-TW" sz="2800" b="1" dirty="0">
                <a:latin typeface="標楷體" pitchFamily="65" charset="-120"/>
                <a:ea typeface="標楷體" pitchFamily="65" charset="-120"/>
              </a:rPr>
              <a:t>.</a:t>
            </a:r>
            <a:r>
              <a:rPr lang="zh-TW" altLang="zh-TW" sz="2800" b="1" dirty="0">
                <a:solidFill>
                  <a:srgbClr val="C00000"/>
                </a:solidFill>
                <a:latin typeface="標楷體" pitchFamily="65" charset="-120"/>
                <a:ea typeface="標楷體" pitchFamily="65" charset="-120"/>
              </a:rPr>
              <a:t>推論的問題</a:t>
            </a:r>
            <a:r>
              <a:rPr lang="zh-TW" altLang="zh-TW" sz="2800" b="1" dirty="0">
                <a:latin typeface="標楷體" pitchFamily="65" charset="-120"/>
                <a:ea typeface="標楷體" pitchFamily="65" charset="-120"/>
              </a:rPr>
              <a:t>：</a:t>
            </a:r>
            <a:r>
              <a:rPr lang="zh-TW" altLang="en-US" sz="2800" b="1" dirty="0">
                <a:latin typeface="標楷體" pitchFamily="65" charset="-120"/>
                <a:ea typeface="標楷體" pitchFamily="65" charset="-120"/>
              </a:rPr>
              <a:t>作者沒有明講，但隱含在文本的問題</a:t>
            </a:r>
            <a:r>
              <a:rPr lang="zh-TW" altLang="en-US" sz="2800" b="1" dirty="0" smtClean="0">
                <a:latin typeface="標楷體" pitchFamily="65" charset="-120"/>
                <a:ea typeface="標楷體" pitchFamily="65" charset="-120"/>
              </a:rPr>
              <a:t>。閱讀</a:t>
            </a:r>
            <a:r>
              <a:rPr lang="zh-TW" altLang="en-US" sz="2800" b="1" dirty="0">
                <a:latin typeface="標楷體" pitchFamily="65" charset="-120"/>
                <a:ea typeface="標楷體" pitchFamily="65" charset="-120"/>
              </a:rPr>
              <a:t>者需歸納或推理才能獲得答案的問題。</a:t>
            </a:r>
            <a:endParaRPr lang="zh-TW" altLang="zh-TW" sz="2800" b="1" dirty="0">
              <a:latin typeface="標楷體" pitchFamily="65" charset="-120"/>
              <a:ea typeface="標楷體" pitchFamily="65" charset="-120"/>
            </a:endParaRPr>
          </a:p>
          <a:p>
            <a:pPr marL="514350" indent="-514350">
              <a:lnSpc>
                <a:spcPct val="130000"/>
              </a:lnSpc>
              <a:spcBef>
                <a:spcPct val="15000"/>
              </a:spcBef>
            </a:pPr>
            <a:r>
              <a:rPr lang="zh-TW" altLang="en-US" sz="2800" b="1" dirty="0">
                <a:latin typeface="標楷體" pitchFamily="65" charset="-120"/>
                <a:ea typeface="標楷體" pitchFamily="65" charset="-120"/>
              </a:rPr>
              <a:t>  </a:t>
            </a:r>
            <a:r>
              <a:rPr lang="zh-TW" altLang="en-US" sz="2800" b="1" dirty="0" smtClean="0">
                <a:latin typeface="標楷體" pitchFamily="65" charset="-120"/>
                <a:ea typeface="標楷體" pitchFamily="65" charset="-120"/>
              </a:rPr>
              <a:t> </a:t>
            </a:r>
            <a:r>
              <a:rPr lang="zh-TW" altLang="en-US" sz="2800" b="1" dirty="0">
                <a:latin typeface="標楷體" pitchFamily="65" charset="-120"/>
                <a:ea typeface="標楷體" pitchFamily="65" charset="-120"/>
              </a:rPr>
              <a:t>3</a:t>
            </a:r>
            <a:r>
              <a:rPr lang="en-US" altLang="zh-TW" sz="2800" b="1" dirty="0">
                <a:latin typeface="標楷體" pitchFamily="65" charset="-120"/>
                <a:ea typeface="標楷體" pitchFamily="65" charset="-120"/>
              </a:rPr>
              <a:t>.</a:t>
            </a:r>
            <a:r>
              <a:rPr lang="zh-TW" altLang="zh-TW" sz="2800" b="1" dirty="0">
                <a:solidFill>
                  <a:srgbClr val="C00000"/>
                </a:solidFill>
                <a:latin typeface="標楷體" pitchFamily="65" charset="-120"/>
                <a:ea typeface="標楷體" pitchFamily="65" charset="-120"/>
              </a:rPr>
              <a:t>評論的問題</a:t>
            </a:r>
            <a:r>
              <a:rPr lang="zh-TW" altLang="en-US" sz="2800" b="1" dirty="0">
                <a:latin typeface="標楷體" pitchFamily="65" charset="-120"/>
                <a:ea typeface="標楷體" pitchFamily="65" charset="-120"/>
              </a:rPr>
              <a:t>：閱讀者需結合文章脈絡與先備知識才能 </a:t>
            </a:r>
            <a:r>
              <a:rPr lang="zh-TW" altLang="en-US" sz="2800" b="1" dirty="0" smtClean="0">
                <a:latin typeface="標楷體" pitchFamily="65" charset="-120"/>
                <a:ea typeface="標楷體" pitchFamily="65" charset="-120"/>
              </a:rPr>
              <a:t>獲得</a:t>
            </a:r>
            <a:r>
              <a:rPr lang="zh-TW" altLang="en-US" sz="2800" b="1" dirty="0">
                <a:latin typeface="標楷體" pitchFamily="65" charset="-120"/>
                <a:ea typeface="標楷體" pitchFamily="65" charset="-120"/>
              </a:rPr>
              <a:t>答案的問題及對文本提出評論的問題。</a:t>
            </a:r>
            <a:r>
              <a:rPr lang="zh-TW" altLang="en-US" sz="2800" dirty="0">
                <a:latin typeface="標楷體" pitchFamily="65" charset="-120"/>
                <a:ea typeface="標楷體" pitchFamily="65" charset="-120"/>
              </a:rPr>
              <a:t> </a:t>
            </a:r>
            <a:r>
              <a:rPr lang="zh-TW" altLang="zh-TW" sz="2800" b="1" dirty="0">
                <a:latin typeface="標楷體" pitchFamily="65" charset="-120"/>
                <a:ea typeface="標楷體" pitchFamily="65" charset="-120"/>
              </a:rPr>
              <a:t> </a:t>
            </a:r>
            <a:endParaRPr lang="zh-TW" altLang="en-US" sz="2800" b="1" dirty="0">
              <a:latin typeface="標楷體" pitchFamily="65" charset="-120"/>
              <a:ea typeface="標楷體" pitchFamily="65" charset="-120"/>
            </a:endParaRPr>
          </a:p>
        </p:txBody>
      </p:sp>
      <p:sp>
        <p:nvSpPr>
          <p:cNvPr id="7" name="文字方塊 6"/>
          <p:cNvSpPr txBox="1"/>
          <p:nvPr/>
        </p:nvSpPr>
        <p:spPr>
          <a:xfrm>
            <a:off x="785786" y="214290"/>
            <a:ext cx="7747025" cy="707886"/>
          </a:xfrm>
          <a:prstGeom prst="rect">
            <a:avLst/>
          </a:prstGeom>
          <a:noFill/>
        </p:spPr>
        <p:txBody>
          <a:bodyPr wrap="square">
            <a:spAutoFit/>
          </a:bodyPr>
          <a:lstStyle>
            <a:lvl1pPr eaLnBrk="0" hangingPunct="0">
              <a:defRPr kumimoji="1">
                <a:solidFill>
                  <a:schemeClr val="tx1"/>
                </a:solidFill>
                <a:latin typeface="Calibri" pitchFamily="34" charset="0"/>
                <a:ea typeface="新細明體" pitchFamily="18" charset="-120"/>
              </a:defRPr>
            </a:lvl1pPr>
            <a:lvl2pPr marL="742950" indent="-285750" eaLnBrk="0" hangingPunct="0">
              <a:defRPr kumimoji="1">
                <a:solidFill>
                  <a:schemeClr val="tx1"/>
                </a:solidFill>
                <a:latin typeface="Calibri" pitchFamily="34" charset="0"/>
                <a:ea typeface="新細明體" pitchFamily="18" charset="-120"/>
              </a:defRPr>
            </a:lvl2pPr>
            <a:lvl3pPr marL="1143000" indent="-228600" eaLnBrk="0" hangingPunct="0">
              <a:defRPr kumimoji="1">
                <a:solidFill>
                  <a:schemeClr val="tx1"/>
                </a:solidFill>
                <a:latin typeface="Calibri" pitchFamily="34" charset="0"/>
                <a:ea typeface="新細明體" pitchFamily="18" charset="-120"/>
              </a:defRPr>
            </a:lvl3pPr>
            <a:lvl4pPr marL="1600200" indent="-228600" eaLnBrk="0" hangingPunct="0">
              <a:defRPr kumimoji="1">
                <a:solidFill>
                  <a:schemeClr val="tx1"/>
                </a:solidFill>
                <a:latin typeface="Calibri" pitchFamily="34" charset="0"/>
                <a:ea typeface="新細明體" pitchFamily="18" charset="-120"/>
              </a:defRPr>
            </a:lvl4pPr>
            <a:lvl5pPr marL="2057400" indent="-228600" eaLnBrk="0" hangingPunct="0">
              <a:defRPr kumimoji="1">
                <a:solidFill>
                  <a:schemeClr val="tx1"/>
                </a:solidFill>
                <a:latin typeface="Calibri"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pitchFamily="18" charset="-120"/>
              </a:defRPr>
            </a:lvl9pPr>
          </a:lstStyle>
          <a:p>
            <a:pPr eaLnBrk="1" hangingPunct="1">
              <a:defRPr/>
            </a:pPr>
            <a:r>
              <a:rPr kumimoji="0" lang="zh-TW" altLang="en-US" sz="4000" b="1" dirty="0" smtClean="0">
                <a:solidFill>
                  <a:schemeClr val="tx2">
                    <a:lumMod val="50000"/>
                  </a:schemeClr>
                </a:solidFill>
                <a:effectLst>
                  <a:outerShdw blurRad="38100" dist="38100" dir="2700000" algn="tl">
                    <a:srgbClr val="C0C0C0"/>
                  </a:outerShdw>
                </a:effectLst>
                <a:latin typeface="標楷體" pitchFamily="65" charset="-120"/>
                <a:ea typeface="標楷體" pitchFamily="65" charset="-120"/>
              </a:rPr>
              <a:t>自我提問策略</a:t>
            </a:r>
            <a:r>
              <a:rPr kumimoji="0" lang="zh-TW" altLang="en-US" sz="3600" b="1" dirty="0" smtClean="0">
                <a:solidFill>
                  <a:schemeClr val="tx2">
                    <a:lumMod val="50000"/>
                  </a:schemeClr>
                </a:solidFill>
                <a:effectLst>
                  <a:outerShdw blurRad="38100" dist="38100" dir="2700000" algn="tl">
                    <a:srgbClr val="C0C0C0"/>
                  </a:outerShdw>
                </a:effectLst>
                <a:latin typeface="標楷體" pitchFamily="65" charset="-120"/>
                <a:ea typeface="標楷體" pitchFamily="65" charset="-120"/>
              </a:rPr>
              <a:t>－－有層次的提問</a:t>
            </a:r>
            <a:endParaRPr kumimoji="0" lang="en-US" altLang="zh-TW" sz="3600" b="1" dirty="0" smtClean="0">
              <a:solidFill>
                <a:schemeClr val="tx2">
                  <a:lumMod val="50000"/>
                </a:schemeClr>
              </a:solidFill>
              <a:effectLst>
                <a:outerShdw blurRad="38100" dist="38100" dir="2700000" algn="tl">
                  <a:srgbClr val="C0C0C0"/>
                </a:outerShdw>
              </a:effectLst>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圓角矩形 4"/>
          <p:cNvSpPr>
            <a:spLocks noChangeArrowheads="1"/>
          </p:cNvSpPr>
          <p:nvPr/>
        </p:nvSpPr>
        <p:spPr bwMode="auto">
          <a:xfrm>
            <a:off x="714348" y="1142984"/>
            <a:ext cx="7920037" cy="5500726"/>
          </a:xfrm>
          <a:prstGeom prst="roundRect">
            <a:avLst>
              <a:gd name="adj" fmla="val 16667"/>
            </a:avLst>
          </a:prstGeom>
          <a:solidFill>
            <a:srgbClr val="CCFFFF"/>
          </a:solidFill>
          <a:ln w="9525">
            <a:solidFill>
              <a:srgbClr val="2F2F98"/>
            </a:solidFill>
            <a:round/>
            <a:headEnd/>
            <a:tailEnd/>
          </a:ln>
          <a:effectLst>
            <a:outerShdw dist="20000" dir="5400000" rotWithShape="0">
              <a:srgbClr val="000000">
                <a:alpha val="37999"/>
              </a:srgbClr>
            </a:outerShdw>
          </a:effectLst>
        </p:spPr>
        <p:txBody>
          <a:bodyPr anchor="ctr"/>
          <a:lstStyle/>
          <a:p>
            <a:pPr marL="514350" indent="-514350">
              <a:lnSpc>
                <a:spcPct val="150000"/>
              </a:lnSpc>
              <a:spcBef>
                <a:spcPct val="15000"/>
              </a:spcBef>
            </a:pPr>
            <a:r>
              <a:rPr lang="zh-TW" altLang="en-US" sz="2000" b="1" dirty="0" smtClean="0">
                <a:latin typeface="微軟正黑體" pitchFamily="34" charset="-120"/>
                <a:ea typeface="微軟正黑體" pitchFamily="34" charset="-120"/>
              </a:rPr>
              <a:t>    </a:t>
            </a:r>
            <a:r>
              <a:rPr lang="zh-TW" altLang="en-US" sz="2000" b="1" dirty="0" smtClean="0">
                <a:solidFill>
                  <a:srgbClr val="C00000"/>
                </a:solidFill>
                <a:latin typeface="標楷體" pitchFamily="65" charset="-120"/>
                <a:ea typeface="標楷體" pitchFamily="65" charset="-120"/>
              </a:rPr>
              <a:t>教師可以單篇文章或繪本進行教學（例如：「阿松爺爺的柿子樹」）</a:t>
            </a:r>
            <a:endParaRPr lang="zh-TW" altLang="zh-TW" sz="2000" b="1" dirty="0">
              <a:solidFill>
                <a:srgbClr val="C00000"/>
              </a:solidFill>
              <a:latin typeface="標楷體" pitchFamily="65" charset="-120"/>
              <a:ea typeface="標楷體" pitchFamily="65" charset="-120"/>
            </a:endParaRPr>
          </a:p>
          <a:p>
            <a:pPr marL="514350" indent="-514350">
              <a:lnSpc>
                <a:spcPct val="130000"/>
              </a:lnSpc>
              <a:spcBef>
                <a:spcPct val="15000"/>
              </a:spcBef>
            </a:pPr>
            <a:r>
              <a:rPr lang="zh-TW" altLang="en-US" sz="2800" b="1" dirty="0" smtClean="0">
                <a:latin typeface="標楷體" pitchFamily="65" charset="-120"/>
                <a:ea typeface="標楷體" pitchFamily="65" charset="-120"/>
              </a:rPr>
              <a:t>一、教師提問</a:t>
            </a:r>
            <a:endParaRPr lang="en-US" altLang="zh-TW" sz="2800" b="1" dirty="0" smtClean="0">
              <a:latin typeface="標楷體" pitchFamily="65" charset="-120"/>
              <a:ea typeface="標楷體" pitchFamily="65" charset="-120"/>
            </a:endParaRPr>
          </a:p>
          <a:p>
            <a:pPr marL="514350" indent="-514350">
              <a:spcBef>
                <a:spcPct val="15000"/>
              </a:spcBef>
            </a:pPr>
            <a:r>
              <a:rPr lang="en-US" altLang="zh-TW" sz="2400" b="1" dirty="0" smtClean="0">
                <a:latin typeface="標楷體" pitchFamily="65" charset="-120"/>
                <a:ea typeface="標楷體" pitchFamily="65" charset="-120"/>
              </a:rPr>
              <a:t>1.</a:t>
            </a:r>
            <a:r>
              <a:rPr lang="zh-TW" altLang="en-US" sz="2400" b="1" dirty="0" smtClean="0">
                <a:latin typeface="標楷體" pitchFamily="65" charset="-120"/>
                <a:ea typeface="標楷體" pitchFamily="65" charset="-120"/>
              </a:rPr>
              <a:t>阿松爺爺家種了一棵什麼樹？ </a:t>
            </a:r>
          </a:p>
          <a:p>
            <a:pPr marL="514350" indent="-514350">
              <a:spcBef>
                <a:spcPct val="15000"/>
              </a:spcBef>
            </a:pPr>
            <a:r>
              <a:rPr lang="en-US" altLang="zh-TW" sz="2400" b="1" dirty="0" smtClean="0">
                <a:latin typeface="標楷體" pitchFamily="65" charset="-120"/>
                <a:ea typeface="標楷體" pitchFamily="65" charset="-120"/>
              </a:rPr>
              <a:t>2.</a:t>
            </a:r>
            <a:r>
              <a:rPr lang="zh-TW" altLang="en-US" sz="2400" b="1" dirty="0" smtClean="0">
                <a:latin typeface="標楷體" pitchFamily="65" charset="-120"/>
                <a:ea typeface="標楷體" pitchFamily="65" charset="-120"/>
              </a:rPr>
              <a:t>故事中誰搬到阿松爺爺家的隔壁？</a:t>
            </a:r>
            <a:endParaRPr lang="en-US" altLang="zh-TW" sz="2400" b="1" dirty="0" smtClean="0">
              <a:latin typeface="標楷體" pitchFamily="65" charset="-120"/>
              <a:ea typeface="標楷體" pitchFamily="65" charset="-120"/>
            </a:endParaRPr>
          </a:p>
          <a:p>
            <a:pPr marL="514350" indent="-514350">
              <a:spcBef>
                <a:spcPct val="15000"/>
              </a:spcBef>
            </a:pPr>
            <a:r>
              <a:rPr lang="en-US" altLang="zh-TW" sz="2400" b="1" dirty="0" smtClean="0">
                <a:latin typeface="標楷體" pitchFamily="65" charset="-120"/>
                <a:ea typeface="標楷體" pitchFamily="65" charset="-120"/>
              </a:rPr>
              <a:t>3.</a:t>
            </a:r>
            <a:r>
              <a:rPr lang="zh-TW" altLang="en-US" sz="2400" b="1" dirty="0" smtClean="0">
                <a:latin typeface="標楷體" pitchFamily="65" charset="-120"/>
                <a:ea typeface="標楷體" pitchFamily="65" charset="-120"/>
              </a:rPr>
              <a:t>阿松爺爺給了哎喲奶奶哪些東西？</a:t>
            </a:r>
            <a:endParaRPr lang="en-US" altLang="zh-TW" sz="2400" b="1" dirty="0" smtClean="0">
              <a:latin typeface="標楷體" pitchFamily="65" charset="-120"/>
              <a:ea typeface="標楷體" pitchFamily="65" charset="-120"/>
            </a:endParaRPr>
          </a:p>
          <a:p>
            <a:pPr marL="514350" indent="-514350">
              <a:spcBef>
                <a:spcPct val="15000"/>
              </a:spcBef>
            </a:pPr>
            <a:r>
              <a:rPr lang="en-US" altLang="zh-TW" sz="2400" b="1" dirty="0" smtClean="0">
                <a:latin typeface="標楷體" pitchFamily="65" charset="-120"/>
                <a:ea typeface="標楷體" pitchFamily="65" charset="-120"/>
              </a:rPr>
              <a:t>4.</a:t>
            </a:r>
            <a:r>
              <a:rPr lang="zh-TW" altLang="en-US" sz="2400" b="1" dirty="0" smtClean="0">
                <a:latin typeface="標楷體" pitchFamily="65" charset="-120"/>
                <a:ea typeface="標楷體" pitchFamily="65" charset="-120"/>
              </a:rPr>
              <a:t>哎喲奶奶把柿子蒂拿來做什麼？ </a:t>
            </a:r>
            <a:endParaRPr lang="en-US" altLang="zh-TW" sz="2400" b="1" dirty="0" smtClean="0">
              <a:latin typeface="標楷體" pitchFamily="65" charset="-120"/>
              <a:ea typeface="標楷體" pitchFamily="65" charset="-120"/>
            </a:endParaRPr>
          </a:p>
          <a:p>
            <a:pPr marL="514350" indent="-514350">
              <a:spcBef>
                <a:spcPct val="15000"/>
              </a:spcBef>
            </a:pPr>
            <a:r>
              <a:rPr lang="en-US" altLang="zh-TW" sz="2400" b="1" dirty="0" smtClean="0">
                <a:latin typeface="標楷體" pitchFamily="65" charset="-120"/>
                <a:ea typeface="標楷體" pitchFamily="65" charset="-120"/>
              </a:rPr>
              <a:t>5.</a:t>
            </a:r>
            <a:r>
              <a:rPr lang="zh-TW" altLang="en-US" sz="2400" b="1" dirty="0" smtClean="0">
                <a:latin typeface="標楷體" pitchFamily="65" charset="-120"/>
                <a:ea typeface="標楷體" pitchFamily="65" charset="-120"/>
              </a:rPr>
              <a:t>哎喲奶奶把葉子拿來做什麼？ </a:t>
            </a:r>
            <a:endParaRPr lang="en-US" altLang="zh-TW" sz="2400" b="1" dirty="0" smtClean="0">
              <a:latin typeface="標楷體" pitchFamily="65" charset="-120"/>
              <a:ea typeface="標楷體" pitchFamily="65" charset="-120"/>
            </a:endParaRPr>
          </a:p>
          <a:p>
            <a:pPr marL="514350" indent="-514350">
              <a:lnSpc>
                <a:spcPct val="130000"/>
              </a:lnSpc>
              <a:spcBef>
                <a:spcPct val="15000"/>
              </a:spcBef>
            </a:pPr>
            <a:r>
              <a:rPr lang="zh-TW" altLang="en-US" sz="2800" b="1" dirty="0" smtClean="0">
                <a:latin typeface="標楷體" pitchFamily="65" charset="-120"/>
                <a:ea typeface="標楷體" pitchFamily="65" charset="-120"/>
              </a:rPr>
              <a:t>二、學生回答問題</a:t>
            </a:r>
            <a:endParaRPr lang="en-US" altLang="zh-TW" sz="2800" b="1" dirty="0" smtClean="0">
              <a:latin typeface="標楷體" pitchFamily="65" charset="-120"/>
              <a:ea typeface="標楷體" pitchFamily="65" charset="-120"/>
            </a:endParaRPr>
          </a:p>
          <a:p>
            <a:pPr marL="514350" indent="-514350">
              <a:lnSpc>
                <a:spcPct val="130000"/>
              </a:lnSpc>
              <a:spcBef>
                <a:spcPct val="15000"/>
              </a:spcBef>
            </a:pPr>
            <a:r>
              <a:rPr lang="zh-TW" altLang="en-US" sz="2800" b="1" dirty="0" smtClean="0">
                <a:latin typeface="標楷體" pitchFamily="65" charset="-120"/>
                <a:ea typeface="標楷體" pitchFamily="65" charset="-120"/>
              </a:rPr>
              <a:t>三、教師告訴學生，像這樣的問題稱為「</a:t>
            </a:r>
            <a:r>
              <a:rPr lang="zh-TW" altLang="en-US" sz="2800" b="1" dirty="0" smtClean="0">
                <a:solidFill>
                  <a:srgbClr val="C00000"/>
                </a:solidFill>
                <a:latin typeface="標楷體" pitchFamily="65" charset="-120"/>
                <a:ea typeface="標楷體" pitchFamily="65" charset="-120"/>
              </a:rPr>
              <a:t>事實的問題</a:t>
            </a:r>
            <a:r>
              <a:rPr lang="zh-TW" altLang="en-US" sz="2800" b="1" dirty="0" smtClean="0">
                <a:latin typeface="標楷體" pitchFamily="65" charset="-120"/>
                <a:ea typeface="標楷體" pitchFamily="65" charset="-120"/>
              </a:rPr>
              <a:t>」。</a:t>
            </a:r>
            <a:endParaRPr lang="zh-TW" altLang="en-US" sz="2800" b="1" dirty="0">
              <a:latin typeface="標楷體" pitchFamily="65" charset="-120"/>
              <a:ea typeface="標楷體" pitchFamily="65" charset="-120"/>
            </a:endParaRPr>
          </a:p>
        </p:txBody>
      </p:sp>
      <p:sp>
        <p:nvSpPr>
          <p:cNvPr id="7" name="文字方塊 6"/>
          <p:cNvSpPr txBox="1"/>
          <p:nvPr/>
        </p:nvSpPr>
        <p:spPr>
          <a:xfrm>
            <a:off x="928662" y="214290"/>
            <a:ext cx="7604149" cy="707886"/>
          </a:xfrm>
          <a:prstGeom prst="rect">
            <a:avLst/>
          </a:prstGeom>
          <a:noFill/>
        </p:spPr>
        <p:txBody>
          <a:bodyPr wrap="square">
            <a:spAutoFit/>
          </a:bodyPr>
          <a:lstStyle>
            <a:lvl1pPr eaLnBrk="0" hangingPunct="0">
              <a:defRPr kumimoji="1">
                <a:solidFill>
                  <a:schemeClr val="tx1"/>
                </a:solidFill>
                <a:latin typeface="Calibri" pitchFamily="34" charset="0"/>
                <a:ea typeface="新細明體" pitchFamily="18" charset="-120"/>
              </a:defRPr>
            </a:lvl1pPr>
            <a:lvl2pPr marL="742950" indent="-285750" eaLnBrk="0" hangingPunct="0">
              <a:defRPr kumimoji="1">
                <a:solidFill>
                  <a:schemeClr val="tx1"/>
                </a:solidFill>
                <a:latin typeface="Calibri" pitchFamily="34" charset="0"/>
                <a:ea typeface="新細明體" pitchFamily="18" charset="-120"/>
              </a:defRPr>
            </a:lvl2pPr>
            <a:lvl3pPr marL="1143000" indent="-228600" eaLnBrk="0" hangingPunct="0">
              <a:defRPr kumimoji="1">
                <a:solidFill>
                  <a:schemeClr val="tx1"/>
                </a:solidFill>
                <a:latin typeface="Calibri" pitchFamily="34" charset="0"/>
                <a:ea typeface="新細明體" pitchFamily="18" charset="-120"/>
              </a:defRPr>
            </a:lvl3pPr>
            <a:lvl4pPr marL="1600200" indent="-228600" eaLnBrk="0" hangingPunct="0">
              <a:defRPr kumimoji="1">
                <a:solidFill>
                  <a:schemeClr val="tx1"/>
                </a:solidFill>
                <a:latin typeface="Calibri" pitchFamily="34" charset="0"/>
                <a:ea typeface="新細明體" pitchFamily="18" charset="-120"/>
              </a:defRPr>
            </a:lvl4pPr>
            <a:lvl5pPr marL="2057400" indent="-228600" eaLnBrk="0" hangingPunct="0">
              <a:defRPr kumimoji="1">
                <a:solidFill>
                  <a:schemeClr val="tx1"/>
                </a:solidFill>
                <a:latin typeface="Calibri"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pitchFamily="18" charset="-120"/>
              </a:defRPr>
            </a:lvl9pPr>
          </a:lstStyle>
          <a:p>
            <a:pPr eaLnBrk="1" hangingPunct="1">
              <a:defRPr/>
            </a:pPr>
            <a:r>
              <a:rPr kumimoji="0" lang="zh-TW" altLang="en-US" sz="4000" b="1" dirty="0" smtClean="0">
                <a:solidFill>
                  <a:schemeClr val="tx2">
                    <a:lumMod val="50000"/>
                  </a:schemeClr>
                </a:solidFill>
                <a:latin typeface="標楷體" pitchFamily="65" charset="-120"/>
                <a:ea typeface="標楷體" pitchFamily="65" charset="-120"/>
              </a:rPr>
              <a:t>有層次的提問課前指導與練習</a:t>
            </a:r>
            <a:r>
              <a:rPr kumimoji="0" lang="en-US" altLang="zh-TW" sz="4000" b="1" dirty="0" smtClean="0">
                <a:solidFill>
                  <a:schemeClr val="tx2">
                    <a:lumMod val="50000"/>
                  </a:schemeClr>
                </a:solidFill>
                <a:latin typeface="標楷體" pitchFamily="65" charset="-120"/>
                <a:ea typeface="標楷體" pitchFamily="65" charset="-120"/>
              </a:rPr>
              <a:t>1</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圓角矩形 4"/>
          <p:cNvSpPr>
            <a:spLocks noChangeArrowheads="1"/>
          </p:cNvSpPr>
          <p:nvPr/>
        </p:nvSpPr>
        <p:spPr bwMode="auto">
          <a:xfrm>
            <a:off x="714348" y="1214422"/>
            <a:ext cx="7920037" cy="5143536"/>
          </a:xfrm>
          <a:prstGeom prst="roundRect">
            <a:avLst>
              <a:gd name="adj" fmla="val 16667"/>
            </a:avLst>
          </a:prstGeom>
          <a:solidFill>
            <a:srgbClr val="CCFFFF"/>
          </a:solidFill>
          <a:ln w="9525">
            <a:solidFill>
              <a:srgbClr val="2F2F98"/>
            </a:solidFill>
            <a:round/>
            <a:headEnd/>
            <a:tailEnd/>
          </a:ln>
          <a:effectLst>
            <a:outerShdw dist="20000" dir="5400000" rotWithShape="0">
              <a:srgbClr val="000000">
                <a:alpha val="37999"/>
              </a:srgbClr>
            </a:outerShdw>
          </a:effectLst>
        </p:spPr>
        <p:txBody>
          <a:bodyPr anchor="ctr"/>
          <a:lstStyle/>
          <a:p>
            <a:pPr marL="514350" indent="-514350">
              <a:lnSpc>
                <a:spcPct val="150000"/>
              </a:lnSpc>
              <a:spcBef>
                <a:spcPct val="15000"/>
              </a:spcBef>
            </a:pPr>
            <a:r>
              <a:rPr lang="zh-TW" altLang="en-US" sz="2400" b="1" dirty="0" smtClean="0">
                <a:latin typeface="微軟正黑體" pitchFamily="34" charset="-120"/>
                <a:ea typeface="微軟正黑體" pitchFamily="34" charset="-120"/>
              </a:rPr>
              <a:t>    </a:t>
            </a:r>
            <a:r>
              <a:rPr lang="zh-TW" altLang="en-US" sz="2400" b="1" dirty="0" smtClean="0">
                <a:solidFill>
                  <a:srgbClr val="C00000"/>
                </a:solidFill>
                <a:latin typeface="標楷體" pitchFamily="65" charset="-120"/>
                <a:ea typeface="標楷體" pitchFamily="65" charset="-120"/>
              </a:rPr>
              <a:t>教師可以單篇文章或繪本進行教學（例如：「阿松爺爺的柿子樹」）</a:t>
            </a:r>
            <a:endParaRPr lang="zh-TW" altLang="zh-TW" sz="2800" b="1" dirty="0">
              <a:solidFill>
                <a:srgbClr val="C00000"/>
              </a:solidFill>
              <a:latin typeface="標楷體" pitchFamily="65" charset="-120"/>
              <a:ea typeface="標楷體" pitchFamily="65" charset="-120"/>
            </a:endParaRPr>
          </a:p>
          <a:p>
            <a:pPr marL="514350" indent="-514350">
              <a:lnSpc>
                <a:spcPct val="130000"/>
              </a:lnSpc>
              <a:spcBef>
                <a:spcPct val="15000"/>
              </a:spcBef>
            </a:pPr>
            <a:r>
              <a:rPr lang="zh-TW" altLang="en-US" sz="2800" b="1" dirty="0" smtClean="0">
                <a:latin typeface="標楷體" pitchFamily="65" charset="-120"/>
                <a:ea typeface="標楷體" pitchFamily="65" charset="-120"/>
              </a:rPr>
              <a:t>一、教師提問</a:t>
            </a:r>
            <a:endParaRPr lang="en-US" altLang="zh-TW" sz="2800" b="1" dirty="0" smtClean="0">
              <a:latin typeface="標楷體" pitchFamily="65" charset="-120"/>
              <a:ea typeface="標楷體" pitchFamily="65" charset="-120"/>
            </a:endParaRPr>
          </a:p>
          <a:p>
            <a:pPr marL="514350" indent="-514350">
              <a:lnSpc>
                <a:spcPct val="130000"/>
              </a:lnSpc>
              <a:spcBef>
                <a:spcPct val="15000"/>
              </a:spcBef>
            </a:pPr>
            <a:r>
              <a:rPr lang="en-US" altLang="zh-TW" sz="2800" b="1" dirty="0" smtClean="0">
                <a:latin typeface="標楷體" pitchFamily="65" charset="-120"/>
                <a:ea typeface="標楷體" pitchFamily="65" charset="-120"/>
              </a:rPr>
              <a:t>1.</a:t>
            </a:r>
            <a:r>
              <a:rPr lang="zh-TW" altLang="en-US" sz="2800" b="1" dirty="0" smtClean="0">
                <a:latin typeface="標楷體" pitchFamily="65" charset="-120"/>
                <a:ea typeface="標楷體" pitchFamily="65" charset="-120"/>
              </a:rPr>
              <a:t>阿松爺爺為什麼要給哎喲奶奶柿子蒂？ </a:t>
            </a:r>
          </a:p>
          <a:p>
            <a:pPr marL="514350" indent="-514350">
              <a:lnSpc>
                <a:spcPct val="130000"/>
              </a:lnSpc>
              <a:spcBef>
                <a:spcPct val="15000"/>
              </a:spcBef>
            </a:pPr>
            <a:r>
              <a:rPr lang="en-US" altLang="zh-TW" sz="2800" b="1" dirty="0" smtClean="0">
                <a:latin typeface="標楷體" pitchFamily="65" charset="-120"/>
                <a:ea typeface="標楷體" pitchFamily="65" charset="-120"/>
              </a:rPr>
              <a:t>2.</a:t>
            </a:r>
            <a:r>
              <a:rPr lang="zh-TW" altLang="en-US" sz="2800" b="1" dirty="0" smtClean="0">
                <a:latin typeface="標楷體" pitchFamily="65" charset="-120"/>
                <a:ea typeface="標楷體" pitchFamily="65" charset="-120"/>
              </a:rPr>
              <a:t>阿松爺爺為什麼要在哎喲家的圍牆上看他們？</a:t>
            </a:r>
            <a:endParaRPr lang="en-US" altLang="zh-TW" sz="2800" b="1" dirty="0" smtClean="0">
              <a:latin typeface="標楷體" pitchFamily="65" charset="-120"/>
              <a:ea typeface="標楷體" pitchFamily="65" charset="-120"/>
            </a:endParaRPr>
          </a:p>
          <a:p>
            <a:pPr marL="514350" indent="-514350">
              <a:lnSpc>
                <a:spcPct val="130000"/>
              </a:lnSpc>
              <a:spcBef>
                <a:spcPct val="15000"/>
              </a:spcBef>
            </a:pPr>
            <a:r>
              <a:rPr lang="en-US" altLang="zh-TW" sz="2800" b="1" dirty="0" smtClean="0">
                <a:latin typeface="標楷體" pitchFamily="65" charset="-120"/>
                <a:ea typeface="標楷體" pitchFamily="65" charset="-120"/>
              </a:rPr>
              <a:t>3.</a:t>
            </a:r>
            <a:r>
              <a:rPr lang="zh-TW" altLang="en-US" sz="2800" b="1" dirty="0" smtClean="0">
                <a:latin typeface="標楷體" pitchFamily="65" charset="-120"/>
                <a:ea typeface="標楷體" pitchFamily="65" charset="-120"/>
              </a:rPr>
              <a:t>最後阿松爺爺為什麼願意請大家吃柿子？ </a:t>
            </a:r>
            <a:endParaRPr lang="en-US" altLang="zh-TW" sz="2800" b="1" dirty="0" smtClean="0">
              <a:latin typeface="標楷體" pitchFamily="65" charset="-120"/>
              <a:ea typeface="標楷體" pitchFamily="65" charset="-120"/>
            </a:endParaRPr>
          </a:p>
          <a:p>
            <a:pPr marL="514350" indent="-514350">
              <a:lnSpc>
                <a:spcPct val="130000"/>
              </a:lnSpc>
              <a:spcBef>
                <a:spcPct val="15000"/>
              </a:spcBef>
            </a:pPr>
            <a:r>
              <a:rPr lang="zh-TW" altLang="en-US" sz="2800" b="1" dirty="0" smtClean="0">
                <a:latin typeface="標楷體" pitchFamily="65" charset="-120"/>
                <a:ea typeface="標楷體" pitchFamily="65" charset="-120"/>
              </a:rPr>
              <a:t>二、學生回答問題</a:t>
            </a:r>
            <a:endParaRPr lang="en-US" altLang="zh-TW" sz="2800" b="1" dirty="0" smtClean="0">
              <a:latin typeface="標楷體" pitchFamily="65" charset="-120"/>
              <a:ea typeface="標楷體" pitchFamily="65" charset="-120"/>
            </a:endParaRPr>
          </a:p>
          <a:p>
            <a:pPr marL="514350" indent="-514350">
              <a:lnSpc>
                <a:spcPct val="130000"/>
              </a:lnSpc>
              <a:spcBef>
                <a:spcPct val="15000"/>
              </a:spcBef>
            </a:pPr>
            <a:r>
              <a:rPr lang="zh-TW" altLang="en-US" sz="2800" b="1" dirty="0" smtClean="0">
                <a:latin typeface="標楷體" pitchFamily="65" charset="-120"/>
                <a:ea typeface="標楷體" pitchFamily="65" charset="-120"/>
              </a:rPr>
              <a:t>三、教師告訴學生，像這樣的問題稱為「</a:t>
            </a:r>
            <a:r>
              <a:rPr lang="zh-TW" altLang="en-US" sz="2800" b="1" dirty="0" smtClean="0">
                <a:solidFill>
                  <a:srgbClr val="C00000"/>
                </a:solidFill>
                <a:latin typeface="標楷體" pitchFamily="65" charset="-120"/>
                <a:ea typeface="標楷體" pitchFamily="65" charset="-120"/>
              </a:rPr>
              <a:t>推論的問題</a:t>
            </a:r>
            <a:r>
              <a:rPr lang="zh-TW" altLang="en-US" sz="2800" b="1" dirty="0" smtClean="0">
                <a:latin typeface="標楷體" pitchFamily="65" charset="-120"/>
                <a:ea typeface="標楷體" pitchFamily="65" charset="-120"/>
              </a:rPr>
              <a:t>」。</a:t>
            </a:r>
            <a:endParaRPr lang="zh-TW" altLang="en-US" sz="2800" b="1" dirty="0">
              <a:latin typeface="標楷體" pitchFamily="65" charset="-120"/>
              <a:ea typeface="標楷體" pitchFamily="65" charset="-120"/>
            </a:endParaRPr>
          </a:p>
        </p:txBody>
      </p:sp>
      <p:sp>
        <p:nvSpPr>
          <p:cNvPr id="7" name="文字方塊 6"/>
          <p:cNvSpPr txBox="1"/>
          <p:nvPr/>
        </p:nvSpPr>
        <p:spPr>
          <a:xfrm>
            <a:off x="928662" y="214290"/>
            <a:ext cx="7604149" cy="707886"/>
          </a:xfrm>
          <a:prstGeom prst="rect">
            <a:avLst/>
          </a:prstGeom>
          <a:noFill/>
        </p:spPr>
        <p:txBody>
          <a:bodyPr wrap="square">
            <a:spAutoFit/>
          </a:bodyPr>
          <a:lstStyle>
            <a:lvl1pPr eaLnBrk="0" hangingPunct="0">
              <a:defRPr kumimoji="1">
                <a:solidFill>
                  <a:schemeClr val="tx1"/>
                </a:solidFill>
                <a:latin typeface="Calibri" pitchFamily="34" charset="0"/>
                <a:ea typeface="新細明體" pitchFamily="18" charset="-120"/>
              </a:defRPr>
            </a:lvl1pPr>
            <a:lvl2pPr marL="742950" indent="-285750" eaLnBrk="0" hangingPunct="0">
              <a:defRPr kumimoji="1">
                <a:solidFill>
                  <a:schemeClr val="tx1"/>
                </a:solidFill>
                <a:latin typeface="Calibri" pitchFamily="34" charset="0"/>
                <a:ea typeface="新細明體" pitchFamily="18" charset="-120"/>
              </a:defRPr>
            </a:lvl2pPr>
            <a:lvl3pPr marL="1143000" indent="-228600" eaLnBrk="0" hangingPunct="0">
              <a:defRPr kumimoji="1">
                <a:solidFill>
                  <a:schemeClr val="tx1"/>
                </a:solidFill>
                <a:latin typeface="Calibri" pitchFamily="34" charset="0"/>
                <a:ea typeface="新細明體" pitchFamily="18" charset="-120"/>
              </a:defRPr>
            </a:lvl3pPr>
            <a:lvl4pPr marL="1600200" indent="-228600" eaLnBrk="0" hangingPunct="0">
              <a:defRPr kumimoji="1">
                <a:solidFill>
                  <a:schemeClr val="tx1"/>
                </a:solidFill>
                <a:latin typeface="Calibri" pitchFamily="34" charset="0"/>
                <a:ea typeface="新細明體" pitchFamily="18" charset="-120"/>
              </a:defRPr>
            </a:lvl4pPr>
            <a:lvl5pPr marL="2057400" indent="-228600" eaLnBrk="0" hangingPunct="0">
              <a:defRPr kumimoji="1">
                <a:solidFill>
                  <a:schemeClr val="tx1"/>
                </a:solidFill>
                <a:latin typeface="Calibri"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pitchFamily="18" charset="-120"/>
              </a:defRPr>
            </a:lvl9pPr>
          </a:lstStyle>
          <a:p>
            <a:pPr eaLnBrk="1" hangingPunct="1">
              <a:defRPr/>
            </a:pPr>
            <a:r>
              <a:rPr kumimoji="0" lang="zh-TW" altLang="en-US" sz="4000" b="1" dirty="0" smtClean="0">
                <a:solidFill>
                  <a:schemeClr val="tx2">
                    <a:lumMod val="50000"/>
                  </a:schemeClr>
                </a:solidFill>
                <a:latin typeface="標楷體" pitchFamily="65" charset="-120"/>
                <a:ea typeface="標楷體" pitchFamily="65" charset="-120"/>
              </a:rPr>
              <a:t>有層次的提問課前指導與練習</a:t>
            </a:r>
            <a:r>
              <a:rPr kumimoji="0" lang="en-US" altLang="zh-TW" sz="4000" b="1" dirty="0" smtClean="0">
                <a:solidFill>
                  <a:schemeClr val="tx2">
                    <a:lumMod val="50000"/>
                  </a:schemeClr>
                </a:solidFill>
                <a:latin typeface="標楷體" pitchFamily="65" charset="-120"/>
                <a:ea typeface="標楷體" pitchFamily="65" charset="-120"/>
              </a:rPr>
              <a:t>2</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圓角矩形 4"/>
          <p:cNvSpPr>
            <a:spLocks noChangeArrowheads="1"/>
          </p:cNvSpPr>
          <p:nvPr/>
        </p:nvSpPr>
        <p:spPr bwMode="auto">
          <a:xfrm>
            <a:off x="714348" y="1214422"/>
            <a:ext cx="7920037" cy="5357850"/>
          </a:xfrm>
          <a:prstGeom prst="roundRect">
            <a:avLst>
              <a:gd name="adj" fmla="val 16667"/>
            </a:avLst>
          </a:prstGeom>
          <a:solidFill>
            <a:srgbClr val="CCFFFF"/>
          </a:solidFill>
          <a:ln w="9525">
            <a:solidFill>
              <a:srgbClr val="2F2F98"/>
            </a:solidFill>
            <a:round/>
            <a:headEnd/>
            <a:tailEnd/>
          </a:ln>
          <a:effectLst>
            <a:outerShdw dist="20000" dir="5400000" rotWithShape="0">
              <a:srgbClr val="000000">
                <a:alpha val="37999"/>
              </a:srgbClr>
            </a:outerShdw>
          </a:effectLst>
        </p:spPr>
        <p:txBody>
          <a:bodyPr anchor="ctr"/>
          <a:lstStyle/>
          <a:p>
            <a:pPr marL="514350" indent="-514350">
              <a:lnSpc>
                <a:spcPct val="150000"/>
              </a:lnSpc>
              <a:spcBef>
                <a:spcPct val="15000"/>
              </a:spcBef>
            </a:pPr>
            <a:r>
              <a:rPr lang="zh-TW" altLang="en-US" sz="2400" b="1" dirty="0" smtClean="0">
                <a:latin typeface="微軟正黑體" pitchFamily="34" charset="-120"/>
                <a:ea typeface="微軟正黑體" pitchFamily="34" charset="-120"/>
              </a:rPr>
              <a:t>    </a:t>
            </a:r>
            <a:r>
              <a:rPr lang="zh-TW" altLang="en-US" sz="2400" b="1" dirty="0" smtClean="0">
                <a:solidFill>
                  <a:srgbClr val="C00000"/>
                </a:solidFill>
                <a:latin typeface="標楷體" pitchFamily="65" charset="-120"/>
                <a:ea typeface="標楷體" pitchFamily="65" charset="-120"/>
              </a:rPr>
              <a:t>教師可以單篇文章或繪本進行教學（例如：「阿松爺爺的柿子樹」）</a:t>
            </a:r>
            <a:endParaRPr lang="zh-TW" altLang="zh-TW" sz="2800" b="1" dirty="0">
              <a:solidFill>
                <a:srgbClr val="C00000"/>
              </a:solidFill>
              <a:latin typeface="標楷體" pitchFamily="65" charset="-120"/>
              <a:ea typeface="標楷體" pitchFamily="65" charset="-120"/>
            </a:endParaRPr>
          </a:p>
          <a:p>
            <a:pPr marL="514350" indent="-514350">
              <a:lnSpc>
                <a:spcPct val="130000"/>
              </a:lnSpc>
              <a:spcBef>
                <a:spcPct val="15000"/>
              </a:spcBef>
            </a:pPr>
            <a:r>
              <a:rPr lang="zh-TW" altLang="en-US" sz="2800" b="1" dirty="0" smtClean="0">
                <a:latin typeface="標楷體" pitchFamily="65" charset="-120"/>
                <a:ea typeface="標楷體" pitchFamily="65" charset="-120"/>
              </a:rPr>
              <a:t>一、教師提問</a:t>
            </a:r>
            <a:endParaRPr lang="en-US" altLang="zh-TW" sz="2800" b="1" dirty="0" smtClean="0">
              <a:latin typeface="標楷體" pitchFamily="65" charset="-120"/>
              <a:ea typeface="標楷體" pitchFamily="65" charset="-120"/>
            </a:endParaRPr>
          </a:p>
          <a:p>
            <a:pPr marL="514350" indent="-514350">
              <a:spcBef>
                <a:spcPct val="15000"/>
              </a:spcBef>
            </a:pPr>
            <a:r>
              <a:rPr lang="en-US" altLang="zh-TW" sz="2800" b="1" dirty="0" smtClean="0">
                <a:latin typeface="標楷體" pitchFamily="65" charset="-120"/>
                <a:ea typeface="標楷體" pitchFamily="65" charset="-120"/>
              </a:rPr>
              <a:t>1.</a:t>
            </a:r>
            <a:r>
              <a:rPr lang="zh-TW" altLang="en-US" sz="2800" b="1" dirty="0" smtClean="0">
                <a:latin typeface="標楷體" pitchFamily="65" charset="-120"/>
                <a:ea typeface="標楷體" pitchFamily="65" charset="-120"/>
              </a:rPr>
              <a:t>你覺得阿松爺爺是怎樣的人？</a:t>
            </a:r>
          </a:p>
          <a:p>
            <a:pPr marL="514350" indent="-514350">
              <a:spcBef>
                <a:spcPct val="15000"/>
              </a:spcBef>
            </a:pPr>
            <a:r>
              <a:rPr lang="en-US" altLang="zh-TW" sz="2800" b="1" dirty="0" smtClean="0">
                <a:latin typeface="標楷體" pitchFamily="65" charset="-120"/>
                <a:ea typeface="標楷體" pitchFamily="65" charset="-120"/>
              </a:rPr>
              <a:t>2.</a:t>
            </a:r>
            <a:r>
              <a:rPr lang="zh-TW" altLang="en-US" sz="2800" b="1" dirty="0" smtClean="0">
                <a:latin typeface="標楷體" pitchFamily="65" charset="-120"/>
                <a:ea typeface="標楷體" pitchFamily="65" charset="-120"/>
              </a:rPr>
              <a:t>你覺得唉喲奶奶是怎樣的人？</a:t>
            </a:r>
            <a:endParaRPr lang="en-US" altLang="zh-TW" sz="2800" b="1" dirty="0" smtClean="0">
              <a:latin typeface="標楷體" pitchFamily="65" charset="-120"/>
              <a:ea typeface="標楷體" pitchFamily="65" charset="-120"/>
            </a:endParaRPr>
          </a:p>
          <a:p>
            <a:pPr marL="514350" indent="-514350">
              <a:spcBef>
                <a:spcPct val="15000"/>
              </a:spcBef>
            </a:pPr>
            <a:r>
              <a:rPr lang="en-US" altLang="zh-TW" sz="2800" b="1" dirty="0" smtClean="0">
                <a:latin typeface="標楷體" pitchFamily="65" charset="-120"/>
                <a:ea typeface="標楷體" pitchFamily="65" charset="-120"/>
              </a:rPr>
              <a:t>3.</a:t>
            </a:r>
            <a:r>
              <a:rPr lang="zh-TW" altLang="en-US" sz="2800" b="1" dirty="0" smtClean="0">
                <a:latin typeface="標楷體" pitchFamily="65" charset="-120"/>
                <a:ea typeface="標楷體" pitchFamily="65" charset="-120"/>
              </a:rPr>
              <a:t>你覺得這個故事有沒有不合理的地方？請說出你的理由。</a:t>
            </a:r>
            <a:endParaRPr lang="en-US" altLang="zh-TW" sz="2800" b="1" dirty="0" smtClean="0">
              <a:latin typeface="標楷體" pitchFamily="65" charset="-120"/>
              <a:ea typeface="標楷體" pitchFamily="65" charset="-120"/>
            </a:endParaRPr>
          </a:p>
          <a:p>
            <a:pPr marL="514350" indent="-514350">
              <a:lnSpc>
                <a:spcPct val="130000"/>
              </a:lnSpc>
              <a:spcBef>
                <a:spcPct val="15000"/>
              </a:spcBef>
            </a:pPr>
            <a:r>
              <a:rPr lang="zh-TW" altLang="en-US" sz="2800" b="1" dirty="0" smtClean="0">
                <a:latin typeface="標楷體" pitchFamily="65" charset="-120"/>
                <a:ea typeface="標楷體" pitchFamily="65" charset="-120"/>
              </a:rPr>
              <a:t>二、學生回答問題</a:t>
            </a:r>
            <a:endParaRPr lang="en-US" altLang="zh-TW" sz="2800" b="1" dirty="0" smtClean="0">
              <a:latin typeface="標楷體" pitchFamily="65" charset="-120"/>
              <a:ea typeface="標楷體" pitchFamily="65" charset="-120"/>
            </a:endParaRPr>
          </a:p>
          <a:p>
            <a:pPr marL="514350" indent="-514350">
              <a:lnSpc>
                <a:spcPct val="130000"/>
              </a:lnSpc>
              <a:spcBef>
                <a:spcPct val="15000"/>
              </a:spcBef>
            </a:pPr>
            <a:r>
              <a:rPr lang="zh-TW" altLang="en-US" sz="2800" b="1" dirty="0" smtClean="0">
                <a:latin typeface="標楷體" pitchFamily="65" charset="-120"/>
                <a:ea typeface="標楷體" pitchFamily="65" charset="-120"/>
              </a:rPr>
              <a:t>三、教師告訴學生，像這樣的問題稱為「</a:t>
            </a:r>
            <a:r>
              <a:rPr lang="zh-TW" altLang="en-US" sz="2800" b="1" dirty="0" smtClean="0">
                <a:solidFill>
                  <a:srgbClr val="C00000"/>
                </a:solidFill>
                <a:latin typeface="標楷體" pitchFamily="65" charset="-120"/>
                <a:ea typeface="標楷體" pitchFamily="65" charset="-120"/>
              </a:rPr>
              <a:t>評論的問題</a:t>
            </a:r>
            <a:r>
              <a:rPr lang="zh-TW" altLang="en-US" sz="2800" b="1" dirty="0" smtClean="0">
                <a:latin typeface="標楷體" pitchFamily="65" charset="-120"/>
                <a:ea typeface="標楷體" pitchFamily="65" charset="-120"/>
              </a:rPr>
              <a:t>」。</a:t>
            </a:r>
            <a:endParaRPr lang="zh-TW" altLang="en-US" sz="2800" b="1" dirty="0">
              <a:latin typeface="標楷體" pitchFamily="65" charset="-120"/>
              <a:ea typeface="標楷體" pitchFamily="65" charset="-120"/>
            </a:endParaRPr>
          </a:p>
        </p:txBody>
      </p:sp>
      <p:sp>
        <p:nvSpPr>
          <p:cNvPr id="7" name="文字方塊 6"/>
          <p:cNvSpPr txBox="1"/>
          <p:nvPr/>
        </p:nvSpPr>
        <p:spPr>
          <a:xfrm>
            <a:off x="928662" y="214290"/>
            <a:ext cx="7604149" cy="707886"/>
          </a:xfrm>
          <a:prstGeom prst="rect">
            <a:avLst/>
          </a:prstGeom>
          <a:noFill/>
        </p:spPr>
        <p:txBody>
          <a:bodyPr wrap="square">
            <a:spAutoFit/>
          </a:bodyPr>
          <a:lstStyle>
            <a:lvl1pPr eaLnBrk="0" hangingPunct="0">
              <a:defRPr kumimoji="1">
                <a:solidFill>
                  <a:schemeClr val="tx1"/>
                </a:solidFill>
                <a:latin typeface="Calibri" pitchFamily="34" charset="0"/>
                <a:ea typeface="新細明體" pitchFamily="18" charset="-120"/>
              </a:defRPr>
            </a:lvl1pPr>
            <a:lvl2pPr marL="742950" indent="-285750" eaLnBrk="0" hangingPunct="0">
              <a:defRPr kumimoji="1">
                <a:solidFill>
                  <a:schemeClr val="tx1"/>
                </a:solidFill>
                <a:latin typeface="Calibri" pitchFamily="34" charset="0"/>
                <a:ea typeface="新細明體" pitchFamily="18" charset="-120"/>
              </a:defRPr>
            </a:lvl2pPr>
            <a:lvl3pPr marL="1143000" indent="-228600" eaLnBrk="0" hangingPunct="0">
              <a:defRPr kumimoji="1">
                <a:solidFill>
                  <a:schemeClr val="tx1"/>
                </a:solidFill>
                <a:latin typeface="Calibri" pitchFamily="34" charset="0"/>
                <a:ea typeface="新細明體" pitchFamily="18" charset="-120"/>
              </a:defRPr>
            </a:lvl3pPr>
            <a:lvl4pPr marL="1600200" indent="-228600" eaLnBrk="0" hangingPunct="0">
              <a:defRPr kumimoji="1">
                <a:solidFill>
                  <a:schemeClr val="tx1"/>
                </a:solidFill>
                <a:latin typeface="Calibri" pitchFamily="34" charset="0"/>
                <a:ea typeface="新細明體" pitchFamily="18" charset="-120"/>
              </a:defRPr>
            </a:lvl4pPr>
            <a:lvl5pPr marL="2057400" indent="-228600" eaLnBrk="0" hangingPunct="0">
              <a:defRPr kumimoji="1">
                <a:solidFill>
                  <a:schemeClr val="tx1"/>
                </a:solidFill>
                <a:latin typeface="Calibri"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pitchFamily="18" charset="-120"/>
              </a:defRPr>
            </a:lvl9pPr>
          </a:lstStyle>
          <a:p>
            <a:pPr eaLnBrk="1" hangingPunct="1">
              <a:defRPr/>
            </a:pPr>
            <a:r>
              <a:rPr kumimoji="0" lang="zh-TW" altLang="en-US" sz="4000" b="1" dirty="0" smtClean="0">
                <a:solidFill>
                  <a:schemeClr val="tx2">
                    <a:lumMod val="50000"/>
                  </a:schemeClr>
                </a:solidFill>
                <a:latin typeface="標楷體" pitchFamily="65" charset="-120"/>
                <a:ea typeface="標楷體" pitchFamily="65" charset="-120"/>
              </a:rPr>
              <a:t>有層次的提問課前指導與練習</a:t>
            </a:r>
            <a:r>
              <a:rPr kumimoji="0" lang="en-US" altLang="zh-TW" sz="4000" b="1" dirty="0" smtClean="0">
                <a:solidFill>
                  <a:schemeClr val="tx2">
                    <a:lumMod val="50000"/>
                  </a:schemeClr>
                </a:solidFill>
                <a:latin typeface="標楷體" pitchFamily="65" charset="-120"/>
                <a:ea typeface="標楷體" pitchFamily="65" charset="-120"/>
              </a:rPr>
              <a:t>3</a:t>
            </a: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071538" y="571480"/>
            <a:ext cx="7346947" cy="4643470"/>
          </a:xfrm>
        </p:spPr>
        <p:txBody>
          <a:bodyPr wrap="square" numCol="1" anchorCtr="0" compatLnSpc="1">
            <a:prstTxWarp prst="textNoShape">
              <a:avLst/>
            </a:prstTxWarp>
            <a:noAutofit/>
          </a:bodyPr>
          <a:lstStyle/>
          <a:p>
            <a:pPr>
              <a:lnSpc>
                <a:spcPct val="150000"/>
              </a:lnSpc>
              <a:defRPr/>
            </a:pPr>
            <a:r>
              <a:rPr lang="en-US" altLang="zh-TW" sz="4800" dirty="0" smtClean="0">
                <a:effectLst>
                  <a:outerShdw blurRad="38100" dist="38100" dir="2700000" algn="tl">
                    <a:srgbClr val="C0C0C0"/>
                  </a:outerShdw>
                </a:effectLst>
              </a:rPr>
              <a:t/>
            </a:r>
            <a:br>
              <a:rPr lang="en-US" altLang="zh-TW" sz="4800" dirty="0" smtClean="0">
                <a:effectLst>
                  <a:outerShdw blurRad="38100" dist="38100" dir="2700000" algn="tl">
                    <a:srgbClr val="C0C0C0"/>
                  </a:outerShdw>
                </a:effectLst>
              </a:rPr>
            </a:br>
            <a:r>
              <a:rPr lang="en-US" altLang="zh-TW" sz="4800" dirty="0" smtClean="0">
                <a:effectLst>
                  <a:outerShdw blurRad="38100" dist="38100" dir="2700000" algn="tl">
                    <a:srgbClr val="C0C0C0"/>
                  </a:outerShdw>
                </a:effectLst>
              </a:rPr>
              <a:t/>
            </a:r>
            <a:br>
              <a:rPr lang="en-US" altLang="zh-TW" sz="4800" dirty="0" smtClean="0">
                <a:effectLst>
                  <a:outerShdw blurRad="38100" dist="38100" dir="2700000" algn="tl">
                    <a:srgbClr val="C0C0C0"/>
                  </a:outerShdw>
                </a:effectLst>
              </a:rPr>
            </a:br>
            <a:r>
              <a:rPr lang="en-US" altLang="zh-TW" sz="4800" dirty="0" smtClean="0">
                <a:effectLst>
                  <a:outerShdw blurRad="38100" dist="38100" dir="2700000" algn="tl">
                    <a:srgbClr val="C0C0C0"/>
                  </a:outerShdw>
                </a:effectLst>
              </a:rPr>
              <a:t/>
            </a:r>
            <a:br>
              <a:rPr lang="en-US" altLang="zh-TW" sz="4800" dirty="0" smtClean="0">
                <a:effectLst>
                  <a:outerShdw blurRad="38100" dist="38100" dir="2700000" algn="tl">
                    <a:srgbClr val="C0C0C0"/>
                  </a:outerShdw>
                </a:effectLst>
              </a:rPr>
            </a:br>
            <a:r>
              <a:rPr lang="en-US" altLang="zh-TW" sz="4800" dirty="0" smtClean="0">
                <a:effectLst>
                  <a:outerShdw blurRad="38100" dist="38100" dir="2700000" algn="tl">
                    <a:srgbClr val="C0C0C0"/>
                  </a:outerShdw>
                </a:effectLst>
              </a:rPr>
              <a:t/>
            </a:r>
            <a:br>
              <a:rPr lang="en-US" altLang="zh-TW" sz="4800" dirty="0" smtClean="0">
                <a:effectLst>
                  <a:outerShdw blurRad="38100" dist="38100" dir="2700000" algn="tl">
                    <a:srgbClr val="C0C0C0"/>
                  </a:outerShdw>
                </a:effectLst>
              </a:rPr>
            </a:br>
            <a:r>
              <a:rPr lang="en-US" altLang="zh-TW" sz="4800" dirty="0" smtClean="0">
                <a:effectLst>
                  <a:outerShdw blurRad="38100" dist="38100" dir="2700000" algn="tl">
                    <a:srgbClr val="C0C0C0"/>
                  </a:outerShdw>
                </a:effectLst>
              </a:rPr>
              <a:t/>
            </a:r>
            <a:br>
              <a:rPr lang="en-US" altLang="zh-TW" sz="4800" dirty="0" smtClean="0">
                <a:effectLst>
                  <a:outerShdw blurRad="38100" dist="38100" dir="2700000" algn="tl">
                    <a:srgbClr val="C0C0C0"/>
                  </a:outerShdw>
                </a:effectLst>
              </a:rPr>
            </a:br>
            <a:r>
              <a:rPr lang="zh-TW" altLang="en-US" sz="4800" dirty="0" smtClean="0">
                <a:effectLst>
                  <a:outerShdw blurRad="38100" dist="38100" dir="2700000" algn="tl">
                    <a:srgbClr val="C0C0C0"/>
                  </a:outerShdw>
                </a:effectLst>
              </a:rPr>
              <a:t>  </a:t>
            </a:r>
            <a:r>
              <a:rPr lang="zh-TW" altLang="en-US" sz="4400" b="1" dirty="0" smtClean="0">
                <a:solidFill>
                  <a:schemeClr val="tx2">
                    <a:lumMod val="50000"/>
                  </a:schemeClr>
                </a:solidFill>
                <a:effectLst>
                  <a:outerShdw blurRad="38100" dist="38100" dir="2700000" algn="tl">
                    <a:srgbClr val="C0C0C0"/>
                  </a:outerShdw>
                </a:effectLst>
                <a:latin typeface="標楷體" pitchFamily="65" charset="-120"/>
                <a:ea typeface="標楷體" pitchFamily="65" charset="-120"/>
              </a:rPr>
              <a:t>自我提問策略實作</a:t>
            </a:r>
            <a:r>
              <a:rPr lang="en-US" altLang="zh-TW" sz="5400" b="1" dirty="0" smtClean="0">
                <a:solidFill>
                  <a:schemeClr val="tx2">
                    <a:lumMod val="50000"/>
                  </a:schemeClr>
                </a:solidFill>
                <a:effectLst>
                  <a:outerShdw blurRad="38100" dist="38100" dir="2700000" algn="tl">
                    <a:srgbClr val="C0C0C0"/>
                  </a:outerShdw>
                </a:effectLst>
                <a:latin typeface="標楷體" pitchFamily="65" charset="-120"/>
                <a:ea typeface="標楷體" pitchFamily="65" charset="-120"/>
              </a:rPr>
              <a:t/>
            </a:r>
            <a:br>
              <a:rPr lang="en-US" altLang="zh-TW" sz="5400" b="1" dirty="0" smtClean="0">
                <a:solidFill>
                  <a:schemeClr val="tx2">
                    <a:lumMod val="50000"/>
                  </a:schemeClr>
                </a:solidFill>
                <a:effectLst>
                  <a:outerShdw blurRad="38100" dist="38100" dir="2700000" algn="tl">
                    <a:srgbClr val="C0C0C0"/>
                  </a:outerShdw>
                </a:effectLst>
                <a:latin typeface="標楷體" pitchFamily="65" charset="-120"/>
                <a:ea typeface="標楷體" pitchFamily="65" charset="-120"/>
              </a:rPr>
            </a:br>
            <a:r>
              <a:rPr lang="zh-TW" altLang="en-US" sz="3600" b="1" dirty="0" smtClean="0">
                <a:solidFill>
                  <a:schemeClr val="tx2">
                    <a:lumMod val="50000"/>
                  </a:schemeClr>
                </a:solidFill>
                <a:effectLst>
                  <a:outerShdw blurRad="38100" dist="38100" dir="2700000" algn="tl">
                    <a:srgbClr val="C0C0C0"/>
                  </a:outerShdw>
                </a:effectLst>
                <a:latin typeface="標楷體" pitchFamily="65" charset="-120"/>
                <a:ea typeface="標楷體" pitchFamily="65" charset="-120"/>
              </a:rPr>
              <a:t>      －－有層次的提問</a:t>
            </a:r>
            <a:r>
              <a:rPr lang="en-US" altLang="zh-TW" sz="3600" b="1" dirty="0" smtClean="0">
                <a:solidFill>
                  <a:schemeClr val="tx2">
                    <a:lumMod val="50000"/>
                  </a:schemeClr>
                </a:solidFill>
                <a:effectLst>
                  <a:outerShdw blurRad="38100" dist="38100" dir="2700000" algn="tl">
                    <a:srgbClr val="C0C0C0"/>
                  </a:outerShdw>
                </a:effectLst>
                <a:latin typeface="標楷體" pitchFamily="65" charset="-120"/>
                <a:ea typeface="標楷體" pitchFamily="65" charset="-120"/>
              </a:rPr>
              <a:t/>
            </a:r>
            <a:br>
              <a:rPr lang="en-US" altLang="zh-TW" sz="3600" b="1" dirty="0" smtClean="0">
                <a:solidFill>
                  <a:schemeClr val="tx2">
                    <a:lumMod val="50000"/>
                  </a:schemeClr>
                </a:solidFill>
                <a:effectLst>
                  <a:outerShdw blurRad="38100" dist="38100" dir="2700000" algn="tl">
                    <a:srgbClr val="C0C0C0"/>
                  </a:outerShdw>
                </a:effectLst>
                <a:latin typeface="標楷體" pitchFamily="65" charset="-120"/>
                <a:ea typeface="標楷體" pitchFamily="65" charset="-120"/>
              </a:rPr>
            </a:br>
            <a:r>
              <a:rPr lang="zh-TW" altLang="en-US" sz="3600" b="1" dirty="0" smtClean="0">
                <a:solidFill>
                  <a:srgbClr val="C00000"/>
                </a:solidFill>
                <a:effectLst>
                  <a:outerShdw blurRad="38100" dist="38100" dir="2700000" algn="tl">
                    <a:srgbClr val="C0C0C0"/>
                  </a:outerShdw>
                </a:effectLst>
                <a:latin typeface="標楷體" pitchFamily="65" charset="-120"/>
                <a:ea typeface="標楷體" pitchFamily="65" charset="-120"/>
              </a:rPr>
              <a:t>翰林版五下</a:t>
            </a:r>
            <a:r>
              <a:rPr lang="en-US" altLang="zh-TW" sz="3600" b="1" dirty="0" smtClean="0">
                <a:solidFill>
                  <a:srgbClr val="C00000"/>
                </a:solidFill>
                <a:effectLst>
                  <a:outerShdw blurRad="38100" dist="38100" dir="2700000" algn="tl">
                    <a:srgbClr val="C0C0C0"/>
                  </a:outerShdw>
                </a:effectLst>
                <a:latin typeface="標楷體" pitchFamily="65" charset="-120"/>
                <a:ea typeface="標楷體" pitchFamily="65" charset="-120"/>
              </a:rPr>
              <a:t/>
            </a:r>
            <a:br>
              <a:rPr lang="en-US" altLang="zh-TW" sz="3600" b="1" dirty="0" smtClean="0">
                <a:solidFill>
                  <a:srgbClr val="C00000"/>
                </a:solidFill>
                <a:effectLst>
                  <a:outerShdw blurRad="38100" dist="38100" dir="2700000" algn="tl">
                    <a:srgbClr val="C0C0C0"/>
                  </a:outerShdw>
                </a:effectLst>
                <a:latin typeface="標楷體" pitchFamily="65" charset="-120"/>
                <a:ea typeface="標楷體" pitchFamily="65" charset="-120"/>
              </a:rPr>
            </a:br>
            <a:r>
              <a:rPr lang="zh-TW" altLang="en-US" sz="3600" b="1" dirty="0" smtClean="0">
                <a:solidFill>
                  <a:srgbClr val="C00000"/>
                </a:solidFill>
                <a:effectLst>
                  <a:outerShdw blurRad="38100" dist="38100" dir="2700000" algn="tl">
                    <a:srgbClr val="C0C0C0"/>
                  </a:outerShdw>
                </a:effectLst>
                <a:latin typeface="標楷體" pitchFamily="65" charset="-120"/>
                <a:ea typeface="標楷體" pitchFamily="65" charset="-120"/>
              </a:rPr>
              <a:t>第十三課 走過了就知道</a:t>
            </a:r>
            <a:endParaRPr lang="zh-TW" altLang="en-US" sz="3600" b="1" dirty="0" smtClean="0">
              <a:solidFill>
                <a:srgbClr val="C00000"/>
              </a:solidFill>
              <a:effectLst/>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圓角矩形 4"/>
          <p:cNvSpPr/>
          <p:nvPr/>
        </p:nvSpPr>
        <p:spPr>
          <a:xfrm>
            <a:off x="323850" y="1142985"/>
            <a:ext cx="8640763" cy="5454666"/>
          </a:xfrm>
          <a:prstGeom prst="roundRect">
            <a:avLst/>
          </a:prstGeom>
          <a:noFill/>
          <a:ln/>
        </p:spPr>
        <p:style>
          <a:lnRef idx="2">
            <a:schemeClr val="accent1"/>
          </a:lnRef>
          <a:fillRef idx="1">
            <a:schemeClr val="lt1"/>
          </a:fillRef>
          <a:effectRef idx="0">
            <a:schemeClr val="accent1"/>
          </a:effectRef>
          <a:fontRef idx="minor">
            <a:schemeClr val="dk1"/>
          </a:fontRef>
        </p:style>
        <p:txBody>
          <a:bodyPr anchor="ctr"/>
          <a:lstStyle/>
          <a:p>
            <a:pPr>
              <a:defRPr/>
            </a:pPr>
            <a:r>
              <a:rPr lang="zh-TW" altLang="en-US" sz="2000" b="1" dirty="0" smtClean="0">
                <a:solidFill>
                  <a:srgbClr val="C00000"/>
                </a:solidFill>
                <a:effectLst>
                  <a:outerShdw blurRad="38100" dist="38100" dir="2700000" algn="tl">
                    <a:srgbClr val="C0C0C0"/>
                  </a:outerShdw>
                </a:effectLst>
                <a:latin typeface="標楷體" pitchFamily="65" charset="-120"/>
                <a:ea typeface="標楷體" pitchFamily="65" charset="-120"/>
              </a:rPr>
              <a:t>翰林版五下</a:t>
            </a:r>
            <a:r>
              <a:rPr lang="en-US" altLang="zh-TW" sz="2000" b="1" dirty="0" smtClean="0">
                <a:solidFill>
                  <a:srgbClr val="C00000"/>
                </a:solidFill>
                <a:effectLst>
                  <a:outerShdw blurRad="38100" dist="38100" dir="2700000" algn="tl">
                    <a:srgbClr val="C0C0C0"/>
                  </a:outerShdw>
                </a:effectLst>
                <a:latin typeface="標楷體" pitchFamily="65" charset="-120"/>
                <a:ea typeface="標楷體" pitchFamily="65" charset="-120"/>
              </a:rPr>
              <a:t/>
            </a:r>
            <a:br>
              <a:rPr lang="en-US" altLang="zh-TW" sz="2000" b="1" dirty="0" smtClean="0">
                <a:solidFill>
                  <a:srgbClr val="C00000"/>
                </a:solidFill>
                <a:effectLst>
                  <a:outerShdw blurRad="38100" dist="38100" dir="2700000" algn="tl">
                    <a:srgbClr val="C0C0C0"/>
                  </a:outerShdw>
                </a:effectLst>
                <a:latin typeface="標楷體" pitchFamily="65" charset="-120"/>
                <a:ea typeface="標楷體" pitchFamily="65" charset="-120"/>
              </a:rPr>
            </a:br>
            <a:r>
              <a:rPr lang="zh-TW" altLang="en-US" sz="2000" b="1" dirty="0" smtClean="0">
                <a:solidFill>
                  <a:srgbClr val="C00000"/>
                </a:solidFill>
                <a:effectLst>
                  <a:outerShdw blurRad="38100" dist="38100" dir="2700000" algn="tl">
                    <a:srgbClr val="C0C0C0"/>
                  </a:outerShdw>
                </a:effectLst>
                <a:latin typeface="標楷體" pitchFamily="65" charset="-120"/>
                <a:ea typeface="標楷體" pitchFamily="65" charset="-120"/>
              </a:rPr>
              <a:t>第十三課 走過了就知道</a:t>
            </a:r>
            <a:endParaRPr lang="en-US" altLang="zh-TW" sz="2000" b="1" dirty="0" smtClean="0">
              <a:solidFill>
                <a:srgbClr val="C00000"/>
              </a:solidFill>
              <a:effectLst>
                <a:outerShdw blurRad="38100" dist="38100" dir="2700000" algn="tl">
                  <a:srgbClr val="C0C0C0"/>
                </a:outerShdw>
              </a:effectLst>
              <a:latin typeface="標楷體" pitchFamily="65" charset="-120"/>
              <a:ea typeface="標楷體" pitchFamily="65" charset="-120"/>
            </a:endParaRPr>
          </a:p>
          <a:p>
            <a:pPr>
              <a:defRPr/>
            </a:pPr>
            <a:r>
              <a:rPr lang="zh-TW" altLang="en-US" sz="2400" b="1" dirty="0" smtClean="0">
                <a:latin typeface="標楷體" pitchFamily="65" charset="-120"/>
                <a:ea typeface="標楷體" pitchFamily="65" charset="-120"/>
              </a:rPr>
              <a:t>    小學五年級那年，從三月起，接連幾個月都沒有下雨，稻田裂得像一塊塊豆腐乾似的，村子裡的人都著急得很。星期天，我們接到輪流灌溉的通知，時間分配在深夜一點到兩點。掛鐘剛敲過十二響，爸爸叫哥哥和我起床，一起出發到水圳引水。</a:t>
            </a:r>
            <a:endParaRPr lang="en-US" altLang="zh-TW" sz="2400" b="1" dirty="0" smtClean="0">
              <a:latin typeface="標楷體" pitchFamily="65" charset="-120"/>
              <a:ea typeface="標楷體" pitchFamily="65" charset="-120"/>
            </a:endParaRPr>
          </a:p>
          <a:p>
            <a:pPr>
              <a:defRPr/>
            </a:pPr>
            <a:r>
              <a:rPr lang="zh-TW" altLang="en-US" sz="2400" b="1" dirty="0" smtClean="0">
                <a:latin typeface="標楷體" pitchFamily="65" charset="-120"/>
                <a:ea typeface="標楷體" pitchFamily="65" charset="-120"/>
              </a:rPr>
              <a:t>    從我家到水圳，要穿過一處墳場。白天從那兒經過，心裡都會毛毛的，現在半夜裡走這段路，越想就越害怕。爸爸知道我膽子小，就讓我走在他和哥哥的中間。到了水圳，爸爸向我要鋤頭。鋤頭？啊！我忘了帶來了，怎麼辦呢？出發前爸爸還特別吩咐過，我居然忘了帶！如果爸爸回去拿，會錯過供水的時間；如果讓哥哥回去，水圳的水流很急，光靠爸爸一個人是應付不來的。「我</a:t>
            </a:r>
            <a:r>
              <a:rPr lang="en-US" altLang="zh-TW" sz="2400" b="1" dirty="0" smtClean="0">
                <a:latin typeface="標楷體" pitchFamily="65" charset="-120"/>
                <a:ea typeface="標楷體" pitchFamily="65" charset="-120"/>
              </a:rPr>
              <a:t>……</a:t>
            </a:r>
            <a:r>
              <a:rPr lang="zh-TW" altLang="en-US" sz="2400" b="1" dirty="0" smtClean="0">
                <a:latin typeface="標楷體" pitchFamily="65" charset="-120"/>
                <a:ea typeface="標楷體" pitchFamily="65" charset="-120"/>
              </a:rPr>
              <a:t>我</a:t>
            </a:r>
            <a:r>
              <a:rPr lang="en-US" altLang="zh-TW" sz="2400" b="1" dirty="0" smtClean="0">
                <a:latin typeface="標楷體" pitchFamily="65" charset="-120"/>
                <a:ea typeface="標楷體" pitchFamily="65" charset="-120"/>
              </a:rPr>
              <a:t>……</a:t>
            </a:r>
            <a:r>
              <a:rPr lang="zh-TW" altLang="en-US" sz="2400" b="1" dirty="0" smtClean="0">
                <a:latin typeface="標楷體" pitchFamily="65" charset="-120"/>
                <a:ea typeface="標楷體" pitchFamily="65" charset="-120"/>
              </a:rPr>
              <a:t>回去拿」。我結結巴巴的說。爸爸仔細的看了一看我的臉，拍拍我的肩說：「勇敢一點，快去快回！」</a:t>
            </a:r>
          </a:p>
          <a:p>
            <a:pPr>
              <a:defRPr/>
            </a:pPr>
            <a:endParaRPr lang="zh-TW" altLang="ja-JP" sz="2600" b="1" dirty="0">
              <a:solidFill>
                <a:srgbClr val="000000"/>
              </a:solidFill>
              <a:latin typeface="標楷體" pitchFamily="65" charset="-120"/>
              <a:ea typeface="標楷體" pitchFamily="65" charset="-120"/>
            </a:endParaRPr>
          </a:p>
        </p:txBody>
      </p:sp>
      <p:sp>
        <p:nvSpPr>
          <p:cNvPr id="25605" name="標題 1"/>
          <p:cNvSpPr txBox="1">
            <a:spLocks/>
          </p:cNvSpPr>
          <p:nvPr/>
        </p:nvSpPr>
        <p:spPr bwMode="auto">
          <a:xfrm>
            <a:off x="684213" y="333375"/>
            <a:ext cx="7772400" cy="1143000"/>
          </a:xfrm>
          <a:prstGeom prst="rect">
            <a:avLst/>
          </a:prstGeom>
          <a:noFill/>
          <a:ln w="9525">
            <a:noFill/>
            <a:miter lim="800000"/>
            <a:headEnd/>
            <a:tailEnd/>
          </a:ln>
        </p:spPr>
        <p:txBody>
          <a:bodyPr/>
          <a:lstStyle>
            <a:lvl1pPr eaLnBrk="0" hangingPunct="0">
              <a:defRPr kumimoji="1">
                <a:solidFill>
                  <a:schemeClr val="tx1"/>
                </a:solidFill>
                <a:latin typeface="Calibri" pitchFamily="34" charset="0"/>
                <a:ea typeface="新細明體" pitchFamily="18" charset="-120"/>
              </a:defRPr>
            </a:lvl1pPr>
            <a:lvl2pPr marL="742950" indent="-285750" eaLnBrk="0" hangingPunct="0">
              <a:defRPr kumimoji="1">
                <a:solidFill>
                  <a:schemeClr val="tx1"/>
                </a:solidFill>
                <a:latin typeface="Calibri" pitchFamily="34" charset="0"/>
                <a:ea typeface="新細明體" pitchFamily="18" charset="-120"/>
              </a:defRPr>
            </a:lvl2pPr>
            <a:lvl3pPr marL="1143000" indent="-228600" eaLnBrk="0" hangingPunct="0">
              <a:defRPr kumimoji="1">
                <a:solidFill>
                  <a:schemeClr val="tx1"/>
                </a:solidFill>
                <a:latin typeface="Calibri" pitchFamily="34" charset="0"/>
                <a:ea typeface="新細明體" pitchFamily="18" charset="-120"/>
              </a:defRPr>
            </a:lvl3pPr>
            <a:lvl4pPr marL="1600200" indent="-228600" eaLnBrk="0" hangingPunct="0">
              <a:defRPr kumimoji="1">
                <a:solidFill>
                  <a:schemeClr val="tx1"/>
                </a:solidFill>
                <a:latin typeface="Calibri" pitchFamily="34" charset="0"/>
                <a:ea typeface="新細明體" pitchFamily="18" charset="-120"/>
              </a:defRPr>
            </a:lvl4pPr>
            <a:lvl5pPr marL="2057400" indent="-228600" eaLnBrk="0" hangingPunct="0">
              <a:defRPr kumimoji="1">
                <a:solidFill>
                  <a:schemeClr val="tx1"/>
                </a:solidFill>
                <a:latin typeface="Calibri"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pitchFamily="18" charset="-120"/>
              </a:defRPr>
            </a:lvl9pPr>
          </a:lstStyle>
          <a:p>
            <a:pPr algn="ctr" eaLnBrk="1" hangingPunct="1">
              <a:defRPr/>
            </a:pPr>
            <a:r>
              <a:rPr kumimoji="0" lang="zh-TW" altLang="en-US" sz="4400" b="1" dirty="0" smtClean="0">
                <a:effectLst>
                  <a:outerShdw blurRad="38100" dist="38100" dir="2700000" algn="tl">
                    <a:srgbClr val="C0C0C0"/>
                  </a:outerShdw>
                </a:effectLst>
                <a:latin typeface="標楷體" pitchFamily="65" charset="-120"/>
                <a:ea typeface="標楷體" pitchFamily="65" charset="-120"/>
              </a:rPr>
              <a:t>本課課文內容  </a:t>
            </a:r>
            <a:r>
              <a:rPr kumimoji="0" lang="en-US" altLang="zh-TW" sz="4400" b="1" dirty="0" smtClean="0">
                <a:effectLst>
                  <a:outerShdw blurRad="38100" dist="38100" dir="2700000" algn="tl">
                    <a:srgbClr val="C0C0C0"/>
                  </a:outerShdw>
                </a:effectLst>
                <a:latin typeface="標楷體" pitchFamily="65" charset="-120"/>
                <a:ea typeface="標楷體" pitchFamily="65" charset="-120"/>
              </a:rPr>
              <a:t>1/3</a:t>
            </a:r>
            <a:endParaRPr kumimoji="0" lang="zh-TW" altLang="en-US" sz="4400" b="1" dirty="0" smtClean="0">
              <a:effectLst>
                <a:outerShdw blurRad="38100" dist="38100" dir="2700000" algn="tl">
                  <a:srgbClr val="C0C0C0"/>
                </a:outerShdw>
              </a:effectLst>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圓角矩形 4"/>
          <p:cNvSpPr/>
          <p:nvPr/>
        </p:nvSpPr>
        <p:spPr>
          <a:xfrm>
            <a:off x="323850" y="1268413"/>
            <a:ext cx="8640763" cy="5329237"/>
          </a:xfrm>
          <a:prstGeom prst="roundRect">
            <a:avLst/>
          </a:prstGeom>
          <a:noFill/>
          <a:ln/>
        </p:spPr>
        <p:style>
          <a:lnRef idx="2">
            <a:schemeClr val="accent1"/>
          </a:lnRef>
          <a:fillRef idx="1">
            <a:schemeClr val="lt1"/>
          </a:fillRef>
          <a:effectRef idx="0">
            <a:schemeClr val="accent1"/>
          </a:effectRef>
          <a:fontRef idx="minor">
            <a:schemeClr val="dk1"/>
          </a:fontRef>
        </p:style>
        <p:txBody>
          <a:bodyPr anchor="ctr"/>
          <a:lstStyle/>
          <a:p>
            <a:r>
              <a:rPr lang="zh-TW" altLang="en-US" b="1" dirty="0" smtClean="0">
                <a:solidFill>
                  <a:srgbClr val="C00000"/>
                </a:solidFill>
                <a:effectLst>
                  <a:outerShdw blurRad="38100" dist="38100" dir="2700000" algn="tl">
                    <a:srgbClr val="C0C0C0"/>
                  </a:outerShdw>
                </a:effectLst>
                <a:latin typeface="標楷體" pitchFamily="65" charset="-120"/>
                <a:ea typeface="標楷體" pitchFamily="65" charset="-120"/>
              </a:rPr>
              <a:t>翰林版五下</a:t>
            </a:r>
            <a:r>
              <a:rPr lang="en-US" altLang="zh-TW" b="1" dirty="0" smtClean="0">
                <a:solidFill>
                  <a:srgbClr val="C00000"/>
                </a:solidFill>
                <a:effectLst>
                  <a:outerShdw blurRad="38100" dist="38100" dir="2700000" algn="tl">
                    <a:srgbClr val="C0C0C0"/>
                  </a:outerShdw>
                </a:effectLst>
                <a:latin typeface="標楷體" pitchFamily="65" charset="-120"/>
                <a:ea typeface="標楷體" pitchFamily="65" charset="-120"/>
              </a:rPr>
              <a:t/>
            </a:r>
            <a:br>
              <a:rPr lang="en-US" altLang="zh-TW" b="1" dirty="0" smtClean="0">
                <a:solidFill>
                  <a:srgbClr val="C00000"/>
                </a:solidFill>
                <a:effectLst>
                  <a:outerShdw blurRad="38100" dist="38100" dir="2700000" algn="tl">
                    <a:srgbClr val="C0C0C0"/>
                  </a:outerShdw>
                </a:effectLst>
                <a:latin typeface="標楷體" pitchFamily="65" charset="-120"/>
                <a:ea typeface="標楷體" pitchFamily="65" charset="-120"/>
              </a:rPr>
            </a:br>
            <a:r>
              <a:rPr lang="zh-TW" altLang="en-US" b="1" dirty="0" smtClean="0">
                <a:solidFill>
                  <a:srgbClr val="C00000"/>
                </a:solidFill>
                <a:effectLst>
                  <a:outerShdw blurRad="38100" dist="38100" dir="2700000" algn="tl">
                    <a:srgbClr val="C0C0C0"/>
                  </a:outerShdw>
                </a:effectLst>
                <a:latin typeface="標楷體" pitchFamily="65" charset="-120"/>
                <a:ea typeface="標楷體" pitchFamily="65" charset="-120"/>
              </a:rPr>
              <a:t>第十三課 走過了就知道</a:t>
            </a:r>
            <a:endParaRPr lang="en-US" altLang="zh-TW" b="1" dirty="0" smtClean="0">
              <a:solidFill>
                <a:srgbClr val="C00000"/>
              </a:solidFill>
              <a:effectLst>
                <a:outerShdw blurRad="38100" dist="38100" dir="2700000" algn="tl">
                  <a:srgbClr val="C0C0C0"/>
                </a:outerShdw>
              </a:effectLst>
              <a:latin typeface="標楷體" pitchFamily="65" charset="-120"/>
              <a:ea typeface="標楷體" pitchFamily="65" charset="-120"/>
            </a:endParaRPr>
          </a:p>
          <a:p>
            <a:r>
              <a:rPr lang="zh-TW" altLang="en-US" sz="2800" b="1" dirty="0" smtClean="0">
                <a:latin typeface="標楷體" pitchFamily="65" charset="-120"/>
                <a:ea typeface="標楷體" pitchFamily="65" charset="-120"/>
              </a:rPr>
              <a:t>    我轉過身來，淚水像打開的水龍頭，兩腳更不停的抖動，眼前一片模糊。走近墳場時，一條原是平坦的小路，卻像鬆垮的吊橋，上下劇烈搖動。我鼓足勇氣，想唱歌壯膽，牙齒卻咯咯咯咯的敲了起來。我清楚的聽見自己的心跳，像擂著大鼓，咚咚咚咚的重重搥著。我呼吸急促，全身冒著冷汗。我一小步一小步的走，告訴自己不要害怕，可是手、腳、牙齒和嘴脣，卻全都不聽指揮。短短三分鐘的路程，卻像是一、二十分鐘那麼長，衣服早已溼透了，身體也冷冰冰的，耳朵裡有奇怪的聲音不停作響。好不容易過了墳場，我什麼也不敢想，頭更是不敢回，只知道拼命的向前跑。</a:t>
            </a:r>
          </a:p>
          <a:p>
            <a:pPr>
              <a:lnSpc>
                <a:spcPct val="120000"/>
              </a:lnSpc>
              <a:defRPr/>
            </a:pPr>
            <a:r>
              <a:rPr lang="zh-TW" altLang="en-US" sz="2800" b="1" dirty="0" smtClean="0">
                <a:solidFill>
                  <a:srgbClr val="000000"/>
                </a:solidFill>
                <a:latin typeface="標楷體" pitchFamily="65" charset="-120"/>
                <a:ea typeface="標楷體" pitchFamily="65" charset="-120"/>
              </a:rPr>
              <a:t>    </a:t>
            </a:r>
            <a:endParaRPr lang="zh-TW" altLang="en-US" sz="2800" b="1" dirty="0">
              <a:solidFill>
                <a:srgbClr val="000000"/>
              </a:solidFill>
              <a:latin typeface="標楷體" pitchFamily="65" charset="-120"/>
              <a:ea typeface="標楷體" pitchFamily="65" charset="-120"/>
            </a:endParaRPr>
          </a:p>
        </p:txBody>
      </p:sp>
      <p:sp>
        <p:nvSpPr>
          <p:cNvPr id="4" name="標題 1"/>
          <p:cNvSpPr txBox="1">
            <a:spLocks/>
          </p:cNvSpPr>
          <p:nvPr/>
        </p:nvSpPr>
        <p:spPr bwMode="auto">
          <a:xfrm>
            <a:off x="684213" y="333375"/>
            <a:ext cx="7772400" cy="1143000"/>
          </a:xfrm>
          <a:prstGeom prst="rect">
            <a:avLst/>
          </a:prstGeom>
          <a:noFill/>
          <a:ln w="9525">
            <a:noFill/>
            <a:miter lim="800000"/>
            <a:headEnd/>
            <a:tailEnd/>
          </a:ln>
        </p:spPr>
        <p:txBody>
          <a:bodyPr/>
          <a:lstStyle>
            <a:lvl1pPr eaLnBrk="0" hangingPunct="0">
              <a:defRPr kumimoji="1">
                <a:solidFill>
                  <a:schemeClr val="tx1"/>
                </a:solidFill>
                <a:latin typeface="Calibri" pitchFamily="34" charset="0"/>
                <a:ea typeface="新細明體" pitchFamily="18" charset="-120"/>
              </a:defRPr>
            </a:lvl1pPr>
            <a:lvl2pPr marL="742950" indent="-285750" eaLnBrk="0" hangingPunct="0">
              <a:defRPr kumimoji="1">
                <a:solidFill>
                  <a:schemeClr val="tx1"/>
                </a:solidFill>
                <a:latin typeface="Calibri" pitchFamily="34" charset="0"/>
                <a:ea typeface="新細明體" pitchFamily="18" charset="-120"/>
              </a:defRPr>
            </a:lvl2pPr>
            <a:lvl3pPr marL="1143000" indent="-228600" eaLnBrk="0" hangingPunct="0">
              <a:defRPr kumimoji="1">
                <a:solidFill>
                  <a:schemeClr val="tx1"/>
                </a:solidFill>
                <a:latin typeface="Calibri" pitchFamily="34" charset="0"/>
                <a:ea typeface="新細明體" pitchFamily="18" charset="-120"/>
              </a:defRPr>
            </a:lvl3pPr>
            <a:lvl4pPr marL="1600200" indent="-228600" eaLnBrk="0" hangingPunct="0">
              <a:defRPr kumimoji="1">
                <a:solidFill>
                  <a:schemeClr val="tx1"/>
                </a:solidFill>
                <a:latin typeface="Calibri" pitchFamily="34" charset="0"/>
                <a:ea typeface="新細明體" pitchFamily="18" charset="-120"/>
              </a:defRPr>
            </a:lvl4pPr>
            <a:lvl5pPr marL="2057400" indent="-228600" eaLnBrk="0" hangingPunct="0">
              <a:defRPr kumimoji="1">
                <a:solidFill>
                  <a:schemeClr val="tx1"/>
                </a:solidFill>
                <a:latin typeface="Calibri"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pitchFamily="18" charset="-120"/>
              </a:defRPr>
            </a:lvl9pPr>
          </a:lstStyle>
          <a:p>
            <a:pPr algn="ctr" eaLnBrk="1" hangingPunct="1">
              <a:defRPr/>
            </a:pPr>
            <a:r>
              <a:rPr kumimoji="0" lang="zh-TW" altLang="en-US" sz="4400" b="1" dirty="0" smtClean="0">
                <a:effectLst>
                  <a:outerShdw blurRad="38100" dist="38100" dir="2700000" algn="tl">
                    <a:srgbClr val="C0C0C0"/>
                  </a:outerShdw>
                </a:effectLst>
                <a:latin typeface="標楷體" pitchFamily="65" charset="-120"/>
                <a:ea typeface="標楷體" pitchFamily="65" charset="-120"/>
              </a:rPr>
              <a:t>本課課文內容  </a:t>
            </a:r>
            <a:r>
              <a:rPr kumimoji="0" lang="en-US" altLang="zh-TW" sz="4400" b="1" dirty="0" smtClean="0">
                <a:effectLst>
                  <a:outerShdw blurRad="38100" dist="38100" dir="2700000" algn="tl">
                    <a:srgbClr val="C0C0C0"/>
                  </a:outerShdw>
                </a:effectLst>
                <a:latin typeface="標楷體" pitchFamily="65" charset="-120"/>
                <a:ea typeface="標楷體" pitchFamily="65" charset="-120"/>
              </a:rPr>
              <a:t>2/3</a:t>
            </a: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圓角矩形 4"/>
          <p:cNvSpPr/>
          <p:nvPr/>
        </p:nvSpPr>
        <p:spPr>
          <a:xfrm>
            <a:off x="323850" y="1142985"/>
            <a:ext cx="8640763" cy="5454666"/>
          </a:xfrm>
          <a:prstGeom prst="roundRect">
            <a:avLst/>
          </a:prstGeom>
          <a:noFill/>
          <a:ln/>
        </p:spPr>
        <p:style>
          <a:lnRef idx="2">
            <a:schemeClr val="accent1"/>
          </a:lnRef>
          <a:fillRef idx="1">
            <a:schemeClr val="lt1"/>
          </a:fillRef>
          <a:effectRef idx="0">
            <a:schemeClr val="accent1"/>
          </a:effectRef>
          <a:fontRef idx="minor">
            <a:schemeClr val="dk1"/>
          </a:fontRef>
        </p:style>
        <p:txBody>
          <a:bodyPr anchor="ctr"/>
          <a:lstStyle/>
          <a:p>
            <a:r>
              <a:rPr lang="zh-TW" altLang="en-US" sz="2400" b="1" dirty="0" smtClean="0">
                <a:latin typeface="標楷體" pitchFamily="65" charset="-120"/>
                <a:ea typeface="標楷體" pitchFamily="65" charset="-120"/>
              </a:rPr>
              <a:t>  </a:t>
            </a:r>
            <a:endParaRPr lang="en-US" altLang="zh-TW" sz="2400" b="1" dirty="0" smtClean="0">
              <a:latin typeface="標楷體" pitchFamily="65" charset="-120"/>
              <a:ea typeface="標楷體" pitchFamily="65" charset="-120"/>
            </a:endParaRPr>
          </a:p>
          <a:p>
            <a:r>
              <a:rPr lang="zh-TW" altLang="en-US" sz="2400" b="1" dirty="0" smtClean="0">
                <a:latin typeface="標楷體" pitchFamily="65" charset="-120"/>
                <a:ea typeface="標楷體" pitchFamily="65" charset="-120"/>
              </a:rPr>
              <a:t>  回到家，本想喘口氣休息休息，可是想起爸爸說的話，怕錯過供水的時間，只好扛起鋤頭快步走回去。回程的路上，我感覺到眼睛變亮了些，矮樹在風中搖晃的樣子，好像和白天的姿態不太一樣。耳朵也清晰多了。蟋蟀唧唧唧的叫聲，在此刻分外悅耳－－我意外的發覺到自己的膽子變大了，腳步也輕快多了。走著走著，沒想到一下子就回到水圳邊，爸爸看見我扛著鋤頭回來，笑著說：「好高興你及時把鋤頭拿來，可以把水引過來。你的表現太好了！我小時候，還沒有你這份膽量呢！」</a:t>
            </a:r>
          </a:p>
          <a:p>
            <a:r>
              <a:rPr lang="zh-TW" altLang="en-US" sz="2400" b="1" dirty="0" smtClean="0">
                <a:latin typeface="標楷體" pitchFamily="65" charset="-120"/>
                <a:ea typeface="標楷體" pitchFamily="65" charset="-120"/>
              </a:rPr>
              <a:t>    原來，許多事情其實沒有我們想像中那麼艱難，那麼可怕。只要在第一次的時候，勇敢的接受挑戰，做了以後就會知道。那天晚上，我獨自走夜路，我戰勝了黑暗，也戰勝了內心的恐懼，從此以後，我再也不怕黑了。</a:t>
            </a:r>
            <a:endParaRPr lang="zh-TW" altLang="en-US" sz="2400" b="1" dirty="0">
              <a:solidFill>
                <a:srgbClr val="000000"/>
              </a:solidFill>
              <a:latin typeface="標楷體" pitchFamily="65" charset="-120"/>
              <a:ea typeface="標楷體" pitchFamily="65" charset="-120"/>
            </a:endParaRPr>
          </a:p>
        </p:txBody>
      </p:sp>
      <p:sp>
        <p:nvSpPr>
          <p:cNvPr id="4" name="標題 1"/>
          <p:cNvSpPr txBox="1">
            <a:spLocks/>
          </p:cNvSpPr>
          <p:nvPr/>
        </p:nvSpPr>
        <p:spPr bwMode="auto">
          <a:xfrm>
            <a:off x="684213" y="333375"/>
            <a:ext cx="7772400" cy="1143000"/>
          </a:xfrm>
          <a:prstGeom prst="rect">
            <a:avLst/>
          </a:prstGeom>
          <a:noFill/>
          <a:ln w="9525">
            <a:noFill/>
            <a:miter lim="800000"/>
            <a:headEnd/>
            <a:tailEnd/>
          </a:ln>
        </p:spPr>
        <p:txBody>
          <a:bodyPr/>
          <a:lstStyle>
            <a:lvl1pPr eaLnBrk="0" hangingPunct="0">
              <a:defRPr kumimoji="1">
                <a:solidFill>
                  <a:schemeClr val="tx1"/>
                </a:solidFill>
                <a:latin typeface="Calibri" pitchFamily="34" charset="0"/>
                <a:ea typeface="新細明體" pitchFamily="18" charset="-120"/>
              </a:defRPr>
            </a:lvl1pPr>
            <a:lvl2pPr marL="742950" indent="-285750" eaLnBrk="0" hangingPunct="0">
              <a:defRPr kumimoji="1">
                <a:solidFill>
                  <a:schemeClr val="tx1"/>
                </a:solidFill>
                <a:latin typeface="Calibri" pitchFamily="34" charset="0"/>
                <a:ea typeface="新細明體" pitchFamily="18" charset="-120"/>
              </a:defRPr>
            </a:lvl2pPr>
            <a:lvl3pPr marL="1143000" indent="-228600" eaLnBrk="0" hangingPunct="0">
              <a:defRPr kumimoji="1">
                <a:solidFill>
                  <a:schemeClr val="tx1"/>
                </a:solidFill>
                <a:latin typeface="Calibri" pitchFamily="34" charset="0"/>
                <a:ea typeface="新細明體" pitchFamily="18" charset="-120"/>
              </a:defRPr>
            </a:lvl3pPr>
            <a:lvl4pPr marL="1600200" indent="-228600" eaLnBrk="0" hangingPunct="0">
              <a:defRPr kumimoji="1">
                <a:solidFill>
                  <a:schemeClr val="tx1"/>
                </a:solidFill>
                <a:latin typeface="Calibri" pitchFamily="34" charset="0"/>
                <a:ea typeface="新細明體" pitchFamily="18" charset="-120"/>
              </a:defRPr>
            </a:lvl4pPr>
            <a:lvl5pPr marL="2057400" indent="-228600" eaLnBrk="0" hangingPunct="0">
              <a:defRPr kumimoji="1">
                <a:solidFill>
                  <a:schemeClr val="tx1"/>
                </a:solidFill>
                <a:latin typeface="Calibri"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pitchFamily="18" charset="-120"/>
              </a:defRPr>
            </a:lvl9pPr>
          </a:lstStyle>
          <a:p>
            <a:pPr algn="ctr" eaLnBrk="1" hangingPunct="1">
              <a:defRPr/>
            </a:pPr>
            <a:r>
              <a:rPr kumimoji="0" lang="zh-TW" altLang="en-US" sz="4400" b="1" dirty="0" smtClean="0">
                <a:effectLst>
                  <a:outerShdw blurRad="38100" dist="38100" dir="2700000" algn="tl">
                    <a:srgbClr val="C0C0C0"/>
                  </a:outerShdw>
                </a:effectLst>
                <a:latin typeface="標楷體" pitchFamily="65" charset="-120"/>
                <a:ea typeface="標楷體" pitchFamily="65" charset="-120"/>
              </a:rPr>
              <a:t>本課課文內容  </a:t>
            </a:r>
            <a:r>
              <a:rPr kumimoji="0" lang="en-US" altLang="zh-TW" sz="4400" b="1" dirty="0" smtClean="0">
                <a:effectLst>
                  <a:outerShdw blurRad="38100" dist="38100" dir="2700000" algn="tl">
                    <a:srgbClr val="C0C0C0"/>
                  </a:outerShdw>
                </a:effectLst>
                <a:latin typeface="標楷體" pitchFamily="65" charset="-120"/>
                <a:ea typeface="標楷體" pitchFamily="65" charset="-120"/>
              </a:rPr>
              <a:t>3/3</a:t>
            </a:r>
          </a:p>
          <a:p>
            <a:pPr eaLnBrk="1" hangingPunct="1">
              <a:defRPr/>
            </a:pPr>
            <a:r>
              <a:rPr lang="zh-TW" altLang="en-US" b="1" dirty="0" smtClean="0">
                <a:solidFill>
                  <a:srgbClr val="C00000"/>
                </a:solidFill>
                <a:effectLst>
                  <a:outerShdw blurRad="38100" dist="38100" dir="2700000" algn="tl">
                    <a:srgbClr val="C0C0C0"/>
                  </a:outerShdw>
                </a:effectLst>
                <a:latin typeface="標楷體" pitchFamily="65" charset="-120"/>
                <a:ea typeface="標楷體" pitchFamily="65" charset="-120"/>
              </a:rPr>
              <a:t>翰林版五下</a:t>
            </a:r>
            <a:r>
              <a:rPr lang="en-US" altLang="zh-TW" b="1" dirty="0" smtClean="0">
                <a:solidFill>
                  <a:srgbClr val="C00000"/>
                </a:solidFill>
                <a:effectLst>
                  <a:outerShdw blurRad="38100" dist="38100" dir="2700000" algn="tl">
                    <a:srgbClr val="C0C0C0"/>
                  </a:outerShdw>
                </a:effectLst>
                <a:latin typeface="標楷體" pitchFamily="65" charset="-120"/>
                <a:ea typeface="標楷體" pitchFamily="65" charset="-120"/>
              </a:rPr>
              <a:t/>
            </a:r>
            <a:br>
              <a:rPr lang="en-US" altLang="zh-TW" b="1" dirty="0" smtClean="0">
                <a:solidFill>
                  <a:srgbClr val="C00000"/>
                </a:solidFill>
                <a:effectLst>
                  <a:outerShdw blurRad="38100" dist="38100" dir="2700000" algn="tl">
                    <a:srgbClr val="C0C0C0"/>
                  </a:outerShdw>
                </a:effectLst>
                <a:latin typeface="標楷體" pitchFamily="65" charset="-120"/>
                <a:ea typeface="標楷體" pitchFamily="65" charset="-120"/>
              </a:rPr>
            </a:br>
            <a:r>
              <a:rPr lang="zh-TW" altLang="en-US" b="1" dirty="0" smtClean="0">
                <a:solidFill>
                  <a:srgbClr val="C00000"/>
                </a:solidFill>
                <a:effectLst>
                  <a:outerShdw blurRad="38100" dist="38100" dir="2700000" algn="tl">
                    <a:srgbClr val="C0C0C0"/>
                  </a:outerShdw>
                </a:effectLst>
                <a:latin typeface="標楷體" pitchFamily="65" charset="-120"/>
                <a:ea typeface="標楷體" pitchFamily="65" charset="-120"/>
              </a:rPr>
              <a:t>第十三課 走過了就知道</a:t>
            </a:r>
            <a:endParaRPr lang="en-US" altLang="zh-TW" b="1" dirty="0" smtClean="0">
              <a:solidFill>
                <a:srgbClr val="C00000"/>
              </a:solidFill>
              <a:effectLst>
                <a:outerShdw blurRad="38100" dist="38100" dir="2700000" algn="tl">
                  <a:srgbClr val="C0C0C0"/>
                </a:outerShdw>
              </a:effectLst>
              <a:latin typeface="標楷體" pitchFamily="65" charset="-120"/>
              <a:ea typeface="標楷體" pitchFamily="65" charset="-120"/>
            </a:endParaRPr>
          </a:p>
          <a:p>
            <a:pPr eaLnBrk="1" hangingPunct="1">
              <a:defRPr/>
            </a:pPr>
            <a:endParaRPr kumimoji="0" lang="zh-TW" altLang="en-US" sz="4400" b="1" dirty="0" smtClean="0">
              <a:effectLst>
                <a:outerShdw blurRad="38100" dist="38100" dir="2700000" algn="tl">
                  <a:srgbClr val="C0C0C0"/>
                </a:outerShdw>
              </a:effectLst>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1"/>
          <p:cNvSpPr txBox="1">
            <a:spLocks/>
          </p:cNvSpPr>
          <p:nvPr/>
        </p:nvSpPr>
        <p:spPr>
          <a:xfrm>
            <a:off x="468313" y="188913"/>
            <a:ext cx="8180387" cy="1106487"/>
          </a:xfrm>
          <a:prstGeom prst="rect">
            <a:avLst/>
          </a:prstGeom>
        </p:spPr>
        <p:txBody>
          <a:bodyPr/>
          <a:lstStyle>
            <a:lvl1pPr eaLnBrk="0" hangingPunct="0">
              <a:defRPr kumimoji="1">
                <a:solidFill>
                  <a:schemeClr val="tx1"/>
                </a:solidFill>
                <a:latin typeface="Calibri" pitchFamily="34" charset="0"/>
                <a:ea typeface="新細明體" pitchFamily="18" charset="-120"/>
              </a:defRPr>
            </a:lvl1pPr>
            <a:lvl2pPr marL="742950" indent="-285750" eaLnBrk="0" hangingPunct="0">
              <a:defRPr kumimoji="1">
                <a:solidFill>
                  <a:schemeClr val="tx1"/>
                </a:solidFill>
                <a:latin typeface="Calibri" pitchFamily="34" charset="0"/>
                <a:ea typeface="新細明體" pitchFamily="18" charset="-120"/>
              </a:defRPr>
            </a:lvl2pPr>
            <a:lvl3pPr marL="1143000" indent="-228600" eaLnBrk="0" hangingPunct="0">
              <a:defRPr kumimoji="1">
                <a:solidFill>
                  <a:schemeClr val="tx1"/>
                </a:solidFill>
                <a:latin typeface="Calibri" pitchFamily="34" charset="0"/>
                <a:ea typeface="新細明體" pitchFamily="18" charset="-120"/>
              </a:defRPr>
            </a:lvl3pPr>
            <a:lvl4pPr marL="1600200" indent="-228600" eaLnBrk="0" hangingPunct="0">
              <a:defRPr kumimoji="1">
                <a:solidFill>
                  <a:schemeClr val="tx1"/>
                </a:solidFill>
                <a:latin typeface="Calibri" pitchFamily="34" charset="0"/>
                <a:ea typeface="新細明體" pitchFamily="18" charset="-120"/>
              </a:defRPr>
            </a:lvl4pPr>
            <a:lvl5pPr marL="2057400" indent="-228600" eaLnBrk="0" hangingPunct="0">
              <a:defRPr kumimoji="1">
                <a:solidFill>
                  <a:schemeClr val="tx1"/>
                </a:solidFill>
                <a:latin typeface="Calibri"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pitchFamily="18" charset="-120"/>
              </a:defRPr>
            </a:lvl9pPr>
          </a:lstStyle>
          <a:p>
            <a:pPr algn="ctr" eaLnBrk="1" hangingPunct="1">
              <a:defRPr/>
            </a:pPr>
            <a:r>
              <a:rPr kumimoji="0" lang="zh-TW" altLang="en-US" sz="4400" b="1" dirty="0" smtClean="0">
                <a:effectLst>
                  <a:outerShdw blurRad="38100" dist="38100" dir="2700000" algn="tl">
                    <a:srgbClr val="C0C0C0"/>
                  </a:outerShdw>
                </a:effectLst>
                <a:latin typeface="標楷體" pitchFamily="65" charset="-120"/>
                <a:ea typeface="標楷體" pitchFamily="65" charset="-120"/>
              </a:rPr>
              <a:t>教師示範－事實的問題 </a:t>
            </a:r>
          </a:p>
        </p:txBody>
      </p:sp>
      <p:sp>
        <p:nvSpPr>
          <p:cNvPr id="7" name="圓角矩形 6"/>
          <p:cNvSpPr/>
          <p:nvPr/>
        </p:nvSpPr>
        <p:spPr>
          <a:xfrm>
            <a:off x="611188" y="981075"/>
            <a:ext cx="7866062" cy="733413"/>
          </a:xfrm>
          <a:prstGeom prst="roundRect">
            <a:avLst/>
          </a:prstGeom>
          <a:solidFill>
            <a:srgbClr val="CCFF6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TW" altLang="en-US" sz="2400" b="1" dirty="0" smtClean="0">
                <a:solidFill>
                  <a:schemeClr val="tx1"/>
                </a:solidFill>
                <a:latin typeface="標楷體" pitchFamily="65" charset="-120"/>
                <a:ea typeface="標楷體" pitchFamily="65" charset="-120"/>
              </a:rPr>
              <a:t>閱讀意義段第一大段（第</a:t>
            </a:r>
            <a:r>
              <a:rPr lang="en-US" altLang="zh-TW" sz="2400" b="1" dirty="0" smtClean="0">
                <a:solidFill>
                  <a:schemeClr val="tx1"/>
                </a:solidFill>
                <a:latin typeface="標楷體" pitchFamily="65" charset="-120"/>
                <a:ea typeface="標楷體" pitchFamily="65" charset="-120"/>
              </a:rPr>
              <a:t>1</a:t>
            </a:r>
            <a:r>
              <a:rPr lang="zh-TW" altLang="en-US" sz="2400" b="1" dirty="0" smtClean="0">
                <a:solidFill>
                  <a:schemeClr val="tx1"/>
                </a:solidFill>
                <a:latin typeface="標楷體" pitchFamily="65" charset="-120"/>
                <a:ea typeface="標楷體" pitchFamily="65" charset="-120"/>
              </a:rPr>
              <a:t>小段）後可以問哪些事實的問題？</a:t>
            </a:r>
            <a:endParaRPr lang="en-US" altLang="zh-TW" sz="2400" b="1" dirty="0">
              <a:solidFill>
                <a:schemeClr val="tx1"/>
              </a:solidFill>
              <a:latin typeface="標楷體" pitchFamily="65" charset="-120"/>
              <a:ea typeface="標楷體" pitchFamily="65" charset="-120"/>
            </a:endParaRPr>
          </a:p>
        </p:txBody>
      </p:sp>
      <p:sp>
        <p:nvSpPr>
          <p:cNvPr id="9" name="向下箭號圖說文字 8"/>
          <p:cNvSpPr/>
          <p:nvPr/>
        </p:nvSpPr>
        <p:spPr>
          <a:xfrm>
            <a:off x="1619250" y="2060575"/>
            <a:ext cx="1828800" cy="825500"/>
          </a:xfrm>
          <a:prstGeom prst="downArrowCallou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TW" altLang="en-US" sz="2000" b="1" dirty="0">
                <a:solidFill>
                  <a:schemeClr val="tx1"/>
                </a:solidFill>
                <a:latin typeface="微軟正黑體" pitchFamily="34" charset="-120"/>
                <a:ea typeface="微軟正黑體" pitchFamily="34" charset="-120"/>
              </a:rPr>
              <a:t>   </a:t>
            </a:r>
            <a:r>
              <a:rPr lang="zh-TW" altLang="en-US" sz="2400" b="1" dirty="0">
                <a:solidFill>
                  <a:schemeClr val="tx1"/>
                </a:solidFill>
                <a:latin typeface="微軟正黑體" pitchFamily="34" charset="-120"/>
                <a:ea typeface="微軟正黑體" pitchFamily="34" charset="-120"/>
              </a:rPr>
              <a:t>教師提問</a:t>
            </a:r>
          </a:p>
        </p:txBody>
      </p:sp>
      <p:sp>
        <p:nvSpPr>
          <p:cNvPr id="10" name="圓角矩形 9"/>
          <p:cNvSpPr/>
          <p:nvPr/>
        </p:nvSpPr>
        <p:spPr>
          <a:xfrm>
            <a:off x="323850" y="2924175"/>
            <a:ext cx="4103688" cy="374491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b"/>
            <a:r>
              <a:rPr lang="zh-TW" altLang="zh-TW" sz="2400" b="1" dirty="0">
                <a:solidFill>
                  <a:schemeClr val="tx1"/>
                </a:solidFill>
                <a:latin typeface="微軟正黑體" pitchFamily="34" charset="-120"/>
                <a:ea typeface="微軟正黑體" pitchFamily="34" charset="-120"/>
              </a:rPr>
              <a:t>一</a:t>
            </a:r>
            <a:r>
              <a:rPr lang="zh-TW" altLang="zh-TW" sz="2400" b="1" dirty="0" smtClean="0">
                <a:solidFill>
                  <a:schemeClr val="tx1"/>
                </a:solidFill>
                <a:latin typeface="微軟正黑體" pitchFamily="34" charset="-120"/>
                <a:ea typeface="微軟正黑體" pitchFamily="34" charset="-120"/>
              </a:rPr>
              <a:t>、</a:t>
            </a:r>
            <a:r>
              <a:rPr lang="zh-TW" altLang="en-US" sz="2400" b="1" dirty="0" smtClean="0">
                <a:solidFill>
                  <a:schemeClr val="tx1"/>
                </a:solidFill>
              </a:rPr>
              <a:t>為什麼作者他們必須晚上出門到水圳引水？</a:t>
            </a:r>
            <a:endParaRPr lang="en-US" altLang="zh-TW" sz="2400" b="1" dirty="0" smtClean="0">
              <a:solidFill>
                <a:schemeClr val="tx1"/>
              </a:solidFill>
            </a:endParaRPr>
          </a:p>
          <a:p>
            <a:pPr fontAlgn="b"/>
            <a:endParaRPr lang="en-US" altLang="zh-TW" sz="2400" b="1" dirty="0" smtClean="0">
              <a:solidFill>
                <a:schemeClr val="tx1"/>
              </a:solidFill>
            </a:endParaRPr>
          </a:p>
          <a:p>
            <a:pPr fontAlgn="b"/>
            <a:endParaRPr lang="zh-TW" altLang="en-US" sz="2400" b="1" dirty="0" smtClean="0">
              <a:solidFill>
                <a:schemeClr val="tx1"/>
              </a:solidFill>
            </a:endParaRPr>
          </a:p>
          <a:p>
            <a:pPr marL="342900" lvl="1" indent="-342900">
              <a:lnSpc>
                <a:spcPct val="150000"/>
              </a:lnSpc>
              <a:defRPr/>
            </a:pPr>
            <a:r>
              <a:rPr lang="zh-TW" altLang="zh-TW" sz="2400" b="1" dirty="0" smtClean="0">
                <a:solidFill>
                  <a:schemeClr val="tx1"/>
                </a:solidFill>
                <a:latin typeface="微軟正黑體" pitchFamily="34" charset="-120"/>
                <a:ea typeface="微軟正黑體" pitchFamily="34" charset="-120"/>
              </a:rPr>
              <a:t> </a:t>
            </a:r>
            <a:endParaRPr lang="zh-TW" altLang="zh-TW" sz="2400" b="1" dirty="0">
              <a:solidFill>
                <a:schemeClr val="tx1"/>
              </a:solidFill>
              <a:latin typeface="微軟正黑體" pitchFamily="34" charset="-120"/>
              <a:ea typeface="微軟正黑體" pitchFamily="34" charset="-120"/>
            </a:endParaRPr>
          </a:p>
          <a:p>
            <a:pPr marL="457200" indent="-457200">
              <a:lnSpc>
                <a:spcPct val="150000"/>
              </a:lnSpc>
              <a:buClr>
                <a:schemeClr val="tx1"/>
              </a:buClr>
              <a:defRPr/>
            </a:pPr>
            <a:r>
              <a:rPr lang="zh-TW" altLang="zh-TW" sz="2400" b="1" dirty="0">
                <a:solidFill>
                  <a:srgbClr val="C00000"/>
                </a:solidFill>
                <a:latin typeface="微軟正黑體" pitchFamily="34" charset="-120"/>
                <a:ea typeface="微軟正黑體" pitchFamily="34" charset="-120"/>
              </a:rPr>
              <a:t>二、</a:t>
            </a:r>
            <a:r>
              <a:rPr lang="zh-TW" altLang="zh-TW" sz="2400" b="1" dirty="0" smtClean="0">
                <a:solidFill>
                  <a:srgbClr val="C00000"/>
                </a:solidFill>
                <a:latin typeface="微軟正黑體" pitchFamily="34" charset="-120"/>
                <a:ea typeface="微軟正黑體" pitchFamily="34" charset="-120"/>
              </a:rPr>
              <a:t>作者</a:t>
            </a:r>
            <a:r>
              <a:rPr lang="zh-TW" altLang="en-US" sz="2400" b="1" dirty="0" smtClean="0">
                <a:solidFill>
                  <a:srgbClr val="C00000"/>
                </a:solidFill>
                <a:latin typeface="微軟正黑體" pitchFamily="34" charset="-120"/>
                <a:ea typeface="微軟正黑體" pitchFamily="34" charset="-120"/>
              </a:rPr>
              <a:t>和誰一起到水圳引水</a:t>
            </a:r>
            <a:r>
              <a:rPr lang="zh-TW" altLang="zh-TW" sz="2400" b="1" dirty="0" smtClean="0">
                <a:solidFill>
                  <a:srgbClr val="C00000"/>
                </a:solidFill>
                <a:latin typeface="微軟正黑體" pitchFamily="34" charset="-120"/>
                <a:ea typeface="微軟正黑體" pitchFamily="34" charset="-120"/>
              </a:rPr>
              <a:t>？</a:t>
            </a:r>
            <a:endParaRPr lang="zh-TW" altLang="zh-TW" sz="2400" b="1" dirty="0">
              <a:solidFill>
                <a:srgbClr val="C00000"/>
              </a:solidFill>
              <a:latin typeface="微軟正黑體" pitchFamily="34" charset="-120"/>
              <a:ea typeface="微軟正黑體" pitchFamily="34" charset="-120"/>
            </a:endParaRPr>
          </a:p>
          <a:p>
            <a:pPr marL="457200" indent="-457200">
              <a:lnSpc>
                <a:spcPct val="150000"/>
              </a:lnSpc>
              <a:buClr>
                <a:schemeClr val="tx1"/>
              </a:buClr>
              <a:defRPr/>
            </a:pPr>
            <a:endParaRPr lang="zh-TW" altLang="zh-TW" sz="2000" b="1" dirty="0">
              <a:solidFill>
                <a:schemeClr val="tx1"/>
              </a:solidFill>
              <a:latin typeface="微軟正黑體" pitchFamily="34" charset="-120"/>
              <a:ea typeface="微軟正黑體" pitchFamily="34" charset="-120"/>
            </a:endParaRPr>
          </a:p>
        </p:txBody>
      </p:sp>
      <p:sp>
        <p:nvSpPr>
          <p:cNvPr id="2" name="圓角矩形 9"/>
          <p:cNvSpPr/>
          <p:nvPr/>
        </p:nvSpPr>
        <p:spPr>
          <a:xfrm>
            <a:off x="4932363" y="2924175"/>
            <a:ext cx="3960812" cy="374491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b"/>
            <a:r>
              <a:rPr lang="zh-TW" altLang="zh-TW" sz="2400" b="1" dirty="0">
                <a:solidFill>
                  <a:schemeClr val="tx1"/>
                </a:solidFill>
              </a:rPr>
              <a:t>一</a:t>
            </a:r>
            <a:r>
              <a:rPr lang="zh-TW" altLang="zh-TW" sz="2400" b="1" dirty="0" smtClean="0">
                <a:solidFill>
                  <a:schemeClr val="tx1"/>
                </a:solidFill>
              </a:rPr>
              <a:t>、</a:t>
            </a:r>
            <a:r>
              <a:rPr lang="zh-TW" altLang="en-US" sz="2400" b="1" dirty="0" smtClean="0">
                <a:solidFill>
                  <a:schemeClr val="tx1"/>
                </a:solidFill>
              </a:rPr>
              <a:t>接連幾個月都沒有下雨，稻田裂得像一塊塊豆腐乾似的；接到輪流灌溉的通知，時間分配在深夜一點到兩點。</a:t>
            </a:r>
            <a:endParaRPr lang="en-US" altLang="zh-TW" sz="2400" b="1" dirty="0" smtClean="0">
              <a:solidFill>
                <a:schemeClr val="tx1"/>
              </a:solidFill>
            </a:endParaRPr>
          </a:p>
          <a:p>
            <a:pPr fontAlgn="b"/>
            <a:endParaRPr lang="zh-TW" altLang="en-US" sz="2400" b="1" dirty="0" smtClean="0">
              <a:solidFill>
                <a:srgbClr val="C00000"/>
              </a:solidFill>
            </a:endParaRPr>
          </a:p>
          <a:p>
            <a:pPr marL="457200" indent="-457200">
              <a:lnSpc>
                <a:spcPct val="150000"/>
              </a:lnSpc>
              <a:defRPr/>
            </a:pPr>
            <a:r>
              <a:rPr lang="zh-TW" altLang="zh-TW" sz="2400" b="1" dirty="0" smtClean="0">
                <a:solidFill>
                  <a:srgbClr val="C00000"/>
                </a:solidFill>
              </a:rPr>
              <a:t>二、</a:t>
            </a:r>
            <a:r>
              <a:rPr lang="zh-TW" altLang="en-US" sz="2400" b="1" dirty="0" smtClean="0">
                <a:solidFill>
                  <a:srgbClr val="C00000"/>
                </a:solidFill>
              </a:rPr>
              <a:t>作者和爸爸與哥哥一起到水圳引水。</a:t>
            </a:r>
            <a:endParaRPr lang="zh-TW" altLang="zh-TW" sz="2400" b="1" dirty="0">
              <a:solidFill>
                <a:srgbClr val="C00000"/>
              </a:solidFill>
            </a:endParaRPr>
          </a:p>
        </p:txBody>
      </p:sp>
      <p:sp>
        <p:nvSpPr>
          <p:cNvPr id="3" name="向下箭號圖說文字 8"/>
          <p:cNvSpPr/>
          <p:nvPr/>
        </p:nvSpPr>
        <p:spPr>
          <a:xfrm>
            <a:off x="6084888" y="2060575"/>
            <a:ext cx="1828800" cy="825500"/>
          </a:xfrm>
          <a:prstGeom prst="downArrowCallou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sz="2400" b="1" dirty="0" smtClean="0">
                <a:solidFill>
                  <a:schemeClr val="tx1"/>
                </a:solidFill>
                <a:latin typeface="微軟正黑體" pitchFamily="34" charset="-120"/>
                <a:ea typeface="微軟正黑體" pitchFamily="34" charset="-120"/>
              </a:rPr>
              <a:t>學童回答</a:t>
            </a:r>
            <a:endParaRPr lang="zh-TW" altLang="en-US" sz="2400" b="1" dirty="0">
              <a:solidFill>
                <a:schemeClr val="tx1"/>
              </a:solidFill>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1"/>
          <p:cNvSpPr txBox="1">
            <a:spLocks/>
          </p:cNvSpPr>
          <p:nvPr/>
        </p:nvSpPr>
        <p:spPr>
          <a:xfrm>
            <a:off x="468313" y="188913"/>
            <a:ext cx="8180387" cy="1106487"/>
          </a:xfrm>
          <a:prstGeom prst="rect">
            <a:avLst/>
          </a:prstGeom>
        </p:spPr>
        <p:txBody>
          <a:bodyPr/>
          <a:lstStyle>
            <a:lvl1pPr eaLnBrk="0" hangingPunct="0">
              <a:defRPr kumimoji="1">
                <a:solidFill>
                  <a:schemeClr val="tx1"/>
                </a:solidFill>
                <a:latin typeface="Calibri" pitchFamily="34" charset="0"/>
                <a:ea typeface="新細明體" pitchFamily="18" charset="-120"/>
              </a:defRPr>
            </a:lvl1pPr>
            <a:lvl2pPr marL="742950" indent="-285750" eaLnBrk="0" hangingPunct="0">
              <a:defRPr kumimoji="1">
                <a:solidFill>
                  <a:schemeClr val="tx1"/>
                </a:solidFill>
                <a:latin typeface="Calibri" pitchFamily="34" charset="0"/>
                <a:ea typeface="新細明體" pitchFamily="18" charset="-120"/>
              </a:defRPr>
            </a:lvl2pPr>
            <a:lvl3pPr marL="1143000" indent="-228600" eaLnBrk="0" hangingPunct="0">
              <a:defRPr kumimoji="1">
                <a:solidFill>
                  <a:schemeClr val="tx1"/>
                </a:solidFill>
                <a:latin typeface="Calibri" pitchFamily="34" charset="0"/>
                <a:ea typeface="新細明體" pitchFamily="18" charset="-120"/>
              </a:defRPr>
            </a:lvl3pPr>
            <a:lvl4pPr marL="1600200" indent="-228600" eaLnBrk="0" hangingPunct="0">
              <a:defRPr kumimoji="1">
                <a:solidFill>
                  <a:schemeClr val="tx1"/>
                </a:solidFill>
                <a:latin typeface="Calibri" pitchFamily="34" charset="0"/>
                <a:ea typeface="新細明體" pitchFamily="18" charset="-120"/>
              </a:defRPr>
            </a:lvl4pPr>
            <a:lvl5pPr marL="2057400" indent="-228600" eaLnBrk="0" hangingPunct="0">
              <a:defRPr kumimoji="1">
                <a:solidFill>
                  <a:schemeClr val="tx1"/>
                </a:solidFill>
                <a:latin typeface="Calibri"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pitchFamily="18" charset="-120"/>
              </a:defRPr>
            </a:lvl9pPr>
          </a:lstStyle>
          <a:p>
            <a:pPr algn="ctr" eaLnBrk="1" hangingPunct="1">
              <a:defRPr/>
            </a:pPr>
            <a:r>
              <a:rPr kumimoji="0" lang="zh-TW" altLang="en-US" sz="4400" b="1" dirty="0" smtClean="0">
                <a:effectLst>
                  <a:outerShdw blurRad="38100" dist="38100" dir="2700000" algn="tl">
                    <a:srgbClr val="C0C0C0"/>
                  </a:outerShdw>
                </a:effectLst>
                <a:latin typeface="標楷體" pitchFamily="65" charset="-120"/>
                <a:ea typeface="標楷體" pitchFamily="65" charset="-120"/>
              </a:rPr>
              <a:t>學生練習－事實的問題 </a:t>
            </a:r>
          </a:p>
        </p:txBody>
      </p:sp>
      <p:sp>
        <p:nvSpPr>
          <p:cNvPr id="7" name="圓角矩形 6"/>
          <p:cNvSpPr/>
          <p:nvPr/>
        </p:nvSpPr>
        <p:spPr>
          <a:xfrm>
            <a:off x="611188" y="981075"/>
            <a:ext cx="7866062" cy="733413"/>
          </a:xfrm>
          <a:prstGeom prst="roundRect">
            <a:avLst/>
          </a:prstGeom>
          <a:solidFill>
            <a:srgbClr val="CCFF6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TW" altLang="en-US" sz="2400" b="1" dirty="0" smtClean="0">
                <a:solidFill>
                  <a:schemeClr val="tx1"/>
                </a:solidFill>
                <a:latin typeface="標楷體" pitchFamily="65" charset="-120"/>
                <a:ea typeface="標楷體" pitchFamily="65" charset="-120"/>
              </a:rPr>
              <a:t>閱讀意義段第二大段（第</a:t>
            </a:r>
            <a:r>
              <a:rPr lang="en-US" altLang="zh-TW" sz="2400" b="1" dirty="0" smtClean="0">
                <a:solidFill>
                  <a:schemeClr val="tx1"/>
                </a:solidFill>
                <a:latin typeface="標楷體" pitchFamily="65" charset="-120"/>
                <a:ea typeface="標楷體" pitchFamily="65" charset="-120"/>
              </a:rPr>
              <a:t>2,3,4</a:t>
            </a:r>
            <a:r>
              <a:rPr lang="zh-TW" altLang="en-US" sz="2400" b="1" dirty="0" smtClean="0">
                <a:solidFill>
                  <a:schemeClr val="tx1"/>
                </a:solidFill>
                <a:latin typeface="標楷體" pitchFamily="65" charset="-120"/>
                <a:ea typeface="標楷體" pitchFamily="65" charset="-120"/>
              </a:rPr>
              <a:t>小段）後可以問哪些事實的問題？</a:t>
            </a:r>
            <a:endParaRPr lang="en-US" altLang="zh-TW" sz="2400" b="1" dirty="0">
              <a:solidFill>
                <a:schemeClr val="tx1"/>
              </a:solidFill>
              <a:latin typeface="標楷體" pitchFamily="65" charset="-120"/>
              <a:ea typeface="標楷體" pitchFamily="65" charset="-120"/>
            </a:endParaRPr>
          </a:p>
        </p:txBody>
      </p:sp>
      <p:sp>
        <p:nvSpPr>
          <p:cNvPr id="9" name="向下箭號圖說文字 8"/>
          <p:cNvSpPr/>
          <p:nvPr/>
        </p:nvSpPr>
        <p:spPr>
          <a:xfrm>
            <a:off x="1428728" y="2060575"/>
            <a:ext cx="2019322" cy="825500"/>
          </a:xfrm>
          <a:prstGeom prst="downArrowCallou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TW" altLang="en-US" sz="2200" b="1" dirty="0" smtClean="0">
                <a:solidFill>
                  <a:schemeClr val="tx1"/>
                </a:solidFill>
                <a:latin typeface="微軟正黑體" pitchFamily="34" charset="-120"/>
                <a:ea typeface="微軟正黑體" pitchFamily="34" charset="-120"/>
              </a:rPr>
              <a:t>學生練習提問</a:t>
            </a:r>
            <a:endParaRPr lang="zh-TW" altLang="en-US" sz="2200" b="1" dirty="0">
              <a:solidFill>
                <a:schemeClr val="tx1"/>
              </a:solidFill>
              <a:latin typeface="微軟正黑體" pitchFamily="34" charset="-120"/>
              <a:ea typeface="微軟正黑體" pitchFamily="34" charset="-120"/>
            </a:endParaRPr>
          </a:p>
        </p:txBody>
      </p:sp>
      <p:sp>
        <p:nvSpPr>
          <p:cNvPr id="10" name="圓角矩形 9"/>
          <p:cNvSpPr/>
          <p:nvPr/>
        </p:nvSpPr>
        <p:spPr>
          <a:xfrm>
            <a:off x="323850" y="2924175"/>
            <a:ext cx="4103688" cy="374491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b"/>
            <a:r>
              <a:rPr lang="zh-TW" altLang="zh-TW" sz="2200" b="1" dirty="0">
                <a:solidFill>
                  <a:schemeClr val="tx1"/>
                </a:solidFill>
                <a:latin typeface="標楷體" pitchFamily="65" charset="-120"/>
                <a:ea typeface="標楷體" pitchFamily="65" charset="-120"/>
              </a:rPr>
              <a:t>一</a:t>
            </a:r>
            <a:r>
              <a:rPr lang="zh-TW" altLang="zh-TW" sz="2200" b="1" dirty="0" smtClean="0">
                <a:solidFill>
                  <a:schemeClr val="tx1"/>
                </a:solidFill>
                <a:latin typeface="標楷體" pitchFamily="65" charset="-120"/>
                <a:ea typeface="標楷體" pitchFamily="65" charset="-120"/>
              </a:rPr>
              <a:t>、</a:t>
            </a:r>
            <a:r>
              <a:rPr lang="zh-TW" altLang="en-US" sz="2200" b="1" dirty="0" smtClean="0">
                <a:solidFill>
                  <a:schemeClr val="tx1"/>
                </a:solidFill>
                <a:latin typeface="標楷體" pitchFamily="65" charset="-120"/>
                <a:ea typeface="標楷體" pitchFamily="65" charset="-120"/>
              </a:rPr>
              <a:t>作者為什麼需要再回家？</a:t>
            </a:r>
            <a:endParaRPr lang="en-US" altLang="zh-TW" sz="2200" b="1" dirty="0" smtClean="0">
              <a:solidFill>
                <a:schemeClr val="tx1"/>
              </a:solidFill>
              <a:latin typeface="標楷體" pitchFamily="65" charset="-120"/>
              <a:ea typeface="標楷體" pitchFamily="65" charset="-120"/>
            </a:endParaRPr>
          </a:p>
          <a:p>
            <a:pPr fontAlgn="b"/>
            <a:r>
              <a:rPr lang="zh-TW" altLang="zh-TW" sz="2200" b="1" dirty="0" smtClean="0">
                <a:solidFill>
                  <a:srgbClr val="660033"/>
                </a:solidFill>
                <a:latin typeface="標楷體" pitchFamily="65" charset="-120"/>
                <a:ea typeface="標楷體" pitchFamily="65" charset="-120"/>
              </a:rPr>
              <a:t>二、</a:t>
            </a:r>
            <a:r>
              <a:rPr lang="zh-TW" altLang="en-US" sz="2200" b="1" dirty="0" smtClean="0">
                <a:solidFill>
                  <a:srgbClr val="660033"/>
                </a:solidFill>
                <a:latin typeface="標楷體" pitchFamily="65" charset="-120"/>
                <a:ea typeface="標楷體" pitchFamily="65" charset="-120"/>
              </a:rPr>
              <a:t>為什麼爸爸知道作者膽子小還讓他回家拿鋤頭？</a:t>
            </a:r>
            <a:endParaRPr lang="en-US" altLang="zh-TW" sz="2200" b="1" dirty="0" smtClean="0">
              <a:solidFill>
                <a:srgbClr val="660033"/>
              </a:solidFill>
              <a:latin typeface="標楷體" pitchFamily="65" charset="-120"/>
              <a:ea typeface="標楷體" pitchFamily="65" charset="-120"/>
            </a:endParaRPr>
          </a:p>
          <a:p>
            <a:pPr fontAlgn="b"/>
            <a:r>
              <a:rPr lang="zh-TW" altLang="en-US" sz="2200" b="1" dirty="0" smtClean="0">
                <a:solidFill>
                  <a:srgbClr val="333300"/>
                </a:solidFill>
                <a:latin typeface="標楷體" pitchFamily="65" charset="-120"/>
                <a:ea typeface="標楷體" pitchFamily="65" charset="-120"/>
              </a:rPr>
              <a:t>三、為什麼短短三分鐘的路程，卻像是一、二十分鐘那麼長？</a:t>
            </a:r>
            <a:endParaRPr lang="en-US" altLang="zh-TW" sz="2200" b="1" dirty="0" smtClean="0">
              <a:solidFill>
                <a:srgbClr val="333300"/>
              </a:solidFill>
              <a:latin typeface="標楷體" pitchFamily="65" charset="-120"/>
              <a:ea typeface="標楷體" pitchFamily="65" charset="-120"/>
            </a:endParaRPr>
          </a:p>
          <a:p>
            <a:pPr fontAlgn="b"/>
            <a:r>
              <a:rPr lang="zh-TW" altLang="en-US" sz="2200" b="1" dirty="0" smtClean="0">
                <a:solidFill>
                  <a:srgbClr val="C00000"/>
                </a:solidFill>
                <a:latin typeface="標楷體" pitchFamily="65" charset="-120"/>
                <a:ea typeface="標楷體" pitchFamily="65" charset="-120"/>
              </a:rPr>
              <a:t>四、作者回家拿鋤頭時，一路上發生了什麼事？</a:t>
            </a:r>
            <a:endParaRPr lang="zh-TW" altLang="zh-TW" sz="2400" b="1" dirty="0">
              <a:solidFill>
                <a:srgbClr val="C00000"/>
              </a:solidFill>
              <a:latin typeface="微軟正黑體" pitchFamily="34" charset="-120"/>
              <a:ea typeface="微軟正黑體" pitchFamily="34" charset="-120"/>
            </a:endParaRPr>
          </a:p>
          <a:p>
            <a:pPr marL="457200" indent="-457200">
              <a:lnSpc>
                <a:spcPct val="150000"/>
              </a:lnSpc>
              <a:buClr>
                <a:schemeClr val="tx1"/>
              </a:buClr>
              <a:defRPr/>
            </a:pPr>
            <a:endParaRPr lang="zh-TW" altLang="zh-TW" sz="2000" b="1" dirty="0">
              <a:solidFill>
                <a:schemeClr val="tx1"/>
              </a:solidFill>
              <a:latin typeface="微軟正黑體" pitchFamily="34" charset="-120"/>
              <a:ea typeface="微軟正黑體" pitchFamily="34" charset="-120"/>
            </a:endParaRPr>
          </a:p>
        </p:txBody>
      </p:sp>
      <p:sp>
        <p:nvSpPr>
          <p:cNvPr id="2" name="圓角矩形 9"/>
          <p:cNvSpPr/>
          <p:nvPr/>
        </p:nvSpPr>
        <p:spPr>
          <a:xfrm>
            <a:off x="5000628" y="2857496"/>
            <a:ext cx="3960812" cy="374491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b"/>
            <a:r>
              <a:rPr lang="zh-TW" altLang="zh-TW" sz="2200" b="1" dirty="0">
                <a:solidFill>
                  <a:schemeClr val="tx1"/>
                </a:solidFill>
                <a:latin typeface="標楷體" pitchFamily="65" charset="-120"/>
                <a:ea typeface="標楷體" pitchFamily="65" charset="-120"/>
              </a:rPr>
              <a:t>一</a:t>
            </a:r>
            <a:r>
              <a:rPr lang="zh-TW" altLang="zh-TW" sz="2200" b="1" dirty="0" smtClean="0">
                <a:solidFill>
                  <a:schemeClr val="tx1"/>
                </a:solidFill>
                <a:latin typeface="標楷體" pitchFamily="65" charset="-120"/>
                <a:ea typeface="標楷體" pitchFamily="65" charset="-120"/>
              </a:rPr>
              <a:t>、</a:t>
            </a:r>
            <a:r>
              <a:rPr lang="zh-TW" altLang="en-US" sz="2200" b="1" dirty="0" smtClean="0">
                <a:solidFill>
                  <a:schemeClr val="tx1"/>
                </a:solidFill>
                <a:latin typeface="標楷體" pitchFamily="65" charset="-120"/>
                <a:ea typeface="標楷體" pitchFamily="65" charset="-120"/>
              </a:rPr>
              <a:t>作者忘了帶鋤頭出來。</a:t>
            </a:r>
          </a:p>
          <a:p>
            <a:pPr fontAlgn="b"/>
            <a:r>
              <a:rPr lang="zh-TW" altLang="zh-TW" sz="2200" b="1" dirty="0" smtClean="0">
                <a:solidFill>
                  <a:srgbClr val="660033"/>
                </a:solidFill>
                <a:latin typeface="標楷體" pitchFamily="65" charset="-120"/>
                <a:ea typeface="標楷體" pitchFamily="65" charset="-120"/>
              </a:rPr>
              <a:t>二、</a:t>
            </a:r>
            <a:r>
              <a:rPr lang="zh-TW" altLang="en-US" sz="2200" b="1" dirty="0" smtClean="0">
                <a:solidFill>
                  <a:srgbClr val="660033"/>
                </a:solidFill>
                <a:latin typeface="標楷體" pitchFamily="65" charset="-120"/>
                <a:ea typeface="標楷體" pitchFamily="65" charset="-120"/>
              </a:rPr>
              <a:t>如果爸爸回去拿，會錯過供水的時間；如果讓哥哥回去，水圳的水流很急，光靠爸爸一個人是應付不來的。</a:t>
            </a:r>
            <a:endParaRPr lang="en-US" altLang="zh-TW" sz="2200" b="1" dirty="0" smtClean="0">
              <a:solidFill>
                <a:srgbClr val="660033"/>
              </a:solidFill>
              <a:latin typeface="標楷體" pitchFamily="65" charset="-120"/>
              <a:ea typeface="標楷體" pitchFamily="65" charset="-120"/>
            </a:endParaRPr>
          </a:p>
          <a:p>
            <a:pPr fontAlgn="b"/>
            <a:r>
              <a:rPr lang="zh-TW" altLang="en-US" sz="2200" b="1" dirty="0" smtClean="0">
                <a:solidFill>
                  <a:srgbClr val="333300"/>
                </a:solidFill>
                <a:latin typeface="標楷體" pitchFamily="65" charset="-120"/>
                <a:ea typeface="標楷體" pitchFamily="65" charset="-120"/>
              </a:rPr>
              <a:t>三、因為作者一個人很害怕。</a:t>
            </a:r>
            <a:endParaRPr lang="en-US" altLang="zh-TW" sz="2200" b="1" dirty="0" smtClean="0">
              <a:solidFill>
                <a:srgbClr val="333300"/>
              </a:solidFill>
              <a:latin typeface="標楷體" pitchFamily="65" charset="-120"/>
              <a:ea typeface="標楷體" pitchFamily="65" charset="-120"/>
            </a:endParaRPr>
          </a:p>
          <a:p>
            <a:pPr fontAlgn="b"/>
            <a:r>
              <a:rPr lang="zh-TW" altLang="en-US" sz="2200" b="1" dirty="0" smtClean="0">
                <a:solidFill>
                  <a:srgbClr val="C00000"/>
                </a:solidFill>
                <a:latin typeface="標楷體" pitchFamily="65" charset="-120"/>
                <a:ea typeface="標楷體" pitchFamily="65" charset="-120"/>
              </a:rPr>
              <a:t>四、淚水像打開的水龍頭</a:t>
            </a:r>
          </a:p>
          <a:p>
            <a:pPr fontAlgn="b"/>
            <a:r>
              <a:rPr lang="zh-TW" altLang="en-US" sz="2200" b="1" dirty="0" smtClean="0">
                <a:solidFill>
                  <a:srgbClr val="C00000"/>
                </a:solidFill>
                <a:latin typeface="標楷體" pitchFamily="65" charset="-120"/>
                <a:ea typeface="標楷體" pitchFamily="65" charset="-120"/>
              </a:rPr>
              <a:t>，兩腳更不停的抖動，眼前一片模糊。</a:t>
            </a:r>
            <a:endParaRPr lang="zh-TW" altLang="zh-TW" sz="2200" b="1" dirty="0">
              <a:solidFill>
                <a:srgbClr val="C00000"/>
              </a:solidFill>
              <a:latin typeface="標楷體" pitchFamily="65" charset="-120"/>
              <a:ea typeface="標楷體" pitchFamily="65" charset="-120"/>
            </a:endParaRPr>
          </a:p>
        </p:txBody>
      </p:sp>
      <p:sp>
        <p:nvSpPr>
          <p:cNvPr id="3" name="向下箭號圖說文字 8"/>
          <p:cNvSpPr/>
          <p:nvPr/>
        </p:nvSpPr>
        <p:spPr>
          <a:xfrm>
            <a:off x="5786446" y="2060575"/>
            <a:ext cx="2127242" cy="825500"/>
          </a:xfrm>
          <a:prstGeom prst="downArrowCallou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sz="2200" b="1" dirty="0" smtClean="0">
                <a:solidFill>
                  <a:schemeClr val="tx1"/>
                </a:solidFill>
                <a:latin typeface="微軟正黑體" pitchFamily="34" charset="-120"/>
                <a:ea typeface="微軟正黑體" pitchFamily="34" charset="-120"/>
              </a:rPr>
              <a:t>同學可以</a:t>
            </a:r>
            <a:r>
              <a:rPr lang="zh-TW" altLang="en-US" sz="2200" b="1" dirty="0">
                <a:solidFill>
                  <a:schemeClr val="tx1"/>
                </a:solidFill>
                <a:latin typeface="微軟正黑體" pitchFamily="34" charset="-120"/>
                <a:ea typeface="微軟正黑體" pitchFamily="34" charset="-120"/>
              </a:rPr>
              <a:t>回答</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標題 5"/>
          <p:cNvSpPr>
            <a:spLocks noGrp="1"/>
          </p:cNvSpPr>
          <p:nvPr>
            <p:ph type="title"/>
          </p:nvPr>
        </p:nvSpPr>
        <p:spPr bwMode="auto">
          <a:xfrm>
            <a:off x="1142976" y="214290"/>
            <a:ext cx="7543824" cy="785818"/>
          </a:xfrm>
        </p:spPr>
        <p:txBody>
          <a:bodyPr wrap="square" numCol="1" anchorCtr="0" compatLnSpc="1">
            <a:prstTxWarp prst="textNoShape">
              <a:avLst/>
            </a:prstTxWarp>
            <a:normAutofit/>
          </a:bodyPr>
          <a:lstStyle/>
          <a:p>
            <a:r>
              <a:rPr lang="en-US" altLang="zh-TW" b="1" dirty="0" smtClean="0">
                <a:solidFill>
                  <a:schemeClr val="tx2">
                    <a:lumMod val="50000"/>
                  </a:schemeClr>
                </a:solidFill>
                <a:latin typeface="標楷體" pitchFamily="65" charset="-120"/>
                <a:ea typeface="標楷體" pitchFamily="65" charset="-120"/>
              </a:rPr>
              <a:t>1.</a:t>
            </a:r>
            <a:r>
              <a:rPr lang="zh-TW" altLang="en-US" b="1" dirty="0" smtClean="0">
                <a:solidFill>
                  <a:schemeClr val="tx2">
                    <a:lumMod val="50000"/>
                  </a:schemeClr>
                </a:solidFill>
                <a:latin typeface="標楷體" pitchFamily="65" charset="-120"/>
                <a:ea typeface="標楷體" pitchFamily="65" charset="-120"/>
              </a:rPr>
              <a:t>連結線索</a:t>
            </a:r>
          </a:p>
        </p:txBody>
      </p:sp>
      <p:sp>
        <p:nvSpPr>
          <p:cNvPr id="15363" name="內容版面配置區 6"/>
          <p:cNvSpPr>
            <a:spLocks noGrp="1"/>
          </p:cNvSpPr>
          <p:nvPr>
            <p:ph idx="1"/>
          </p:nvPr>
        </p:nvSpPr>
        <p:spPr>
          <a:xfrm>
            <a:off x="457200" y="1214422"/>
            <a:ext cx="8229600" cy="4911741"/>
          </a:xfrm>
        </p:spPr>
        <p:txBody>
          <a:bodyPr/>
          <a:lstStyle/>
          <a:p>
            <a:pPr eaLnBrk="1" hangingPunct="1">
              <a:spcAft>
                <a:spcPct val="0"/>
              </a:spcAft>
            </a:pPr>
            <a:r>
              <a:rPr lang="zh-TW" altLang="en-US" sz="3600" b="1" dirty="0" smtClean="0">
                <a:latin typeface="標楷體" pitchFamily="65" charset="-120"/>
                <a:ea typeface="標楷體" pitchFamily="65" charset="-120"/>
              </a:rPr>
              <a:t>在閱讀的歷程中，讀者必須從不同的句子中找出相互對應的詞彙或概念，相互連結，形成有意義且連貫的心理表徵。</a:t>
            </a:r>
            <a:endParaRPr lang="en-US" altLang="zh-TW" sz="3600" b="1" dirty="0" smtClean="0">
              <a:latin typeface="標楷體" pitchFamily="65" charset="-120"/>
              <a:ea typeface="標楷體" pitchFamily="65" charset="-120"/>
            </a:endParaRPr>
          </a:p>
          <a:p>
            <a:pPr eaLnBrk="1" hangingPunct="1">
              <a:spcAft>
                <a:spcPct val="0"/>
              </a:spcAft>
            </a:pPr>
            <a:endParaRPr lang="en-US" altLang="zh-TW" dirty="0" smtClean="0">
              <a:latin typeface="標楷體" pitchFamily="65" charset="-120"/>
              <a:ea typeface="標楷體" pitchFamily="65" charset="-120"/>
            </a:endParaRPr>
          </a:p>
        </p:txBody>
      </p:sp>
      <p:sp>
        <p:nvSpPr>
          <p:cNvPr id="5" name="矩形 4"/>
          <p:cNvSpPr/>
          <p:nvPr/>
        </p:nvSpPr>
        <p:spPr>
          <a:xfrm>
            <a:off x="928662" y="3571876"/>
            <a:ext cx="2887655" cy="670441"/>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zh-TW" altLang="en-US" sz="2800" dirty="0">
                <a:solidFill>
                  <a:schemeClr val="bg1"/>
                </a:solidFill>
                <a:latin typeface="標楷體" pitchFamily="65" charset="-120"/>
                <a:ea typeface="標楷體" pitchFamily="65" charset="-120"/>
              </a:rPr>
              <a:t>連結線索策略</a:t>
            </a:r>
            <a:endParaRPr lang="en-US" altLang="zh-TW" sz="2800" dirty="0">
              <a:solidFill>
                <a:schemeClr val="bg1"/>
              </a:solidFill>
              <a:latin typeface="標楷體" pitchFamily="65" charset="-120"/>
              <a:ea typeface="標楷體" pitchFamily="65" charset="-120"/>
            </a:endParaRPr>
          </a:p>
        </p:txBody>
      </p:sp>
      <p:sp>
        <p:nvSpPr>
          <p:cNvPr id="6" name="矩形 5"/>
          <p:cNvSpPr/>
          <p:nvPr/>
        </p:nvSpPr>
        <p:spPr>
          <a:xfrm>
            <a:off x="1285853" y="4508500"/>
            <a:ext cx="2206648" cy="849326"/>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defRPr/>
            </a:pPr>
            <a:r>
              <a:rPr lang="zh-TW" altLang="en-US" sz="2800" b="1" dirty="0">
                <a:latin typeface="標楷體" pitchFamily="65" charset="-120"/>
                <a:ea typeface="標楷體" pitchFamily="65" charset="-120"/>
              </a:rPr>
              <a:t>指示代名詞</a:t>
            </a:r>
            <a:endParaRPr lang="zh-TW" altLang="en-US" sz="2800" b="1" dirty="0"/>
          </a:p>
        </p:txBody>
      </p:sp>
      <p:sp>
        <p:nvSpPr>
          <p:cNvPr id="7" name="矩形 6"/>
          <p:cNvSpPr/>
          <p:nvPr/>
        </p:nvSpPr>
        <p:spPr>
          <a:xfrm>
            <a:off x="4211638" y="4484688"/>
            <a:ext cx="2217750" cy="873138"/>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defRPr/>
            </a:pPr>
            <a:r>
              <a:rPr lang="zh-TW" altLang="en-US" sz="2800" b="1" dirty="0">
                <a:latin typeface="標楷體" pitchFamily="65" charset="-120"/>
                <a:ea typeface="標楷體" pitchFamily="65" charset="-120"/>
              </a:rPr>
              <a:t>轉折詞</a:t>
            </a:r>
            <a:endParaRPr lang="zh-TW" altLang="en-US" sz="2800" b="1" dirty="0"/>
          </a:p>
        </p:txBody>
      </p:sp>
      <p:sp>
        <p:nvSpPr>
          <p:cNvPr id="8" name="矩形 7"/>
          <p:cNvSpPr/>
          <p:nvPr/>
        </p:nvSpPr>
        <p:spPr>
          <a:xfrm>
            <a:off x="1428728" y="5300663"/>
            <a:ext cx="4000527" cy="647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TW" altLang="en-US" sz="2400" b="1" dirty="0">
                <a:solidFill>
                  <a:srgbClr val="0000CC"/>
                </a:solidFill>
                <a:latin typeface="微軟正黑體" pitchFamily="34" charset="-120"/>
                <a:ea typeface="微軟正黑體" pitchFamily="34" charset="-120"/>
              </a:rPr>
              <a:t>一、二年級</a:t>
            </a:r>
          </a:p>
        </p:txBody>
      </p:sp>
      <p:sp>
        <p:nvSpPr>
          <p:cNvPr id="9" name="矩形 8"/>
          <p:cNvSpPr/>
          <p:nvPr/>
        </p:nvSpPr>
        <p:spPr>
          <a:xfrm>
            <a:off x="4427538" y="5314950"/>
            <a:ext cx="2663825" cy="576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TW" altLang="en-US" sz="2400" b="1" dirty="0">
                <a:solidFill>
                  <a:srgbClr val="0000CC"/>
                </a:solidFill>
                <a:latin typeface="微軟正黑體" pitchFamily="34" charset="-120"/>
                <a:ea typeface="微軟正黑體" pitchFamily="34" charset="-120"/>
              </a:rPr>
              <a:t>三年級</a:t>
            </a:r>
          </a:p>
        </p:txBody>
      </p:sp>
      <p:pic>
        <p:nvPicPr>
          <p:cNvPr id="10" name="圖片 6" descr="C:\Users\CGS\Documents\0\logo.gif"/>
          <p:cNvPicPr>
            <a:picLocks noChangeAspect="1" noChangeArrowheads="1"/>
          </p:cNvPicPr>
          <p:nvPr/>
        </p:nvPicPr>
        <p:blipFill>
          <a:blip r:embed="rId3"/>
          <a:srcRect/>
          <a:stretch>
            <a:fillRect/>
          </a:stretch>
        </p:blipFill>
        <p:spPr bwMode="auto">
          <a:xfrm>
            <a:off x="7751763" y="620713"/>
            <a:ext cx="1171575" cy="7207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1357290" y="357166"/>
            <a:ext cx="6829360" cy="1149253"/>
          </a:xfrm>
        </p:spPr>
        <p:txBody>
          <a:bodyPr>
            <a:normAutofit fontScale="90000"/>
          </a:bodyPr>
          <a:lstStyle/>
          <a:p>
            <a:pPr>
              <a:defRPr/>
            </a:pPr>
            <a:r>
              <a:rPr lang="zh-TW" altLang="en-US" sz="4400" b="1" dirty="0" smtClean="0">
                <a:effectLst>
                  <a:outerShdw blurRad="38100" dist="38100" dir="2700000" algn="tl">
                    <a:srgbClr val="000000">
                      <a:alpha val="43137"/>
                    </a:srgbClr>
                  </a:outerShdw>
                </a:effectLst>
                <a:latin typeface="標楷體" pitchFamily="65" charset="-120"/>
                <a:ea typeface="標楷體" pitchFamily="65" charset="-120"/>
              </a:rPr>
              <a:t>「事實的問題」</a:t>
            </a:r>
            <a:r>
              <a:rPr lang="zh-TW" altLang="en-US" sz="4400" b="1" dirty="0" smtClean="0">
                <a:ln w="12700">
                  <a:solidFill>
                    <a:schemeClr val="accent2">
                      <a:lumMod val="75000"/>
                    </a:schemeClr>
                  </a:solidFill>
                  <a:prstDash val="solid"/>
                </a:ln>
                <a:solidFill>
                  <a:schemeClr val="bg2">
                    <a:lumMod val="10000"/>
                  </a:schemeClr>
                </a:solidFill>
                <a:effectLst>
                  <a:outerShdw blurRad="38100" dist="38100" dir="2700000" algn="tl">
                    <a:srgbClr val="000000">
                      <a:alpha val="43137"/>
                    </a:srgbClr>
                  </a:outerShdw>
                </a:effectLst>
                <a:latin typeface="標楷體" pitchFamily="65" charset="-120"/>
                <a:ea typeface="標楷體" pitchFamily="65" charset="-120"/>
                <a:cs typeface="Verdana" pitchFamily="34" charset="0"/>
              </a:rPr>
              <a:t>品質評量表</a:t>
            </a:r>
          </a:p>
        </p:txBody>
      </p:sp>
      <p:sp>
        <p:nvSpPr>
          <p:cNvPr id="321538" name="Rectangle 3"/>
          <p:cNvSpPr>
            <a:spLocks noGrp="1" noChangeArrowheads="1"/>
          </p:cNvSpPr>
          <p:nvPr>
            <p:ph idx="1"/>
          </p:nvPr>
        </p:nvSpPr>
        <p:spPr>
          <a:xfrm>
            <a:off x="785786" y="1785926"/>
            <a:ext cx="7715304" cy="3992562"/>
          </a:xfrm>
        </p:spPr>
        <p:txBody>
          <a:bodyPr>
            <a:normAutofit/>
          </a:bodyPr>
          <a:lstStyle/>
          <a:p>
            <a:pPr eaLnBrk="1" hangingPunct="1">
              <a:buFont typeface="Arial" charset="0"/>
              <a:buNone/>
            </a:pPr>
            <a:r>
              <a:rPr lang="zh-TW" altLang="en-US" dirty="0" smtClean="0">
                <a:ea typeface="新細明體" charset="-120"/>
              </a:rPr>
              <a:t>  </a:t>
            </a:r>
            <a:r>
              <a:rPr lang="zh-TW" altLang="en-US" sz="4000" b="1" dirty="0" smtClean="0">
                <a:solidFill>
                  <a:srgbClr val="C00000"/>
                </a:solidFill>
                <a:latin typeface="標楷體" pitchFamily="65" charset="-120"/>
                <a:ea typeface="標楷體" pitchFamily="65" charset="-120"/>
              </a:rPr>
              <a:t>做到請打勾</a:t>
            </a:r>
          </a:p>
          <a:p>
            <a:r>
              <a:rPr lang="zh-TW" altLang="en-US" sz="4000" b="1" dirty="0" smtClean="0">
                <a:latin typeface="標楷體" pitchFamily="65" charset="-120"/>
                <a:ea typeface="標楷體" pitchFamily="65" charset="-120"/>
              </a:rPr>
              <a:t>我的問題包含問號</a:t>
            </a:r>
            <a:r>
              <a:rPr lang="zh-TW" altLang="en-US" sz="3600" b="1" dirty="0" smtClean="0">
                <a:latin typeface="標楷體" pitchFamily="65" charset="-120"/>
                <a:ea typeface="標楷體" pitchFamily="65" charset="-120"/>
              </a:rPr>
              <a:t>（？）</a:t>
            </a:r>
            <a:r>
              <a:rPr lang="en-US" altLang="zh-TW" sz="4000" b="1" dirty="0" smtClean="0">
                <a:latin typeface="標楷體" pitchFamily="65" charset="-120"/>
                <a:ea typeface="標楷體" pitchFamily="65" charset="-120"/>
              </a:rPr>
              <a:t>… □</a:t>
            </a:r>
          </a:p>
          <a:p>
            <a:r>
              <a:rPr lang="zh-TW" altLang="en-US" sz="4000" b="1" dirty="0" smtClean="0">
                <a:latin typeface="標楷體" pitchFamily="65" charset="-120"/>
                <a:ea typeface="標楷體" pitchFamily="65" charset="-120"/>
              </a:rPr>
              <a:t>我能利用</a:t>
            </a:r>
            <a:r>
              <a:rPr lang="en-US" altLang="zh-TW" sz="4000" b="1" dirty="0" smtClean="0">
                <a:latin typeface="標楷體" pitchFamily="65" charset="-120"/>
                <a:ea typeface="標楷體" pitchFamily="65" charset="-120"/>
              </a:rPr>
              <a:t>6W</a:t>
            </a:r>
            <a:r>
              <a:rPr lang="zh-TW" altLang="en-US" sz="4000" b="1" dirty="0" smtClean="0">
                <a:latin typeface="標楷體" pitchFamily="65" charset="-120"/>
                <a:ea typeface="標楷體" pitchFamily="65" charset="-120"/>
              </a:rPr>
              <a:t>問問題 </a:t>
            </a:r>
            <a:r>
              <a:rPr lang="en-US" altLang="zh-TW" sz="4000" b="1" dirty="0" smtClean="0">
                <a:latin typeface="標楷體" pitchFamily="65" charset="-120"/>
                <a:ea typeface="標楷體" pitchFamily="65" charset="-120"/>
              </a:rPr>
              <a:t>…………□</a:t>
            </a:r>
          </a:p>
          <a:p>
            <a:pPr eaLnBrk="1" hangingPunct="1"/>
            <a:r>
              <a:rPr lang="zh-TW" altLang="en-US" sz="4000" b="1" dirty="0" smtClean="0">
                <a:latin typeface="標楷體" pitchFamily="65" charset="-120"/>
                <a:ea typeface="標楷體" pitchFamily="65" charset="-120"/>
              </a:rPr>
              <a:t>答案可以在文章裡找到 </a:t>
            </a:r>
            <a:r>
              <a:rPr lang="en-US" altLang="zh-TW" sz="4000" b="1" dirty="0" smtClean="0">
                <a:latin typeface="標楷體" pitchFamily="65" charset="-120"/>
                <a:ea typeface="標楷體" pitchFamily="65" charset="-120"/>
              </a:rPr>
              <a:t>……□</a:t>
            </a:r>
          </a:p>
          <a:p>
            <a:pPr eaLnBrk="1" hangingPunct="1"/>
            <a:r>
              <a:rPr lang="zh-TW" altLang="en-US" sz="4000" b="1" dirty="0" smtClean="0">
                <a:latin typeface="標楷體" pitchFamily="65" charset="-120"/>
                <a:ea typeface="標楷體" pitchFamily="65" charset="-120"/>
              </a:rPr>
              <a:t>我能用自己的話問問題 </a:t>
            </a:r>
            <a:r>
              <a:rPr lang="en-US" altLang="zh-TW" sz="4000" b="1" dirty="0" smtClean="0">
                <a:latin typeface="標楷體" pitchFamily="65" charset="-120"/>
                <a:ea typeface="標楷體" pitchFamily="65" charset="-120"/>
              </a:rPr>
              <a:t>……□</a:t>
            </a:r>
          </a:p>
        </p:txBody>
      </p:sp>
    </p:spTree>
  </p:cSld>
  <p:clrMapOvr>
    <a:masterClrMapping/>
  </p:clrMapOv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1"/>
          <p:cNvSpPr txBox="1">
            <a:spLocks/>
          </p:cNvSpPr>
          <p:nvPr/>
        </p:nvSpPr>
        <p:spPr>
          <a:xfrm>
            <a:off x="468313" y="188913"/>
            <a:ext cx="8180387" cy="1106487"/>
          </a:xfrm>
          <a:prstGeom prst="rect">
            <a:avLst/>
          </a:prstGeom>
        </p:spPr>
        <p:txBody>
          <a:bodyPr/>
          <a:lstStyle>
            <a:lvl1pPr eaLnBrk="0" hangingPunct="0">
              <a:defRPr kumimoji="1">
                <a:solidFill>
                  <a:schemeClr val="tx1"/>
                </a:solidFill>
                <a:latin typeface="Calibri" pitchFamily="34" charset="0"/>
                <a:ea typeface="新細明體" pitchFamily="18" charset="-120"/>
              </a:defRPr>
            </a:lvl1pPr>
            <a:lvl2pPr marL="742950" indent="-285750" eaLnBrk="0" hangingPunct="0">
              <a:defRPr kumimoji="1">
                <a:solidFill>
                  <a:schemeClr val="tx1"/>
                </a:solidFill>
                <a:latin typeface="Calibri" pitchFamily="34" charset="0"/>
                <a:ea typeface="新細明體" pitchFamily="18" charset="-120"/>
              </a:defRPr>
            </a:lvl2pPr>
            <a:lvl3pPr marL="1143000" indent="-228600" eaLnBrk="0" hangingPunct="0">
              <a:defRPr kumimoji="1">
                <a:solidFill>
                  <a:schemeClr val="tx1"/>
                </a:solidFill>
                <a:latin typeface="Calibri" pitchFamily="34" charset="0"/>
                <a:ea typeface="新細明體" pitchFamily="18" charset="-120"/>
              </a:defRPr>
            </a:lvl3pPr>
            <a:lvl4pPr marL="1600200" indent="-228600" eaLnBrk="0" hangingPunct="0">
              <a:defRPr kumimoji="1">
                <a:solidFill>
                  <a:schemeClr val="tx1"/>
                </a:solidFill>
                <a:latin typeface="Calibri" pitchFamily="34" charset="0"/>
                <a:ea typeface="新細明體" pitchFamily="18" charset="-120"/>
              </a:defRPr>
            </a:lvl4pPr>
            <a:lvl5pPr marL="2057400" indent="-228600" eaLnBrk="0" hangingPunct="0">
              <a:defRPr kumimoji="1">
                <a:solidFill>
                  <a:schemeClr val="tx1"/>
                </a:solidFill>
                <a:latin typeface="Calibri"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pitchFamily="18" charset="-120"/>
              </a:defRPr>
            </a:lvl9pPr>
          </a:lstStyle>
          <a:p>
            <a:pPr algn="ctr" eaLnBrk="1" hangingPunct="1">
              <a:defRPr/>
            </a:pPr>
            <a:r>
              <a:rPr kumimoji="0" lang="zh-TW" altLang="en-US" sz="4400" b="1" dirty="0" smtClean="0">
                <a:effectLst>
                  <a:outerShdw blurRad="38100" dist="38100" dir="2700000" algn="tl">
                    <a:srgbClr val="C0C0C0"/>
                  </a:outerShdw>
                </a:effectLst>
                <a:latin typeface="標楷體" pitchFamily="65" charset="-120"/>
                <a:ea typeface="標楷體" pitchFamily="65" charset="-120"/>
              </a:rPr>
              <a:t>教師示範－推論的問題 </a:t>
            </a:r>
          </a:p>
        </p:txBody>
      </p:sp>
      <p:sp>
        <p:nvSpPr>
          <p:cNvPr id="7" name="圓角矩形 6"/>
          <p:cNvSpPr/>
          <p:nvPr/>
        </p:nvSpPr>
        <p:spPr>
          <a:xfrm>
            <a:off x="611188" y="981075"/>
            <a:ext cx="7866062" cy="733413"/>
          </a:xfrm>
          <a:prstGeom prst="roundRect">
            <a:avLst/>
          </a:prstGeom>
          <a:solidFill>
            <a:srgbClr val="CCFF6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TW" altLang="en-US" sz="2400" b="1" dirty="0" smtClean="0">
                <a:solidFill>
                  <a:schemeClr val="tx1"/>
                </a:solidFill>
                <a:latin typeface="標楷體" pitchFamily="65" charset="-120"/>
                <a:ea typeface="標楷體" pitchFamily="65" charset="-120"/>
              </a:rPr>
              <a:t>閱讀意義段第一大段（第</a:t>
            </a:r>
            <a:r>
              <a:rPr lang="en-US" altLang="zh-TW" sz="2400" b="1" dirty="0" smtClean="0">
                <a:solidFill>
                  <a:schemeClr val="tx1"/>
                </a:solidFill>
                <a:latin typeface="標楷體" pitchFamily="65" charset="-120"/>
                <a:ea typeface="標楷體" pitchFamily="65" charset="-120"/>
              </a:rPr>
              <a:t>1</a:t>
            </a:r>
            <a:r>
              <a:rPr lang="zh-TW" altLang="en-US" sz="2400" b="1" dirty="0" smtClean="0">
                <a:solidFill>
                  <a:schemeClr val="tx1"/>
                </a:solidFill>
                <a:latin typeface="標楷體" pitchFamily="65" charset="-120"/>
                <a:ea typeface="標楷體" pitchFamily="65" charset="-120"/>
              </a:rPr>
              <a:t>小段）後可以問</a:t>
            </a:r>
            <a:r>
              <a:rPr lang="zh-TW" altLang="en-US" sz="2400" b="1" smtClean="0">
                <a:solidFill>
                  <a:schemeClr val="tx1"/>
                </a:solidFill>
                <a:latin typeface="標楷體" pitchFamily="65" charset="-120"/>
                <a:ea typeface="標楷體" pitchFamily="65" charset="-120"/>
              </a:rPr>
              <a:t>哪些推論的</a:t>
            </a:r>
            <a:r>
              <a:rPr lang="zh-TW" altLang="en-US" sz="2400" b="1" dirty="0" smtClean="0">
                <a:solidFill>
                  <a:schemeClr val="tx1"/>
                </a:solidFill>
                <a:latin typeface="標楷體" pitchFamily="65" charset="-120"/>
                <a:ea typeface="標楷體" pitchFamily="65" charset="-120"/>
              </a:rPr>
              <a:t>問題？</a:t>
            </a:r>
            <a:endParaRPr lang="en-US" altLang="zh-TW" sz="2400" b="1" dirty="0">
              <a:solidFill>
                <a:schemeClr val="tx1"/>
              </a:solidFill>
              <a:latin typeface="標楷體" pitchFamily="65" charset="-120"/>
              <a:ea typeface="標楷體" pitchFamily="65" charset="-120"/>
            </a:endParaRPr>
          </a:p>
        </p:txBody>
      </p:sp>
      <p:sp>
        <p:nvSpPr>
          <p:cNvPr id="9" name="向下箭號圖說文字 8"/>
          <p:cNvSpPr/>
          <p:nvPr/>
        </p:nvSpPr>
        <p:spPr>
          <a:xfrm>
            <a:off x="1619250" y="2060575"/>
            <a:ext cx="1828800" cy="825500"/>
          </a:xfrm>
          <a:prstGeom prst="downArrowCallou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sz="2400" b="1" dirty="0" smtClean="0">
                <a:solidFill>
                  <a:schemeClr val="tx1"/>
                </a:solidFill>
                <a:latin typeface="微軟正黑體" pitchFamily="34" charset="-120"/>
                <a:ea typeface="微軟正黑體" pitchFamily="34" charset="-120"/>
              </a:rPr>
              <a:t>教師提問</a:t>
            </a:r>
            <a:endParaRPr lang="zh-TW" altLang="en-US" sz="2400" b="1" dirty="0">
              <a:solidFill>
                <a:schemeClr val="tx1"/>
              </a:solidFill>
              <a:latin typeface="微軟正黑體" pitchFamily="34" charset="-120"/>
              <a:ea typeface="微軟正黑體" pitchFamily="34" charset="-120"/>
            </a:endParaRPr>
          </a:p>
        </p:txBody>
      </p:sp>
      <p:sp>
        <p:nvSpPr>
          <p:cNvPr id="10" name="圓角矩形 9"/>
          <p:cNvSpPr/>
          <p:nvPr/>
        </p:nvSpPr>
        <p:spPr>
          <a:xfrm>
            <a:off x="323850" y="2924175"/>
            <a:ext cx="4103688" cy="374491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b"/>
            <a:r>
              <a:rPr lang="zh-TW" altLang="zh-TW" sz="2400" b="1" dirty="0">
                <a:solidFill>
                  <a:schemeClr val="tx1"/>
                </a:solidFill>
                <a:latin typeface="標楷體" pitchFamily="65" charset="-120"/>
                <a:ea typeface="標楷體" pitchFamily="65" charset="-120"/>
              </a:rPr>
              <a:t>一</a:t>
            </a:r>
            <a:r>
              <a:rPr lang="zh-TW" altLang="zh-TW" sz="2400" b="1" dirty="0" smtClean="0">
                <a:solidFill>
                  <a:schemeClr val="tx1"/>
                </a:solidFill>
                <a:latin typeface="標楷體" pitchFamily="65" charset="-120"/>
                <a:ea typeface="標楷體" pitchFamily="65" charset="-120"/>
              </a:rPr>
              <a:t>、</a:t>
            </a:r>
            <a:r>
              <a:rPr lang="zh-TW" altLang="en-US" sz="2400" b="1" dirty="0" smtClean="0">
                <a:solidFill>
                  <a:schemeClr val="tx1"/>
                </a:solidFill>
                <a:latin typeface="標楷體" pitchFamily="65" charset="-120"/>
                <a:ea typeface="標楷體" pitchFamily="65" charset="-120"/>
              </a:rPr>
              <a:t>為什麼沒有下雨、稻田乾裂，讓村子裡的人都很著急？</a:t>
            </a:r>
            <a:endParaRPr lang="en-US" altLang="zh-TW" sz="2400" b="1" dirty="0" smtClean="0">
              <a:solidFill>
                <a:schemeClr val="tx1"/>
              </a:solidFill>
              <a:latin typeface="標楷體" pitchFamily="65" charset="-120"/>
              <a:ea typeface="標楷體" pitchFamily="65" charset="-120"/>
            </a:endParaRPr>
          </a:p>
          <a:p>
            <a:pPr fontAlgn="b"/>
            <a:endParaRPr lang="en-US" altLang="zh-TW" sz="2400" b="1" dirty="0" smtClean="0">
              <a:solidFill>
                <a:schemeClr val="tx1"/>
              </a:solidFill>
              <a:latin typeface="標楷體" pitchFamily="65" charset="-120"/>
              <a:ea typeface="標楷體" pitchFamily="65" charset="-120"/>
            </a:endParaRPr>
          </a:p>
          <a:p>
            <a:pPr fontAlgn="b"/>
            <a:r>
              <a:rPr lang="zh-TW" altLang="zh-TW" sz="2400" b="1" dirty="0" smtClean="0">
                <a:solidFill>
                  <a:srgbClr val="C00000"/>
                </a:solidFill>
                <a:latin typeface="標楷體" pitchFamily="65" charset="-120"/>
                <a:ea typeface="標楷體" pitchFamily="65" charset="-120"/>
              </a:rPr>
              <a:t>二、</a:t>
            </a:r>
            <a:r>
              <a:rPr lang="zh-TW" altLang="en-US" sz="2400" b="1" dirty="0" smtClean="0">
                <a:solidFill>
                  <a:srgbClr val="C00000"/>
                </a:solidFill>
                <a:latin typeface="標楷體" pitchFamily="65" charset="-120"/>
                <a:ea typeface="標楷體" pitchFamily="65" charset="-120"/>
              </a:rPr>
              <a:t>為什麼大家要依照通知時間輪流引水灌溉？</a:t>
            </a:r>
            <a:endParaRPr lang="en-US" altLang="zh-TW" sz="2400" b="1" dirty="0" smtClean="0">
              <a:solidFill>
                <a:srgbClr val="C00000"/>
              </a:solidFill>
              <a:latin typeface="標楷體" pitchFamily="65" charset="-120"/>
              <a:ea typeface="標楷體" pitchFamily="65" charset="-120"/>
            </a:endParaRPr>
          </a:p>
          <a:p>
            <a:pPr marL="457200" indent="-457200">
              <a:lnSpc>
                <a:spcPct val="150000"/>
              </a:lnSpc>
              <a:buClr>
                <a:schemeClr val="tx1"/>
              </a:buClr>
              <a:defRPr/>
            </a:pPr>
            <a:endParaRPr lang="zh-TW" altLang="zh-TW" sz="2400" b="1" dirty="0">
              <a:solidFill>
                <a:schemeClr val="tx1"/>
              </a:solidFill>
              <a:latin typeface="微軟正黑體" pitchFamily="34" charset="-120"/>
              <a:ea typeface="微軟正黑體" pitchFamily="34" charset="-120"/>
            </a:endParaRPr>
          </a:p>
        </p:txBody>
      </p:sp>
      <p:sp>
        <p:nvSpPr>
          <p:cNvPr id="2" name="圓角矩形 9"/>
          <p:cNvSpPr/>
          <p:nvPr/>
        </p:nvSpPr>
        <p:spPr>
          <a:xfrm>
            <a:off x="5000628" y="2857496"/>
            <a:ext cx="3960812" cy="374491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b"/>
            <a:r>
              <a:rPr lang="zh-TW" altLang="zh-TW" sz="2400" b="1" dirty="0">
                <a:solidFill>
                  <a:schemeClr val="tx1"/>
                </a:solidFill>
                <a:latin typeface="標楷體" pitchFamily="65" charset="-120"/>
                <a:ea typeface="標楷體" pitchFamily="65" charset="-120"/>
              </a:rPr>
              <a:t>一</a:t>
            </a:r>
            <a:r>
              <a:rPr lang="zh-TW" altLang="zh-TW" sz="2400" b="1" dirty="0" smtClean="0">
                <a:solidFill>
                  <a:schemeClr val="tx1"/>
                </a:solidFill>
                <a:latin typeface="標楷體" pitchFamily="65" charset="-120"/>
                <a:ea typeface="標楷體" pitchFamily="65" charset="-120"/>
              </a:rPr>
              <a:t>、</a:t>
            </a:r>
            <a:r>
              <a:rPr lang="zh-TW" altLang="en-US" sz="2400" b="1" dirty="0" smtClean="0">
                <a:solidFill>
                  <a:schemeClr val="tx1"/>
                </a:solidFill>
                <a:latin typeface="標楷體" pitchFamily="65" charset="-120"/>
                <a:ea typeface="標楷體" pitchFamily="65" charset="-120"/>
              </a:rPr>
              <a:t>因為乾裂的田讓以耕種為生的村民沒有辦法耕種。</a:t>
            </a:r>
            <a:endParaRPr lang="en-US" altLang="zh-TW" sz="2400" b="1" dirty="0" smtClean="0">
              <a:solidFill>
                <a:schemeClr val="tx1"/>
              </a:solidFill>
              <a:latin typeface="標楷體" pitchFamily="65" charset="-120"/>
              <a:ea typeface="標楷體" pitchFamily="65" charset="-120"/>
            </a:endParaRPr>
          </a:p>
          <a:p>
            <a:pPr fontAlgn="b"/>
            <a:endParaRPr lang="zh-TW" altLang="en-US" sz="2400" b="1" dirty="0" smtClean="0">
              <a:solidFill>
                <a:schemeClr val="tx1"/>
              </a:solidFill>
              <a:latin typeface="標楷體" pitchFamily="65" charset="-120"/>
              <a:ea typeface="標楷體" pitchFamily="65" charset="-120"/>
            </a:endParaRPr>
          </a:p>
          <a:p>
            <a:pPr fontAlgn="b"/>
            <a:r>
              <a:rPr lang="zh-TW" altLang="zh-TW" sz="2400" b="1" dirty="0" smtClean="0">
                <a:solidFill>
                  <a:srgbClr val="C00000"/>
                </a:solidFill>
                <a:latin typeface="標楷體" pitchFamily="65" charset="-120"/>
                <a:ea typeface="標楷體" pitchFamily="65" charset="-120"/>
              </a:rPr>
              <a:t>二、</a:t>
            </a:r>
            <a:r>
              <a:rPr lang="zh-TW" altLang="en-US" sz="2400" b="1" dirty="0" smtClean="0">
                <a:solidFill>
                  <a:srgbClr val="C00000"/>
                </a:solidFill>
                <a:latin typeface="標楷體" pitchFamily="65" charset="-120"/>
                <a:ea typeface="標楷體" pitchFamily="65" charset="-120"/>
              </a:rPr>
              <a:t>因為如果大家都在同樣的時間引水，水量會不足。</a:t>
            </a:r>
            <a:endParaRPr lang="en-US" altLang="zh-TW" sz="2400" b="1" dirty="0" smtClean="0">
              <a:solidFill>
                <a:srgbClr val="C00000"/>
              </a:solidFill>
              <a:latin typeface="標楷體" pitchFamily="65" charset="-120"/>
              <a:ea typeface="標楷體" pitchFamily="65" charset="-120"/>
            </a:endParaRPr>
          </a:p>
        </p:txBody>
      </p:sp>
      <p:sp>
        <p:nvSpPr>
          <p:cNvPr id="3" name="向下箭號圖說文字 8"/>
          <p:cNvSpPr/>
          <p:nvPr/>
        </p:nvSpPr>
        <p:spPr>
          <a:xfrm>
            <a:off x="6084888" y="2060575"/>
            <a:ext cx="1828800" cy="825500"/>
          </a:xfrm>
          <a:prstGeom prst="downArrowCallou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sz="2400" b="1" dirty="0" smtClean="0">
                <a:solidFill>
                  <a:schemeClr val="tx1"/>
                </a:solidFill>
                <a:latin typeface="微軟正黑體" pitchFamily="34" charset="-120"/>
                <a:ea typeface="微軟正黑體" pitchFamily="34" charset="-120"/>
              </a:rPr>
              <a:t>學童回答</a:t>
            </a:r>
            <a:endParaRPr lang="zh-TW" altLang="en-US" sz="2400" b="1" dirty="0">
              <a:solidFill>
                <a:schemeClr val="tx1"/>
              </a:solidFill>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1"/>
          <p:cNvSpPr txBox="1">
            <a:spLocks/>
          </p:cNvSpPr>
          <p:nvPr/>
        </p:nvSpPr>
        <p:spPr>
          <a:xfrm>
            <a:off x="468313" y="188913"/>
            <a:ext cx="8180387" cy="1106487"/>
          </a:xfrm>
          <a:prstGeom prst="rect">
            <a:avLst/>
          </a:prstGeom>
        </p:spPr>
        <p:txBody>
          <a:bodyPr/>
          <a:lstStyle>
            <a:lvl1pPr eaLnBrk="0" hangingPunct="0">
              <a:defRPr kumimoji="1">
                <a:solidFill>
                  <a:schemeClr val="tx1"/>
                </a:solidFill>
                <a:latin typeface="Calibri" pitchFamily="34" charset="0"/>
                <a:ea typeface="新細明體" pitchFamily="18" charset="-120"/>
              </a:defRPr>
            </a:lvl1pPr>
            <a:lvl2pPr marL="742950" indent="-285750" eaLnBrk="0" hangingPunct="0">
              <a:defRPr kumimoji="1">
                <a:solidFill>
                  <a:schemeClr val="tx1"/>
                </a:solidFill>
                <a:latin typeface="Calibri" pitchFamily="34" charset="0"/>
                <a:ea typeface="新細明體" pitchFamily="18" charset="-120"/>
              </a:defRPr>
            </a:lvl2pPr>
            <a:lvl3pPr marL="1143000" indent="-228600" eaLnBrk="0" hangingPunct="0">
              <a:defRPr kumimoji="1">
                <a:solidFill>
                  <a:schemeClr val="tx1"/>
                </a:solidFill>
                <a:latin typeface="Calibri" pitchFamily="34" charset="0"/>
                <a:ea typeface="新細明體" pitchFamily="18" charset="-120"/>
              </a:defRPr>
            </a:lvl3pPr>
            <a:lvl4pPr marL="1600200" indent="-228600" eaLnBrk="0" hangingPunct="0">
              <a:defRPr kumimoji="1">
                <a:solidFill>
                  <a:schemeClr val="tx1"/>
                </a:solidFill>
                <a:latin typeface="Calibri" pitchFamily="34" charset="0"/>
                <a:ea typeface="新細明體" pitchFamily="18" charset="-120"/>
              </a:defRPr>
            </a:lvl4pPr>
            <a:lvl5pPr marL="2057400" indent="-228600" eaLnBrk="0" hangingPunct="0">
              <a:defRPr kumimoji="1">
                <a:solidFill>
                  <a:schemeClr val="tx1"/>
                </a:solidFill>
                <a:latin typeface="Calibri"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pitchFamily="18" charset="-120"/>
              </a:defRPr>
            </a:lvl9pPr>
          </a:lstStyle>
          <a:p>
            <a:pPr algn="ctr" eaLnBrk="1" hangingPunct="1">
              <a:defRPr/>
            </a:pPr>
            <a:r>
              <a:rPr kumimoji="0" lang="zh-TW" altLang="en-US" sz="4400" b="1" dirty="0" smtClean="0">
                <a:effectLst>
                  <a:outerShdw blurRad="38100" dist="38100" dir="2700000" algn="tl">
                    <a:srgbClr val="C0C0C0"/>
                  </a:outerShdw>
                </a:effectLst>
                <a:latin typeface="標楷體" pitchFamily="65" charset="-120"/>
                <a:ea typeface="標楷體" pitchFamily="65" charset="-120"/>
              </a:rPr>
              <a:t>學生練習－推論的問題 </a:t>
            </a:r>
          </a:p>
        </p:txBody>
      </p:sp>
      <p:sp>
        <p:nvSpPr>
          <p:cNvPr id="7" name="圓角矩形 6"/>
          <p:cNvSpPr/>
          <p:nvPr/>
        </p:nvSpPr>
        <p:spPr>
          <a:xfrm>
            <a:off x="611188" y="981075"/>
            <a:ext cx="7866062" cy="733413"/>
          </a:xfrm>
          <a:prstGeom prst="roundRect">
            <a:avLst/>
          </a:prstGeom>
          <a:solidFill>
            <a:srgbClr val="CCFF6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TW" altLang="en-US" sz="2400" b="1" dirty="0" smtClean="0">
                <a:solidFill>
                  <a:schemeClr val="tx1"/>
                </a:solidFill>
                <a:latin typeface="標楷體" pitchFamily="65" charset="-120"/>
                <a:ea typeface="標楷體" pitchFamily="65" charset="-120"/>
              </a:rPr>
              <a:t>閱讀意義段第二大段（第</a:t>
            </a:r>
            <a:r>
              <a:rPr lang="en-US" altLang="zh-TW" sz="2400" b="1" dirty="0" smtClean="0">
                <a:solidFill>
                  <a:schemeClr val="tx1"/>
                </a:solidFill>
                <a:latin typeface="標楷體" pitchFamily="65" charset="-120"/>
                <a:ea typeface="標楷體" pitchFamily="65" charset="-120"/>
              </a:rPr>
              <a:t>2,3,4</a:t>
            </a:r>
            <a:r>
              <a:rPr lang="zh-TW" altLang="en-US" sz="2400" b="1" dirty="0" smtClean="0">
                <a:solidFill>
                  <a:schemeClr val="tx1"/>
                </a:solidFill>
                <a:latin typeface="標楷體" pitchFamily="65" charset="-120"/>
                <a:ea typeface="標楷體" pitchFamily="65" charset="-120"/>
              </a:rPr>
              <a:t>小段）後可以問哪些推論的問題？</a:t>
            </a:r>
            <a:endParaRPr lang="en-US" altLang="zh-TW" sz="2400" b="1" dirty="0">
              <a:solidFill>
                <a:schemeClr val="tx1"/>
              </a:solidFill>
              <a:latin typeface="標楷體" pitchFamily="65" charset="-120"/>
              <a:ea typeface="標楷體" pitchFamily="65" charset="-120"/>
            </a:endParaRPr>
          </a:p>
        </p:txBody>
      </p:sp>
      <p:sp>
        <p:nvSpPr>
          <p:cNvPr id="9" name="向下箭號圖說文字 8"/>
          <p:cNvSpPr/>
          <p:nvPr/>
        </p:nvSpPr>
        <p:spPr>
          <a:xfrm>
            <a:off x="1214414" y="2060575"/>
            <a:ext cx="2233636" cy="825500"/>
          </a:xfrm>
          <a:prstGeom prst="downArrowCallou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TW" altLang="en-US" sz="2400" b="1" dirty="0" smtClean="0">
                <a:solidFill>
                  <a:schemeClr val="tx1"/>
                </a:solidFill>
                <a:latin typeface="微軟正黑體" pitchFamily="34" charset="-120"/>
                <a:ea typeface="微軟正黑體" pitchFamily="34" charset="-120"/>
              </a:rPr>
              <a:t>學生練習提問</a:t>
            </a:r>
            <a:endParaRPr lang="zh-TW" altLang="en-US" sz="2400" b="1" dirty="0">
              <a:solidFill>
                <a:schemeClr val="tx1"/>
              </a:solidFill>
              <a:latin typeface="微軟正黑體" pitchFamily="34" charset="-120"/>
              <a:ea typeface="微軟正黑體" pitchFamily="34" charset="-120"/>
            </a:endParaRPr>
          </a:p>
        </p:txBody>
      </p:sp>
      <p:sp>
        <p:nvSpPr>
          <p:cNvPr id="10" name="圓角矩形 9"/>
          <p:cNvSpPr/>
          <p:nvPr/>
        </p:nvSpPr>
        <p:spPr>
          <a:xfrm>
            <a:off x="323850" y="2924175"/>
            <a:ext cx="4103688" cy="374491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b"/>
            <a:r>
              <a:rPr lang="zh-TW" altLang="zh-TW" sz="2400" b="1" dirty="0">
                <a:solidFill>
                  <a:schemeClr val="tx1"/>
                </a:solidFill>
                <a:latin typeface="標楷體" pitchFamily="65" charset="-120"/>
                <a:ea typeface="標楷體" pitchFamily="65" charset="-120"/>
              </a:rPr>
              <a:t>一</a:t>
            </a:r>
            <a:r>
              <a:rPr lang="zh-TW" altLang="zh-TW" sz="2400" b="1" dirty="0" smtClean="0">
                <a:solidFill>
                  <a:schemeClr val="tx1"/>
                </a:solidFill>
                <a:latin typeface="標楷體" pitchFamily="65" charset="-120"/>
                <a:ea typeface="標楷體" pitchFamily="65" charset="-120"/>
              </a:rPr>
              <a:t>、</a:t>
            </a:r>
            <a:r>
              <a:rPr lang="zh-TW" altLang="en-US" sz="2400" b="1" dirty="0" smtClean="0">
                <a:solidFill>
                  <a:schemeClr val="tx1"/>
                </a:solidFill>
                <a:latin typeface="標楷體" pitchFamily="65" charset="-120"/>
                <a:ea typeface="標楷體" pitchFamily="65" charset="-120"/>
              </a:rPr>
              <a:t>作者說要回家拿鋤頭時為什麼結結巴巴的？</a:t>
            </a:r>
            <a:endParaRPr lang="en-US" altLang="zh-TW" sz="2400" b="1" dirty="0" smtClean="0">
              <a:solidFill>
                <a:schemeClr val="tx1"/>
              </a:solidFill>
              <a:latin typeface="標楷體" pitchFamily="65" charset="-120"/>
              <a:ea typeface="標楷體" pitchFamily="65" charset="-120"/>
            </a:endParaRPr>
          </a:p>
          <a:p>
            <a:pPr fontAlgn="b"/>
            <a:endParaRPr lang="en-US" altLang="zh-TW" sz="2400" b="1" dirty="0" smtClean="0">
              <a:solidFill>
                <a:schemeClr val="tx1"/>
              </a:solidFill>
              <a:latin typeface="標楷體" pitchFamily="65" charset="-120"/>
              <a:ea typeface="標楷體" pitchFamily="65" charset="-120"/>
            </a:endParaRPr>
          </a:p>
          <a:p>
            <a:pPr fontAlgn="b"/>
            <a:r>
              <a:rPr lang="zh-TW" altLang="zh-TW" sz="2400" b="1" dirty="0" smtClean="0">
                <a:solidFill>
                  <a:srgbClr val="C00000"/>
                </a:solidFill>
                <a:latin typeface="標楷體" pitchFamily="65" charset="-120"/>
                <a:ea typeface="標楷體" pitchFamily="65" charset="-120"/>
              </a:rPr>
              <a:t>二、</a:t>
            </a:r>
            <a:r>
              <a:rPr lang="zh-TW" altLang="en-US" sz="2400" b="1" dirty="0" smtClean="0">
                <a:solidFill>
                  <a:srgbClr val="C00000"/>
                </a:solidFill>
                <a:latin typeface="標楷體" pitchFamily="65" charset="-120"/>
                <a:ea typeface="標楷體" pitchFamily="65" charset="-120"/>
              </a:rPr>
              <a:t>為什麼大家要依照通知時間輪流引水灌溉？</a:t>
            </a:r>
            <a:endParaRPr lang="en-US" altLang="zh-TW" sz="2400" b="1" dirty="0" smtClean="0">
              <a:solidFill>
                <a:srgbClr val="C00000"/>
              </a:solidFill>
              <a:latin typeface="標楷體" pitchFamily="65" charset="-120"/>
              <a:ea typeface="標楷體" pitchFamily="65" charset="-120"/>
            </a:endParaRPr>
          </a:p>
          <a:p>
            <a:pPr fontAlgn="b"/>
            <a:endParaRPr lang="en-US" altLang="zh-TW" sz="2400" b="1" dirty="0" smtClean="0">
              <a:solidFill>
                <a:srgbClr val="C00000"/>
              </a:solidFill>
              <a:latin typeface="標楷體" pitchFamily="65" charset="-120"/>
              <a:ea typeface="標楷體" pitchFamily="65" charset="-120"/>
            </a:endParaRPr>
          </a:p>
          <a:p>
            <a:pPr fontAlgn="b"/>
            <a:r>
              <a:rPr lang="zh-TW" altLang="en-US" sz="2400" b="1" dirty="0" smtClean="0">
                <a:solidFill>
                  <a:schemeClr val="accent6">
                    <a:lumMod val="50000"/>
                  </a:schemeClr>
                </a:solidFill>
                <a:latin typeface="標楷體" pitchFamily="65" charset="-120"/>
                <a:ea typeface="標楷體" pitchFamily="65" charset="-120"/>
              </a:rPr>
              <a:t>三、為什麼作者的爸爸拍他的肩叫他「勇敢一點，快去快回！」</a:t>
            </a:r>
            <a:endParaRPr lang="en-US" altLang="zh-TW" sz="2400" b="1" dirty="0" smtClean="0">
              <a:solidFill>
                <a:schemeClr val="accent6">
                  <a:lumMod val="50000"/>
                </a:schemeClr>
              </a:solidFill>
              <a:latin typeface="標楷體" pitchFamily="65" charset="-120"/>
              <a:ea typeface="標楷體" pitchFamily="65" charset="-120"/>
            </a:endParaRPr>
          </a:p>
          <a:p>
            <a:pPr marL="457200" indent="-457200">
              <a:lnSpc>
                <a:spcPct val="150000"/>
              </a:lnSpc>
              <a:buClr>
                <a:schemeClr val="tx1"/>
              </a:buClr>
              <a:defRPr/>
            </a:pPr>
            <a:endParaRPr lang="zh-TW" altLang="zh-TW" sz="2400" b="1" dirty="0">
              <a:solidFill>
                <a:schemeClr val="tx1"/>
              </a:solidFill>
              <a:latin typeface="微軟正黑體" pitchFamily="34" charset="-120"/>
              <a:ea typeface="微軟正黑體" pitchFamily="34" charset="-120"/>
            </a:endParaRPr>
          </a:p>
        </p:txBody>
      </p:sp>
      <p:sp>
        <p:nvSpPr>
          <p:cNvPr id="2" name="圓角矩形 9"/>
          <p:cNvSpPr/>
          <p:nvPr/>
        </p:nvSpPr>
        <p:spPr>
          <a:xfrm>
            <a:off x="5000628" y="2928934"/>
            <a:ext cx="3960812" cy="367347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b"/>
            <a:r>
              <a:rPr lang="zh-TW" altLang="zh-TW" sz="2400" b="1" dirty="0">
                <a:solidFill>
                  <a:schemeClr val="tx1"/>
                </a:solidFill>
                <a:latin typeface="標楷體" pitchFamily="65" charset="-120"/>
                <a:ea typeface="標楷體" pitchFamily="65" charset="-120"/>
              </a:rPr>
              <a:t>一</a:t>
            </a:r>
            <a:r>
              <a:rPr lang="zh-TW" altLang="zh-TW" sz="2400" b="1" dirty="0" smtClean="0">
                <a:solidFill>
                  <a:schemeClr val="tx1"/>
                </a:solidFill>
                <a:latin typeface="標楷體" pitchFamily="65" charset="-120"/>
                <a:ea typeface="標楷體" pitchFamily="65" charset="-120"/>
              </a:rPr>
              <a:t>、</a:t>
            </a:r>
            <a:r>
              <a:rPr lang="zh-TW" altLang="en-US" sz="2400" b="1" dirty="0" smtClean="0">
                <a:solidFill>
                  <a:schemeClr val="tx1"/>
                </a:solidFill>
                <a:latin typeface="標楷體" pitchFamily="65" charset="-120"/>
                <a:ea typeface="標楷體" pitchFamily="65" charset="-120"/>
              </a:rPr>
              <a:t>因為作者對於要獨自走回家是害怕的</a:t>
            </a:r>
            <a:r>
              <a:rPr lang="zh-TW" altLang="en-US" sz="2400" b="1" dirty="0" smtClean="0">
                <a:solidFill>
                  <a:schemeClr val="tx1"/>
                </a:solidFill>
                <a:latin typeface="標楷體" pitchFamily="65" charset="-120"/>
                <a:ea typeface="標楷體" pitchFamily="65" charset="-120"/>
              </a:rPr>
              <a:t>。</a:t>
            </a:r>
            <a:endParaRPr lang="en-US" altLang="zh-TW" sz="2400" b="1" smtClean="0">
              <a:solidFill>
                <a:schemeClr val="tx1"/>
              </a:solidFill>
              <a:latin typeface="標楷體" pitchFamily="65" charset="-120"/>
              <a:ea typeface="標楷體" pitchFamily="65" charset="-120"/>
            </a:endParaRPr>
          </a:p>
          <a:p>
            <a:pPr fontAlgn="b"/>
            <a:endParaRPr lang="zh-TW" altLang="en-US" sz="2400" b="1" dirty="0" smtClean="0">
              <a:solidFill>
                <a:schemeClr val="tx1"/>
              </a:solidFill>
              <a:latin typeface="標楷體" pitchFamily="65" charset="-120"/>
              <a:ea typeface="標楷體" pitchFamily="65" charset="-120"/>
            </a:endParaRPr>
          </a:p>
          <a:p>
            <a:pPr fontAlgn="b"/>
            <a:r>
              <a:rPr lang="zh-TW" altLang="zh-TW" sz="2400" b="1" dirty="0" smtClean="0">
                <a:solidFill>
                  <a:srgbClr val="C00000"/>
                </a:solidFill>
                <a:latin typeface="標楷體" pitchFamily="65" charset="-120"/>
                <a:ea typeface="標楷體" pitchFamily="65" charset="-120"/>
              </a:rPr>
              <a:t>二、</a:t>
            </a:r>
            <a:r>
              <a:rPr lang="zh-TW" altLang="en-US" sz="2400" b="1" dirty="0" smtClean="0">
                <a:solidFill>
                  <a:srgbClr val="C00000"/>
                </a:solidFill>
                <a:latin typeface="標楷體" pitchFamily="65" charset="-120"/>
                <a:ea typeface="標楷體" pitchFamily="65" charset="-120"/>
              </a:rPr>
              <a:t>因為如果大家都在同樣的時間引水，水量會不足。</a:t>
            </a:r>
            <a:endParaRPr lang="en-US" altLang="zh-TW" sz="2400" b="1" dirty="0" smtClean="0">
              <a:solidFill>
                <a:srgbClr val="C00000"/>
              </a:solidFill>
              <a:latin typeface="標楷體" pitchFamily="65" charset="-120"/>
              <a:ea typeface="標楷體" pitchFamily="65" charset="-120"/>
            </a:endParaRPr>
          </a:p>
          <a:p>
            <a:pPr fontAlgn="b"/>
            <a:r>
              <a:rPr lang="zh-TW" altLang="en-US" sz="2400" b="1" dirty="0" smtClean="0">
                <a:solidFill>
                  <a:schemeClr val="accent6">
                    <a:lumMod val="50000"/>
                  </a:schemeClr>
                </a:solidFill>
                <a:latin typeface="標楷體" pitchFamily="65" charset="-120"/>
                <a:ea typeface="標楷體" pitchFamily="65" charset="-120"/>
              </a:rPr>
              <a:t>三、因為爸爸從他的臉上看出他的害怕。</a:t>
            </a:r>
            <a:endParaRPr lang="en-US" altLang="zh-TW" sz="2400" b="1" dirty="0" smtClean="0">
              <a:solidFill>
                <a:schemeClr val="accent6">
                  <a:lumMod val="50000"/>
                </a:schemeClr>
              </a:solidFill>
              <a:latin typeface="標楷體" pitchFamily="65" charset="-120"/>
              <a:ea typeface="標楷體" pitchFamily="65" charset="-120"/>
            </a:endParaRPr>
          </a:p>
        </p:txBody>
      </p:sp>
      <p:sp>
        <p:nvSpPr>
          <p:cNvPr id="3" name="向下箭號圖說文字 8"/>
          <p:cNvSpPr/>
          <p:nvPr/>
        </p:nvSpPr>
        <p:spPr>
          <a:xfrm>
            <a:off x="5786446" y="2060575"/>
            <a:ext cx="2127242" cy="825500"/>
          </a:xfrm>
          <a:prstGeom prst="downArrowCallou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sz="2400" b="1" dirty="0" smtClean="0">
                <a:solidFill>
                  <a:schemeClr val="tx1"/>
                </a:solidFill>
                <a:latin typeface="微軟正黑體" pitchFamily="34" charset="-120"/>
                <a:ea typeface="微軟正黑體" pitchFamily="34" charset="-120"/>
              </a:rPr>
              <a:t>同學可以回答</a:t>
            </a:r>
            <a:endParaRPr lang="zh-TW" altLang="en-US" sz="2400" b="1" dirty="0">
              <a:solidFill>
                <a:schemeClr val="tx1"/>
              </a:solidFill>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1357290" y="285728"/>
            <a:ext cx="6829360" cy="1149253"/>
          </a:xfrm>
        </p:spPr>
        <p:txBody>
          <a:bodyPr>
            <a:normAutofit fontScale="90000"/>
          </a:bodyPr>
          <a:lstStyle/>
          <a:p>
            <a:pPr>
              <a:defRPr/>
            </a:pPr>
            <a:r>
              <a:rPr lang="zh-TW" altLang="en-US" sz="44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「推論的問題」</a:t>
            </a:r>
            <a:r>
              <a:rPr lang="zh-TW" altLang="en-US" sz="4400" b="1" dirty="0" smtClean="0">
                <a:ln w="12700">
                  <a:solidFill>
                    <a:schemeClr val="accent2">
                      <a:lumMod val="75000"/>
                    </a:schemeClr>
                  </a:solidFill>
                  <a:prstDash val="solid"/>
                </a:ln>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cs typeface="Verdana" pitchFamily="34" charset="0"/>
              </a:rPr>
              <a:t>品質評量表</a:t>
            </a:r>
          </a:p>
        </p:txBody>
      </p:sp>
      <p:sp>
        <p:nvSpPr>
          <p:cNvPr id="321538" name="Rectangle 3"/>
          <p:cNvSpPr>
            <a:spLocks noGrp="1" noChangeArrowheads="1"/>
          </p:cNvSpPr>
          <p:nvPr>
            <p:ph idx="1"/>
          </p:nvPr>
        </p:nvSpPr>
        <p:spPr>
          <a:xfrm>
            <a:off x="785786" y="1571612"/>
            <a:ext cx="7572428" cy="4206876"/>
          </a:xfrm>
        </p:spPr>
        <p:txBody>
          <a:bodyPr>
            <a:normAutofit fontScale="92500" lnSpcReduction="20000"/>
          </a:bodyPr>
          <a:lstStyle/>
          <a:p>
            <a:pPr eaLnBrk="1" hangingPunct="1">
              <a:buFont typeface="Arial" charset="0"/>
              <a:buNone/>
            </a:pPr>
            <a:r>
              <a:rPr lang="zh-TW" altLang="en-US" dirty="0" smtClean="0">
                <a:ea typeface="新細明體" charset="-120"/>
              </a:rPr>
              <a:t>  </a:t>
            </a:r>
            <a:r>
              <a:rPr lang="zh-TW" altLang="en-US" sz="4000" b="1" dirty="0" smtClean="0">
                <a:solidFill>
                  <a:srgbClr val="C00000"/>
                </a:solidFill>
                <a:latin typeface="標楷體" pitchFamily="65" charset="-120"/>
                <a:ea typeface="標楷體" pitchFamily="65" charset="-120"/>
              </a:rPr>
              <a:t>做到請打勾</a:t>
            </a:r>
          </a:p>
          <a:p>
            <a:r>
              <a:rPr lang="zh-TW" altLang="en-US" sz="4000" b="1" dirty="0" smtClean="0">
                <a:latin typeface="標楷體" pitchFamily="65" charset="-120"/>
                <a:ea typeface="標楷體" pitchFamily="65" charset="-120"/>
              </a:rPr>
              <a:t>我的問題包含問號 </a:t>
            </a:r>
            <a:r>
              <a:rPr lang="en-US" altLang="zh-TW" sz="4000" b="1" dirty="0" smtClean="0">
                <a:latin typeface="標楷體" pitchFamily="65" charset="-120"/>
                <a:ea typeface="標楷體" pitchFamily="65" charset="-120"/>
              </a:rPr>
              <a:t>………□</a:t>
            </a:r>
          </a:p>
          <a:p>
            <a:r>
              <a:rPr lang="zh-TW" altLang="en-US" sz="4000" b="1" dirty="0" smtClean="0">
                <a:latin typeface="標楷體" pitchFamily="65" charset="-120"/>
                <a:ea typeface="標楷體" pitchFamily="65" charset="-120"/>
              </a:rPr>
              <a:t>我能利用我已知道的事實問問題  </a:t>
            </a:r>
            <a:endParaRPr lang="en-US" altLang="zh-TW" sz="4000" b="1" dirty="0" smtClean="0">
              <a:latin typeface="標楷體" pitchFamily="65" charset="-120"/>
              <a:ea typeface="標楷體" pitchFamily="65" charset="-120"/>
            </a:endParaRPr>
          </a:p>
          <a:p>
            <a:pPr>
              <a:buNone/>
            </a:pPr>
            <a:r>
              <a:rPr lang="zh-TW" altLang="en-US" sz="4000" b="1" dirty="0" smtClean="0">
                <a:latin typeface="標楷體" pitchFamily="65" charset="-120"/>
                <a:ea typeface="標楷體" pitchFamily="65" charset="-120"/>
              </a:rPr>
              <a:t>  </a:t>
            </a:r>
            <a:r>
              <a:rPr lang="en-US" altLang="zh-TW" sz="4000" b="1" dirty="0" smtClean="0">
                <a:latin typeface="標楷體" pitchFamily="65" charset="-120"/>
                <a:ea typeface="標楷體" pitchFamily="65" charset="-120"/>
              </a:rPr>
              <a:t>……………………………□</a:t>
            </a:r>
          </a:p>
          <a:p>
            <a:r>
              <a:rPr lang="zh-TW" altLang="en-US" sz="4000" b="1" dirty="0" smtClean="0">
                <a:latin typeface="標楷體" pitchFamily="65" charset="-120"/>
                <a:ea typeface="標楷體" pitchFamily="65" charset="-120"/>
              </a:rPr>
              <a:t>問題的答案要經過思考和推理才能找到  </a:t>
            </a:r>
            <a:r>
              <a:rPr lang="en-US" altLang="zh-TW" sz="4000" b="1" dirty="0" smtClean="0">
                <a:latin typeface="標楷體" pitchFamily="65" charset="-120"/>
                <a:ea typeface="標楷體" pitchFamily="65" charset="-120"/>
              </a:rPr>
              <a:t>………………… □</a:t>
            </a:r>
          </a:p>
          <a:p>
            <a:r>
              <a:rPr lang="zh-TW" altLang="en-US" sz="4000" b="1" dirty="0" smtClean="0">
                <a:latin typeface="標楷體" pitchFamily="65" charset="-120"/>
                <a:ea typeface="標楷體" pitchFamily="65" charset="-120"/>
              </a:rPr>
              <a:t>我能用「換句話說」的方式問問題  </a:t>
            </a:r>
            <a:r>
              <a:rPr lang="en-US" altLang="zh-TW" sz="4000" b="1" dirty="0" smtClean="0">
                <a:latin typeface="標楷體" pitchFamily="65" charset="-120"/>
                <a:ea typeface="標楷體" pitchFamily="65" charset="-120"/>
              </a:rPr>
              <a:t>……………………… □</a:t>
            </a:r>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1"/>
          <p:cNvSpPr txBox="1">
            <a:spLocks/>
          </p:cNvSpPr>
          <p:nvPr/>
        </p:nvSpPr>
        <p:spPr>
          <a:xfrm>
            <a:off x="468313" y="188913"/>
            <a:ext cx="8180387" cy="1106487"/>
          </a:xfrm>
          <a:prstGeom prst="rect">
            <a:avLst/>
          </a:prstGeom>
        </p:spPr>
        <p:txBody>
          <a:bodyPr/>
          <a:lstStyle>
            <a:lvl1pPr eaLnBrk="0" hangingPunct="0">
              <a:defRPr kumimoji="1">
                <a:solidFill>
                  <a:schemeClr val="tx1"/>
                </a:solidFill>
                <a:latin typeface="Calibri" pitchFamily="34" charset="0"/>
                <a:ea typeface="新細明體" pitchFamily="18" charset="-120"/>
              </a:defRPr>
            </a:lvl1pPr>
            <a:lvl2pPr marL="742950" indent="-285750" eaLnBrk="0" hangingPunct="0">
              <a:defRPr kumimoji="1">
                <a:solidFill>
                  <a:schemeClr val="tx1"/>
                </a:solidFill>
                <a:latin typeface="Calibri" pitchFamily="34" charset="0"/>
                <a:ea typeface="新細明體" pitchFamily="18" charset="-120"/>
              </a:defRPr>
            </a:lvl2pPr>
            <a:lvl3pPr marL="1143000" indent="-228600" eaLnBrk="0" hangingPunct="0">
              <a:defRPr kumimoji="1">
                <a:solidFill>
                  <a:schemeClr val="tx1"/>
                </a:solidFill>
                <a:latin typeface="Calibri" pitchFamily="34" charset="0"/>
                <a:ea typeface="新細明體" pitchFamily="18" charset="-120"/>
              </a:defRPr>
            </a:lvl3pPr>
            <a:lvl4pPr marL="1600200" indent="-228600" eaLnBrk="0" hangingPunct="0">
              <a:defRPr kumimoji="1">
                <a:solidFill>
                  <a:schemeClr val="tx1"/>
                </a:solidFill>
                <a:latin typeface="Calibri" pitchFamily="34" charset="0"/>
                <a:ea typeface="新細明體" pitchFamily="18" charset="-120"/>
              </a:defRPr>
            </a:lvl4pPr>
            <a:lvl5pPr marL="2057400" indent="-228600" eaLnBrk="0" hangingPunct="0">
              <a:defRPr kumimoji="1">
                <a:solidFill>
                  <a:schemeClr val="tx1"/>
                </a:solidFill>
                <a:latin typeface="Calibri"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pitchFamily="18" charset="-120"/>
              </a:defRPr>
            </a:lvl9pPr>
          </a:lstStyle>
          <a:p>
            <a:pPr algn="ctr" eaLnBrk="1" hangingPunct="1">
              <a:defRPr/>
            </a:pPr>
            <a:r>
              <a:rPr kumimoji="0" lang="zh-TW" altLang="en-US" sz="4400" b="1" dirty="0" smtClean="0">
                <a:solidFill>
                  <a:schemeClr val="tx2">
                    <a:lumMod val="50000"/>
                  </a:schemeClr>
                </a:solidFill>
                <a:effectLst>
                  <a:outerShdw blurRad="38100" dist="38100" dir="2700000" algn="tl">
                    <a:srgbClr val="C0C0C0"/>
                  </a:outerShdw>
                </a:effectLst>
                <a:latin typeface="標楷體" pitchFamily="65" charset="-120"/>
                <a:ea typeface="標楷體" pitchFamily="65" charset="-120"/>
              </a:rPr>
              <a:t>教師示範－評論的問題</a:t>
            </a:r>
            <a:r>
              <a:rPr kumimoji="0" lang="zh-TW" altLang="en-US" b="1" dirty="0" smtClean="0">
                <a:solidFill>
                  <a:schemeClr val="tx2">
                    <a:lumMod val="50000"/>
                  </a:schemeClr>
                </a:solidFill>
                <a:effectLst>
                  <a:outerShdw blurRad="38100" dist="38100" dir="2700000" algn="tl">
                    <a:srgbClr val="C0C0C0"/>
                  </a:outerShdw>
                </a:effectLst>
                <a:latin typeface="標楷體" pitchFamily="65" charset="-120"/>
                <a:ea typeface="標楷體" pitchFamily="65" charset="-120"/>
              </a:rPr>
              <a:t> </a:t>
            </a:r>
          </a:p>
        </p:txBody>
      </p:sp>
      <p:sp>
        <p:nvSpPr>
          <p:cNvPr id="7" name="圓角矩形 6"/>
          <p:cNvSpPr/>
          <p:nvPr/>
        </p:nvSpPr>
        <p:spPr>
          <a:xfrm>
            <a:off x="684213" y="981075"/>
            <a:ext cx="7866062" cy="935038"/>
          </a:xfrm>
          <a:prstGeom prst="roundRect">
            <a:avLst/>
          </a:prstGeom>
          <a:solidFill>
            <a:srgbClr val="CCFF6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sz="3200" b="1" dirty="0">
                <a:solidFill>
                  <a:schemeClr val="tx1"/>
                </a:solidFill>
                <a:effectLst>
                  <a:outerShdw blurRad="38100" dist="38100" dir="2700000" algn="tl">
                    <a:srgbClr val="000000">
                      <a:alpha val="43137"/>
                    </a:srgbClr>
                  </a:outerShdw>
                </a:effectLst>
                <a:latin typeface="標楷體" pitchFamily="65" charset="-120"/>
                <a:ea typeface="標楷體" pitchFamily="65" charset="-120"/>
              </a:rPr>
              <a:t>概覽全文</a:t>
            </a:r>
            <a:endParaRPr lang="en-US" altLang="zh-TW" sz="3200" b="1" dirty="0">
              <a:solidFill>
                <a:schemeClr val="tx1"/>
              </a:solidFill>
              <a:effectLst>
                <a:outerShdw blurRad="38100" dist="38100" dir="2700000" algn="tl">
                  <a:srgbClr val="000000">
                    <a:alpha val="43137"/>
                  </a:srgbClr>
                </a:outerShdw>
              </a:effectLst>
              <a:latin typeface="標楷體" pitchFamily="65" charset="-120"/>
              <a:ea typeface="標楷體" pitchFamily="65" charset="-120"/>
            </a:endParaRPr>
          </a:p>
        </p:txBody>
      </p:sp>
      <p:sp>
        <p:nvSpPr>
          <p:cNvPr id="9" name="向下箭號圖說文字 8"/>
          <p:cNvSpPr/>
          <p:nvPr/>
        </p:nvSpPr>
        <p:spPr>
          <a:xfrm>
            <a:off x="1619250" y="2060575"/>
            <a:ext cx="1828800" cy="825500"/>
          </a:xfrm>
          <a:prstGeom prst="downArrowCallou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TW" altLang="en-US" sz="2000" b="1">
                <a:solidFill>
                  <a:schemeClr val="tx1"/>
                </a:solidFill>
                <a:latin typeface="微軟正黑體" pitchFamily="34" charset="-120"/>
                <a:ea typeface="微軟正黑體" pitchFamily="34" charset="-120"/>
              </a:rPr>
              <a:t>   </a:t>
            </a:r>
            <a:r>
              <a:rPr lang="zh-TW" altLang="en-US" sz="2400" b="1">
                <a:solidFill>
                  <a:schemeClr val="tx1"/>
                </a:solidFill>
                <a:latin typeface="微軟正黑體" pitchFamily="34" charset="-120"/>
                <a:ea typeface="微軟正黑體" pitchFamily="34" charset="-120"/>
              </a:rPr>
              <a:t>教師提問</a:t>
            </a:r>
          </a:p>
        </p:txBody>
      </p:sp>
      <p:sp>
        <p:nvSpPr>
          <p:cNvPr id="10" name="圓角矩形 9"/>
          <p:cNvSpPr/>
          <p:nvPr/>
        </p:nvSpPr>
        <p:spPr>
          <a:xfrm>
            <a:off x="323850" y="2924175"/>
            <a:ext cx="4103688" cy="374491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lvl="1" indent="-342900">
              <a:lnSpc>
                <a:spcPts val="3800"/>
              </a:lnSpc>
              <a:defRPr/>
            </a:pPr>
            <a:endParaRPr lang="en-US" altLang="zh-TW" sz="2600" b="1" dirty="0" smtClean="0">
              <a:solidFill>
                <a:schemeClr val="tx1"/>
              </a:solidFill>
              <a:latin typeface="標楷體" pitchFamily="65" charset="-120"/>
              <a:ea typeface="標楷體" pitchFamily="65" charset="-120"/>
            </a:endParaRPr>
          </a:p>
          <a:p>
            <a:pPr marL="342900" lvl="1" indent="-342900">
              <a:lnSpc>
                <a:spcPts val="3600"/>
              </a:lnSpc>
              <a:defRPr/>
            </a:pPr>
            <a:r>
              <a:rPr lang="zh-TW" altLang="zh-TW" sz="2400" b="1" dirty="0" smtClean="0">
                <a:solidFill>
                  <a:schemeClr val="tx1"/>
                </a:solidFill>
                <a:latin typeface="標楷體" pitchFamily="65" charset="-120"/>
                <a:ea typeface="標楷體" pitchFamily="65" charset="-120"/>
              </a:rPr>
              <a:t>一</a:t>
            </a:r>
            <a:r>
              <a:rPr lang="zh-TW" altLang="zh-TW" sz="2400" b="1" dirty="0">
                <a:solidFill>
                  <a:schemeClr val="tx1"/>
                </a:solidFill>
                <a:latin typeface="標楷體" pitchFamily="65" charset="-120"/>
                <a:ea typeface="標楷體" pitchFamily="65" charset="-120"/>
              </a:rPr>
              <a:t>、讀完這課你</a:t>
            </a:r>
            <a:r>
              <a:rPr lang="zh-TW" altLang="zh-TW" sz="2400" b="1" dirty="0" smtClean="0">
                <a:solidFill>
                  <a:schemeClr val="tx1"/>
                </a:solidFill>
                <a:latin typeface="標楷體" pitchFamily="65" charset="-120"/>
                <a:ea typeface="標楷體" pitchFamily="65" charset="-120"/>
              </a:rPr>
              <a:t>對</a:t>
            </a:r>
            <a:r>
              <a:rPr lang="zh-TW" altLang="en-US" sz="2400" b="1" dirty="0" smtClean="0">
                <a:solidFill>
                  <a:schemeClr val="tx1"/>
                </a:solidFill>
                <a:latin typeface="標楷體" pitchFamily="65" charset="-120"/>
                <a:ea typeface="標楷體" pitchFamily="65" charset="-120"/>
              </a:rPr>
              <a:t>農民的生活</a:t>
            </a:r>
            <a:r>
              <a:rPr lang="zh-TW" altLang="zh-TW" sz="2400" b="1" dirty="0" smtClean="0">
                <a:solidFill>
                  <a:schemeClr val="tx1"/>
                </a:solidFill>
                <a:latin typeface="標楷體" pitchFamily="65" charset="-120"/>
                <a:ea typeface="標楷體" pitchFamily="65" charset="-120"/>
              </a:rPr>
              <a:t>有</a:t>
            </a:r>
            <a:r>
              <a:rPr lang="zh-TW" altLang="en-US" sz="2400" b="1" dirty="0" smtClean="0">
                <a:solidFill>
                  <a:schemeClr val="tx1"/>
                </a:solidFill>
                <a:latin typeface="標楷體" pitchFamily="65" charset="-120"/>
                <a:ea typeface="標楷體" pitchFamily="65" charset="-120"/>
              </a:rPr>
              <a:t>什麼體會</a:t>
            </a:r>
            <a:r>
              <a:rPr lang="zh-TW" altLang="zh-TW" sz="2400" b="1" dirty="0" smtClean="0">
                <a:solidFill>
                  <a:schemeClr val="tx1"/>
                </a:solidFill>
                <a:latin typeface="標楷體" pitchFamily="65" charset="-120"/>
                <a:ea typeface="標楷體" pitchFamily="65" charset="-120"/>
              </a:rPr>
              <a:t>？ </a:t>
            </a:r>
            <a:endParaRPr lang="zh-TW" altLang="zh-TW" sz="2400" b="1" dirty="0">
              <a:solidFill>
                <a:schemeClr val="tx1"/>
              </a:solidFill>
              <a:latin typeface="標楷體" pitchFamily="65" charset="-120"/>
              <a:ea typeface="標楷體" pitchFamily="65" charset="-120"/>
            </a:endParaRPr>
          </a:p>
          <a:p>
            <a:pPr marL="342900" lvl="1" indent="-342900">
              <a:lnSpc>
                <a:spcPts val="3600"/>
              </a:lnSpc>
              <a:defRPr/>
            </a:pPr>
            <a:r>
              <a:rPr lang="zh-TW" altLang="zh-TW" sz="2400" b="1" dirty="0">
                <a:solidFill>
                  <a:schemeClr val="tx1"/>
                </a:solidFill>
                <a:latin typeface="標楷體" pitchFamily="65" charset="-120"/>
                <a:ea typeface="標楷體" pitchFamily="65" charset="-120"/>
              </a:rPr>
              <a:t>二</a:t>
            </a:r>
            <a:r>
              <a:rPr lang="zh-TW" altLang="zh-TW" sz="2400" b="1" dirty="0" smtClean="0">
                <a:solidFill>
                  <a:schemeClr val="tx1"/>
                </a:solidFill>
                <a:latin typeface="標楷體" pitchFamily="65" charset="-120"/>
                <a:ea typeface="標楷體" pitchFamily="65" charset="-120"/>
              </a:rPr>
              <a:t>、</a:t>
            </a:r>
            <a:r>
              <a:rPr lang="zh-TW" altLang="en-US" sz="2400" b="1" dirty="0" smtClean="0">
                <a:solidFill>
                  <a:schemeClr val="tx1"/>
                </a:solidFill>
                <a:latin typeface="標楷體" pitchFamily="65" charset="-120"/>
                <a:ea typeface="標楷體" pitchFamily="65" charset="-120"/>
              </a:rPr>
              <a:t>你對作者在「黑暗」中獨自回家拿鋤頭的表現有什麼看法？</a:t>
            </a:r>
            <a:endParaRPr lang="en-US" altLang="zh-TW" sz="2400" b="1" dirty="0" smtClean="0">
              <a:solidFill>
                <a:schemeClr val="tx1"/>
              </a:solidFill>
              <a:latin typeface="標楷體" pitchFamily="65" charset="-120"/>
              <a:ea typeface="標楷體" pitchFamily="65" charset="-120"/>
            </a:endParaRPr>
          </a:p>
          <a:p>
            <a:pPr marL="342900" lvl="1" indent="-342900">
              <a:lnSpc>
                <a:spcPts val="3600"/>
              </a:lnSpc>
              <a:defRPr/>
            </a:pPr>
            <a:r>
              <a:rPr lang="zh-TW" altLang="en-US" sz="2400" b="1" dirty="0" smtClean="0">
                <a:solidFill>
                  <a:schemeClr val="tx1"/>
                </a:solidFill>
                <a:latin typeface="標楷體" pitchFamily="65" charset="-120"/>
                <a:ea typeface="標楷體" pitchFamily="65" charset="-120"/>
              </a:rPr>
              <a:t>三、</a:t>
            </a:r>
            <a:r>
              <a:rPr lang="zh-TW" altLang="zh-TW" sz="2400" b="1" dirty="0" smtClean="0">
                <a:solidFill>
                  <a:schemeClr val="tx1"/>
                </a:solidFill>
                <a:latin typeface="標楷體" pitchFamily="65" charset="-120"/>
                <a:ea typeface="標楷體" pitchFamily="65" charset="-120"/>
              </a:rPr>
              <a:t>如果你是文中的小男孩，你敢一個人自己走回去拿鋤頭嗎？為什麼？</a:t>
            </a:r>
            <a:endParaRPr lang="en-US" altLang="zh-TW" sz="2400" b="1" dirty="0" smtClean="0">
              <a:solidFill>
                <a:schemeClr val="tx1"/>
              </a:solidFill>
              <a:latin typeface="標楷體" pitchFamily="65" charset="-120"/>
              <a:ea typeface="標楷體" pitchFamily="65" charset="-120"/>
            </a:endParaRPr>
          </a:p>
          <a:p>
            <a:pPr marL="342900" lvl="1" indent="-342900">
              <a:lnSpc>
                <a:spcPct val="150000"/>
              </a:lnSpc>
              <a:defRPr/>
            </a:pPr>
            <a:endParaRPr lang="zh-TW" altLang="zh-TW" sz="2600" b="1" dirty="0">
              <a:solidFill>
                <a:schemeClr val="tx1"/>
              </a:solidFill>
              <a:latin typeface="標楷體" pitchFamily="65" charset="-120"/>
              <a:ea typeface="標楷體" pitchFamily="65" charset="-120"/>
            </a:endParaRPr>
          </a:p>
        </p:txBody>
      </p:sp>
      <p:sp>
        <p:nvSpPr>
          <p:cNvPr id="2" name="圓角矩形 9"/>
          <p:cNvSpPr/>
          <p:nvPr/>
        </p:nvSpPr>
        <p:spPr>
          <a:xfrm>
            <a:off x="4932363" y="2924175"/>
            <a:ext cx="3960812" cy="374491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lvl="1" algn="ctr">
              <a:lnSpc>
                <a:spcPct val="120000"/>
              </a:lnSpc>
              <a:defRPr/>
            </a:pPr>
            <a:r>
              <a:rPr lang="zh-TW" altLang="en-US" sz="5400" b="1" dirty="0" smtClean="0">
                <a:solidFill>
                  <a:srgbClr val="C00000"/>
                </a:solidFill>
              </a:rPr>
              <a:t>？</a:t>
            </a:r>
            <a:endParaRPr lang="zh-TW" altLang="zh-TW" sz="5400" b="1" dirty="0">
              <a:solidFill>
                <a:srgbClr val="C00000"/>
              </a:solidFill>
            </a:endParaRPr>
          </a:p>
        </p:txBody>
      </p:sp>
      <p:sp>
        <p:nvSpPr>
          <p:cNvPr id="3" name="向下箭號圖說文字 8"/>
          <p:cNvSpPr/>
          <p:nvPr/>
        </p:nvSpPr>
        <p:spPr>
          <a:xfrm>
            <a:off x="6084888" y="2060575"/>
            <a:ext cx="1828800" cy="825500"/>
          </a:xfrm>
          <a:prstGeom prst="downArrowCallou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TW" altLang="en-US" sz="2000" b="1" dirty="0" smtClean="0">
                <a:solidFill>
                  <a:schemeClr val="tx1"/>
                </a:solidFill>
                <a:latin typeface="微軟正黑體" pitchFamily="34" charset="-120"/>
                <a:ea typeface="微軟正黑體" pitchFamily="34" charset="-120"/>
              </a:rPr>
              <a:t>學童自由回答</a:t>
            </a:r>
            <a:endParaRPr lang="zh-TW" altLang="en-US" sz="2000" b="1" dirty="0">
              <a:solidFill>
                <a:schemeClr val="tx1"/>
              </a:solidFill>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1357290" y="285728"/>
            <a:ext cx="6829360" cy="1149253"/>
          </a:xfrm>
        </p:spPr>
        <p:txBody>
          <a:bodyPr>
            <a:normAutofit fontScale="90000"/>
          </a:bodyPr>
          <a:lstStyle/>
          <a:p>
            <a:pPr>
              <a:defRPr/>
            </a:pPr>
            <a:r>
              <a:rPr lang="zh-TW" altLang="en-US" sz="44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「評論的問題」</a:t>
            </a:r>
            <a:r>
              <a:rPr lang="zh-TW" altLang="en-US" sz="4400" b="1" dirty="0" smtClean="0">
                <a:ln w="12700">
                  <a:solidFill>
                    <a:schemeClr val="accent2">
                      <a:lumMod val="75000"/>
                    </a:schemeClr>
                  </a:solidFill>
                  <a:prstDash val="solid"/>
                </a:ln>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cs typeface="Verdana" pitchFamily="34" charset="0"/>
              </a:rPr>
              <a:t>品質評量表</a:t>
            </a:r>
          </a:p>
        </p:txBody>
      </p:sp>
      <p:sp>
        <p:nvSpPr>
          <p:cNvPr id="321538" name="Rectangle 3"/>
          <p:cNvSpPr>
            <a:spLocks noGrp="1" noChangeArrowheads="1"/>
          </p:cNvSpPr>
          <p:nvPr>
            <p:ph idx="1"/>
          </p:nvPr>
        </p:nvSpPr>
        <p:spPr>
          <a:xfrm>
            <a:off x="785786" y="1428736"/>
            <a:ext cx="7215238" cy="4929222"/>
          </a:xfrm>
        </p:spPr>
        <p:txBody>
          <a:bodyPr>
            <a:normAutofit fontScale="92500" lnSpcReduction="10000"/>
          </a:bodyPr>
          <a:lstStyle/>
          <a:p>
            <a:pPr eaLnBrk="1" hangingPunct="1">
              <a:buFont typeface="Arial" charset="0"/>
              <a:buNone/>
            </a:pPr>
            <a:r>
              <a:rPr lang="zh-TW" altLang="en-US" dirty="0" smtClean="0">
                <a:ea typeface="新細明體" charset="-120"/>
              </a:rPr>
              <a:t>  </a:t>
            </a:r>
            <a:r>
              <a:rPr lang="zh-TW" altLang="en-US" sz="4000" b="1" dirty="0" smtClean="0">
                <a:solidFill>
                  <a:srgbClr val="C00000"/>
                </a:solidFill>
                <a:latin typeface="標楷體" pitchFamily="65" charset="-120"/>
                <a:ea typeface="標楷體" pitchFamily="65" charset="-120"/>
              </a:rPr>
              <a:t>做到請打勾</a:t>
            </a:r>
          </a:p>
          <a:p>
            <a:r>
              <a:rPr lang="zh-TW" altLang="en-US" sz="3900" b="1" dirty="0" smtClean="0">
                <a:latin typeface="標楷體" pitchFamily="65" charset="-120"/>
                <a:ea typeface="標楷體" pitchFamily="65" charset="-120"/>
              </a:rPr>
              <a:t>我的問題包含問號 </a:t>
            </a:r>
            <a:r>
              <a:rPr lang="en-US" altLang="zh-TW" sz="3900" b="1" dirty="0" smtClean="0">
                <a:latin typeface="標楷體" pitchFamily="65" charset="-120"/>
                <a:ea typeface="標楷體" pitchFamily="65" charset="-120"/>
              </a:rPr>
              <a:t>………□</a:t>
            </a:r>
          </a:p>
          <a:p>
            <a:r>
              <a:rPr kumimoji="1" lang="zh-TW" altLang="en-US" sz="3900" b="1" dirty="0" smtClean="0">
                <a:solidFill>
                  <a:srgbClr val="000000"/>
                </a:solidFill>
                <a:latin typeface="標楷體" pitchFamily="65" charset="-120"/>
                <a:ea typeface="標楷體" pitchFamily="65" charset="-120"/>
              </a:rPr>
              <a:t>我能利用關鍵詞問問題。（你覺得、你認為、如果是你、對你而言</a:t>
            </a:r>
            <a:r>
              <a:rPr kumimoji="1" lang="en-US" altLang="zh-TW" sz="3900" b="1" dirty="0" smtClean="0">
                <a:solidFill>
                  <a:srgbClr val="000000"/>
                </a:solidFill>
                <a:latin typeface="標楷體" pitchFamily="65" charset="-120"/>
                <a:ea typeface="標楷體" pitchFamily="65" charset="-120"/>
              </a:rPr>
              <a:t>…</a:t>
            </a:r>
            <a:r>
              <a:rPr kumimoji="1" lang="zh-TW" altLang="en-US" sz="3900" b="1" dirty="0" smtClean="0">
                <a:solidFill>
                  <a:srgbClr val="000000"/>
                </a:solidFill>
                <a:latin typeface="標楷體" pitchFamily="65" charset="-120"/>
                <a:ea typeface="標楷體" pitchFamily="65" charset="-120"/>
              </a:rPr>
              <a:t>）</a:t>
            </a:r>
            <a:r>
              <a:rPr lang="en-US" altLang="zh-TW" sz="3900" b="1" dirty="0" smtClean="0">
                <a:latin typeface="標楷體" pitchFamily="65" charset="-120"/>
                <a:ea typeface="標楷體" pitchFamily="65" charset="-120"/>
              </a:rPr>
              <a:t> ……………………□</a:t>
            </a:r>
          </a:p>
          <a:p>
            <a:r>
              <a:rPr kumimoji="1" lang="zh-TW" altLang="en-US" sz="3900" b="1" dirty="0" smtClean="0">
                <a:solidFill>
                  <a:srgbClr val="000000"/>
                </a:solidFill>
                <a:latin typeface="標楷體" pitchFamily="65" charset="-120"/>
                <a:ea typeface="標楷體" pitchFamily="65" charset="-120"/>
              </a:rPr>
              <a:t>答案要以自己的知識、心得、想法或感受回答</a:t>
            </a:r>
            <a:r>
              <a:rPr lang="en-US" altLang="zh-TW" sz="3900" b="1" dirty="0" smtClean="0">
                <a:latin typeface="標楷體" pitchFamily="65" charset="-120"/>
                <a:ea typeface="標楷體" pitchFamily="65" charset="-120"/>
              </a:rPr>
              <a:t>…………… □</a:t>
            </a:r>
          </a:p>
          <a:p>
            <a:r>
              <a:rPr lang="zh-TW" altLang="en-US" sz="3900" b="1" dirty="0" smtClean="0">
                <a:latin typeface="標楷體" pitchFamily="65" charset="-120"/>
                <a:ea typeface="標楷體" pitchFamily="65" charset="-120"/>
              </a:rPr>
              <a:t>我能用「換句話說」的方式問問題  </a:t>
            </a:r>
            <a:r>
              <a:rPr lang="en-US" altLang="zh-TW" sz="3900" b="1" dirty="0" smtClean="0">
                <a:latin typeface="標楷體" pitchFamily="65" charset="-120"/>
                <a:ea typeface="標楷體" pitchFamily="65" charset="-120"/>
              </a:rPr>
              <a:t>……………………… □</a:t>
            </a:r>
          </a:p>
        </p:txBody>
      </p:sp>
    </p:spTree>
  </p:cSld>
  <p:clrMapOvr>
    <a:masterClrMapping/>
  </p:clrMapOvr>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idx="4294967295"/>
          </p:nvPr>
        </p:nvSpPr>
        <p:spPr>
          <a:xfrm>
            <a:off x="928661" y="287338"/>
            <a:ext cx="7672413" cy="720725"/>
          </a:xfrm>
        </p:spPr>
        <p:txBody>
          <a:bodyPr wrap="square" numCol="1" anchor="b" anchorCtr="0" compatLnSpc="1">
            <a:prstTxWarp prst="textNoShape">
              <a:avLst/>
            </a:prstTxWarp>
            <a:normAutofit fontScale="90000"/>
          </a:bodyPr>
          <a:lstStyle/>
          <a:p>
            <a:pPr>
              <a:defRPr/>
            </a:pPr>
            <a:r>
              <a:rPr lang="zh-TW" altLang="zh-TW" b="1" dirty="0" smtClean="0">
                <a:solidFill>
                  <a:schemeClr val="tx2">
                    <a:lumMod val="50000"/>
                  </a:schemeClr>
                </a:solidFill>
                <a:effectLst/>
                <a:latin typeface="標楷體" pitchFamily="65" charset="-120"/>
                <a:ea typeface="標楷體" pitchFamily="65" charset="-120"/>
              </a:rPr>
              <a:t>自我提問－</a:t>
            </a:r>
            <a:r>
              <a:rPr lang="zh-TW" altLang="en-US" b="1" dirty="0" smtClean="0">
                <a:solidFill>
                  <a:schemeClr val="tx2">
                    <a:lumMod val="50000"/>
                  </a:schemeClr>
                </a:solidFill>
                <a:effectLst/>
                <a:latin typeface="標楷體" pitchFamily="65" charset="-120"/>
                <a:ea typeface="標楷體" pitchFamily="65" charset="-120"/>
              </a:rPr>
              <a:t>評論問題的小組教學</a:t>
            </a:r>
          </a:p>
        </p:txBody>
      </p:sp>
      <p:sp>
        <p:nvSpPr>
          <p:cNvPr id="4" name="向右箭號 3"/>
          <p:cNvSpPr>
            <a:spLocks noChangeArrowheads="1"/>
          </p:cNvSpPr>
          <p:nvPr/>
        </p:nvSpPr>
        <p:spPr bwMode="auto">
          <a:xfrm>
            <a:off x="755650" y="1196975"/>
            <a:ext cx="2089150" cy="1081088"/>
          </a:xfrm>
          <a:prstGeom prst="rightArrow">
            <a:avLst>
              <a:gd name="adj1" fmla="val 50000"/>
              <a:gd name="adj2" fmla="val 49975"/>
            </a:avLst>
          </a:prstGeom>
          <a:solidFill>
            <a:srgbClr val="FF9900"/>
          </a:solidFill>
          <a:ln w="25400" algn="ctr">
            <a:solidFill>
              <a:srgbClr val="26697A"/>
            </a:solidFill>
            <a:miter lim="800000"/>
            <a:headEnd/>
            <a:tailEnd/>
          </a:ln>
        </p:spPr>
        <p:txBody>
          <a:bodyPr anchor="ctr"/>
          <a:lstStyle/>
          <a:p>
            <a:pPr algn="ctr"/>
            <a:r>
              <a:rPr kumimoji="0" lang="zh-TW" altLang="en-US" sz="2800" b="1">
                <a:latin typeface="標楷體" pitchFamily="65" charset="-120"/>
                <a:ea typeface="標楷體" pitchFamily="65" charset="-120"/>
              </a:rPr>
              <a:t>教師示範</a:t>
            </a:r>
          </a:p>
        </p:txBody>
      </p:sp>
      <p:sp>
        <p:nvSpPr>
          <p:cNvPr id="5" name="向右箭號 4"/>
          <p:cNvSpPr>
            <a:spLocks noChangeArrowheads="1"/>
          </p:cNvSpPr>
          <p:nvPr/>
        </p:nvSpPr>
        <p:spPr bwMode="auto">
          <a:xfrm>
            <a:off x="785786" y="2428868"/>
            <a:ext cx="2089150" cy="1079500"/>
          </a:xfrm>
          <a:prstGeom prst="rightArrow">
            <a:avLst>
              <a:gd name="adj1" fmla="val 50000"/>
              <a:gd name="adj2" fmla="val 50049"/>
            </a:avLst>
          </a:prstGeom>
          <a:solidFill>
            <a:srgbClr val="FF00FF"/>
          </a:solidFill>
          <a:ln w="25400" algn="ctr">
            <a:solidFill>
              <a:srgbClr val="26697A"/>
            </a:solidFill>
            <a:miter lim="800000"/>
            <a:headEnd/>
            <a:tailEnd/>
          </a:ln>
        </p:spPr>
        <p:txBody>
          <a:bodyPr anchor="ctr"/>
          <a:lstStyle/>
          <a:p>
            <a:pPr algn="ctr"/>
            <a:r>
              <a:rPr kumimoji="0" lang="zh-TW" altLang="en-US" sz="2800" b="1">
                <a:solidFill>
                  <a:srgbClr val="080808"/>
                </a:solidFill>
                <a:latin typeface="標楷體" pitchFamily="65" charset="-120"/>
                <a:ea typeface="標楷體" pitchFamily="65" charset="-120"/>
              </a:rPr>
              <a:t>同學了解</a:t>
            </a:r>
          </a:p>
        </p:txBody>
      </p:sp>
      <p:sp>
        <p:nvSpPr>
          <p:cNvPr id="6" name="向右箭號 5"/>
          <p:cNvSpPr>
            <a:spLocks noChangeArrowheads="1"/>
          </p:cNvSpPr>
          <p:nvPr/>
        </p:nvSpPr>
        <p:spPr bwMode="auto">
          <a:xfrm>
            <a:off x="785786" y="3714752"/>
            <a:ext cx="2087563" cy="1079500"/>
          </a:xfrm>
          <a:prstGeom prst="rightArrow">
            <a:avLst>
              <a:gd name="adj1" fmla="val 50000"/>
              <a:gd name="adj2" fmla="val 50011"/>
            </a:avLst>
          </a:prstGeom>
          <a:solidFill>
            <a:srgbClr val="FF00FF"/>
          </a:solidFill>
          <a:ln w="25400" algn="ctr">
            <a:solidFill>
              <a:srgbClr val="26697A"/>
            </a:solidFill>
            <a:miter lim="800000"/>
            <a:headEnd/>
            <a:tailEnd/>
          </a:ln>
        </p:spPr>
        <p:txBody>
          <a:bodyPr anchor="ctr"/>
          <a:lstStyle/>
          <a:p>
            <a:pPr algn="ctr"/>
            <a:r>
              <a:rPr kumimoji="0" lang="zh-TW" altLang="en-US" sz="2800" b="1">
                <a:solidFill>
                  <a:srgbClr val="080808"/>
                </a:solidFill>
                <a:latin typeface="標楷體" pitchFamily="65" charset="-120"/>
                <a:ea typeface="標楷體" pitchFamily="65" charset="-120"/>
              </a:rPr>
              <a:t>小組練習</a:t>
            </a:r>
          </a:p>
        </p:txBody>
      </p:sp>
      <p:sp>
        <p:nvSpPr>
          <p:cNvPr id="7" name="向右箭號 6"/>
          <p:cNvSpPr>
            <a:spLocks noChangeArrowheads="1"/>
          </p:cNvSpPr>
          <p:nvPr/>
        </p:nvSpPr>
        <p:spPr bwMode="auto">
          <a:xfrm>
            <a:off x="785786" y="4929198"/>
            <a:ext cx="2087563" cy="1081087"/>
          </a:xfrm>
          <a:prstGeom prst="rightArrow">
            <a:avLst>
              <a:gd name="adj1" fmla="val 50000"/>
              <a:gd name="adj2" fmla="val 49937"/>
            </a:avLst>
          </a:prstGeom>
          <a:solidFill>
            <a:srgbClr val="FF00FF"/>
          </a:solidFill>
          <a:ln w="25400" algn="ctr">
            <a:solidFill>
              <a:srgbClr val="26697A"/>
            </a:solidFill>
            <a:miter lim="800000"/>
            <a:headEnd/>
            <a:tailEnd/>
          </a:ln>
        </p:spPr>
        <p:txBody>
          <a:bodyPr anchor="ctr"/>
          <a:lstStyle/>
          <a:p>
            <a:pPr algn="ctr"/>
            <a:r>
              <a:rPr kumimoji="0" lang="zh-TW" altLang="en-US" sz="2000" b="1">
                <a:solidFill>
                  <a:srgbClr val="080808"/>
                </a:solidFill>
              </a:rPr>
              <a:t>教師統整回饋</a:t>
            </a:r>
          </a:p>
        </p:txBody>
      </p:sp>
      <p:sp>
        <p:nvSpPr>
          <p:cNvPr id="9" name="矩形 8"/>
          <p:cNvSpPr>
            <a:spLocks noChangeArrowheads="1"/>
          </p:cNvSpPr>
          <p:nvPr/>
        </p:nvSpPr>
        <p:spPr bwMode="auto">
          <a:xfrm>
            <a:off x="2987675" y="1341438"/>
            <a:ext cx="5905500" cy="792162"/>
          </a:xfrm>
          <a:prstGeom prst="rect">
            <a:avLst/>
          </a:prstGeom>
          <a:solidFill>
            <a:srgbClr val="FFCC00"/>
          </a:solidFill>
          <a:ln w="25400" algn="ctr">
            <a:solidFill>
              <a:srgbClr val="26697A"/>
            </a:solidFill>
            <a:miter lim="800000"/>
            <a:headEnd/>
            <a:tailEnd/>
          </a:ln>
        </p:spPr>
        <p:txBody>
          <a:bodyPr anchor="ctr"/>
          <a:lstStyle/>
          <a:p>
            <a:r>
              <a:rPr kumimoji="0" lang="zh-TW" altLang="en-US" sz="2800" b="1">
                <a:latin typeface="標楷體" pitchFamily="65" charset="-120"/>
                <a:ea typeface="標楷體" pitchFamily="65" charset="-120"/>
              </a:rPr>
              <a:t>提出評論的問題</a:t>
            </a:r>
            <a:endParaRPr kumimoji="0" lang="en-US" altLang="zh-TW" sz="2800" b="1">
              <a:ea typeface="標楷體" pitchFamily="65" charset="-120"/>
            </a:endParaRPr>
          </a:p>
        </p:txBody>
      </p:sp>
      <p:sp>
        <p:nvSpPr>
          <p:cNvPr id="10" name="矩形 9"/>
          <p:cNvSpPr>
            <a:spLocks noChangeArrowheads="1"/>
          </p:cNvSpPr>
          <p:nvPr/>
        </p:nvSpPr>
        <p:spPr bwMode="auto">
          <a:xfrm>
            <a:off x="3000364" y="2500306"/>
            <a:ext cx="5976937" cy="1008063"/>
          </a:xfrm>
          <a:prstGeom prst="rect">
            <a:avLst/>
          </a:prstGeom>
          <a:solidFill>
            <a:srgbClr val="00FFFF"/>
          </a:solidFill>
          <a:ln w="25400" algn="ctr">
            <a:solidFill>
              <a:srgbClr val="26697A"/>
            </a:solidFill>
            <a:miter lim="800000"/>
            <a:headEnd/>
            <a:tailEnd/>
          </a:ln>
        </p:spPr>
        <p:txBody>
          <a:bodyPr anchor="ctr"/>
          <a:lstStyle/>
          <a:p>
            <a:r>
              <a:rPr kumimoji="0" lang="zh-TW" altLang="zh-TW" sz="1600" b="1" dirty="0">
                <a:solidFill>
                  <a:srgbClr val="080808"/>
                </a:solidFill>
                <a:latin typeface="標楷體" pitchFamily="65" charset="-120"/>
                <a:ea typeface="標楷體" pitchFamily="65" charset="-120"/>
              </a:rPr>
              <a:t>評論的問題</a:t>
            </a:r>
            <a:r>
              <a:rPr kumimoji="0" lang="zh-TW" altLang="zh-TW" sz="1600" b="1" dirty="0"/>
              <a:t>：</a:t>
            </a:r>
            <a:r>
              <a:rPr kumimoji="0" lang="zh-TW" altLang="zh-TW" sz="1600" b="1" dirty="0">
                <a:solidFill>
                  <a:srgbClr val="080808"/>
                </a:solidFill>
                <a:latin typeface="標楷體" pitchFamily="65" charset="-120"/>
                <a:ea typeface="標楷體" pitchFamily="65" charset="-120"/>
              </a:rPr>
              <a:t>回答問題，除了要思考文章內容之外，還需要用自己的知識去理解這篇文章的細節。閱讀者需結合文章脈絡與先備知識才能獲得答案的問題及對文本提出評論的問題。 </a:t>
            </a:r>
            <a:endParaRPr kumimoji="0" lang="en-US" altLang="zh-TW" sz="1600" b="1" dirty="0">
              <a:solidFill>
                <a:srgbClr val="080808"/>
              </a:solidFill>
              <a:latin typeface="標楷體" pitchFamily="65" charset="-120"/>
              <a:ea typeface="標楷體" pitchFamily="65" charset="-120"/>
            </a:endParaRPr>
          </a:p>
        </p:txBody>
      </p:sp>
      <p:sp>
        <p:nvSpPr>
          <p:cNvPr id="11" name="矩形 10"/>
          <p:cNvSpPr>
            <a:spLocks noChangeArrowheads="1"/>
          </p:cNvSpPr>
          <p:nvPr/>
        </p:nvSpPr>
        <p:spPr bwMode="auto">
          <a:xfrm>
            <a:off x="3000364" y="3929066"/>
            <a:ext cx="5905500" cy="792162"/>
          </a:xfrm>
          <a:prstGeom prst="rect">
            <a:avLst/>
          </a:prstGeom>
          <a:solidFill>
            <a:srgbClr val="00FFFF"/>
          </a:solidFill>
          <a:ln w="25400" algn="ctr">
            <a:solidFill>
              <a:srgbClr val="26697A"/>
            </a:solidFill>
            <a:miter lim="800000"/>
            <a:headEnd/>
            <a:tailEnd/>
          </a:ln>
        </p:spPr>
        <p:txBody>
          <a:bodyPr anchor="ctr"/>
          <a:lstStyle/>
          <a:p>
            <a:r>
              <a:rPr kumimoji="0" lang="zh-TW" altLang="zh-TW" sz="2800" b="1" dirty="0">
                <a:solidFill>
                  <a:srgbClr val="080808"/>
                </a:solidFill>
                <a:latin typeface="標楷體" pitchFamily="65" charset="-120"/>
                <a:ea typeface="標楷體" pitchFamily="65" charset="-120"/>
              </a:rPr>
              <a:t>小組練習寫出「評論的問題 」</a:t>
            </a:r>
          </a:p>
          <a:p>
            <a:r>
              <a:rPr kumimoji="0" lang="zh-TW" altLang="zh-TW" sz="2800" b="1" dirty="0">
                <a:solidFill>
                  <a:srgbClr val="080808"/>
                </a:solidFill>
                <a:latin typeface="標楷體" pitchFamily="65" charset="-120"/>
                <a:ea typeface="標楷體" pitchFamily="65" charset="-120"/>
              </a:rPr>
              <a:t>※配合「評論問題的提問檢核表」</a:t>
            </a:r>
            <a:endParaRPr kumimoji="0" lang="en-US" altLang="zh-TW" sz="2800" b="1" dirty="0">
              <a:solidFill>
                <a:srgbClr val="080808"/>
              </a:solidFill>
              <a:latin typeface="標楷體" pitchFamily="65" charset="-120"/>
              <a:ea typeface="標楷體" pitchFamily="65" charset="-120"/>
            </a:endParaRPr>
          </a:p>
        </p:txBody>
      </p:sp>
      <p:sp>
        <p:nvSpPr>
          <p:cNvPr id="12" name="矩形 11"/>
          <p:cNvSpPr>
            <a:spLocks noChangeArrowheads="1"/>
          </p:cNvSpPr>
          <p:nvPr/>
        </p:nvSpPr>
        <p:spPr bwMode="auto">
          <a:xfrm>
            <a:off x="3000364" y="5072074"/>
            <a:ext cx="5905500" cy="792163"/>
          </a:xfrm>
          <a:prstGeom prst="rect">
            <a:avLst/>
          </a:prstGeom>
          <a:solidFill>
            <a:srgbClr val="00FFFF"/>
          </a:solidFill>
          <a:ln w="25400" algn="ctr">
            <a:solidFill>
              <a:srgbClr val="26697A"/>
            </a:solidFill>
            <a:miter lim="800000"/>
            <a:headEnd/>
            <a:tailEnd/>
          </a:ln>
        </p:spPr>
        <p:txBody>
          <a:bodyPr anchor="ctr"/>
          <a:lstStyle/>
          <a:p>
            <a:r>
              <a:rPr kumimoji="0" lang="zh-TW" altLang="zh-TW" sz="2800" b="1">
                <a:solidFill>
                  <a:srgbClr val="080808"/>
                </a:solidFill>
                <a:latin typeface="標楷體" pitchFamily="65" charset="-120"/>
                <a:ea typeface="標楷體" pitchFamily="65" charset="-120"/>
              </a:rPr>
              <a:t>擬題訂正與計分</a:t>
            </a:r>
            <a:endParaRPr kumimoji="0" lang="en-US" altLang="zh-TW" sz="2800" b="1">
              <a:solidFill>
                <a:srgbClr val="080808"/>
              </a:solidFill>
              <a:latin typeface="標楷體" pitchFamily="65" charset="-120"/>
              <a:ea typeface="標楷體" pitchFamily="65" charset="-120"/>
            </a:endParaRPr>
          </a:p>
        </p:txBody>
      </p:sp>
      <p:sp>
        <p:nvSpPr>
          <p:cNvPr id="205837" name="AutoShape 13"/>
          <p:cNvSpPr>
            <a:spLocks noChangeArrowheads="1"/>
          </p:cNvSpPr>
          <p:nvPr/>
        </p:nvSpPr>
        <p:spPr bwMode="auto">
          <a:xfrm>
            <a:off x="323850" y="1125538"/>
            <a:ext cx="8640763" cy="2589214"/>
          </a:xfrm>
          <a:prstGeom prst="roundRect">
            <a:avLst>
              <a:gd name="adj" fmla="val 16667"/>
            </a:avLst>
          </a:prstGeom>
          <a:noFill/>
          <a:ln w="63500">
            <a:solidFill>
              <a:srgbClr val="FF0000"/>
            </a:solidFill>
            <a:round/>
            <a:headEnd/>
            <a:tailEnd/>
          </a:ln>
          <a:effectLst/>
        </p:spPr>
        <p:txBody>
          <a:bodyPr wrap="none" anchor="ctr"/>
          <a:lstStyle/>
          <a:p>
            <a:endParaRPr lang="zh-TW" altLang="en-US"/>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p:cNvSpPr>
          <p:nvPr>
            <p:ph type="title" idx="4294967295"/>
          </p:nvPr>
        </p:nvSpPr>
        <p:spPr bwMode="auto">
          <a:xfrm>
            <a:off x="457200" y="214290"/>
            <a:ext cx="8472518" cy="1214438"/>
          </a:xfrm>
          <a:noFill/>
        </p:spPr>
        <p:txBody>
          <a:bodyPr wrap="square" numCol="1" anchorCtr="0" compatLnSpc="1">
            <a:prstTxWarp prst="textNoShape">
              <a:avLst/>
            </a:prstTxWarp>
            <a:normAutofit fontScale="90000"/>
          </a:bodyPr>
          <a:lstStyle/>
          <a:p>
            <a:r>
              <a:rPr lang="zh-TW" altLang="en-US" sz="3600" b="1" dirty="0" smtClean="0">
                <a:solidFill>
                  <a:srgbClr val="C00000"/>
                </a:solidFill>
                <a:effectLst/>
                <a:latin typeface="標楷體" pitchFamily="65" charset="-120"/>
                <a:ea typeface="標楷體" pitchFamily="65" charset="-120"/>
              </a:rPr>
              <a:t>             短文練習學習單</a:t>
            </a:r>
            <a:r>
              <a:rPr lang="en-US" altLang="zh-TW" sz="2800" b="1" dirty="0" smtClean="0">
                <a:solidFill>
                  <a:schemeClr val="tx2">
                    <a:lumMod val="50000"/>
                  </a:schemeClr>
                </a:solidFill>
                <a:effectLst/>
                <a:latin typeface="標楷體" pitchFamily="65" charset="-120"/>
                <a:ea typeface="標楷體" pitchFamily="65" charset="-120"/>
              </a:rPr>
              <a:t/>
            </a:r>
            <a:br>
              <a:rPr lang="en-US" altLang="zh-TW" sz="2800" b="1" dirty="0" smtClean="0">
                <a:solidFill>
                  <a:schemeClr val="tx2">
                    <a:lumMod val="50000"/>
                  </a:schemeClr>
                </a:solidFill>
                <a:effectLst/>
                <a:latin typeface="標楷體" pitchFamily="65" charset="-120"/>
                <a:ea typeface="標楷體" pitchFamily="65" charset="-120"/>
              </a:rPr>
            </a:br>
            <a:r>
              <a:rPr lang="zh-TW" altLang="en-US" sz="2800" dirty="0" smtClean="0">
                <a:solidFill>
                  <a:schemeClr val="tx2">
                    <a:lumMod val="50000"/>
                  </a:schemeClr>
                </a:solidFill>
                <a:effectLst/>
                <a:latin typeface="標楷體" pitchFamily="65" charset="-120"/>
                <a:ea typeface="標楷體" pitchFamily="65" charset="-120"/>
              </a:rPr>
              <a:t> ★</a:t>
            </a:r>
            <a:r>
              <a:rPr lang="zh-TW" altLang="en-US" sz="28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看完指定短文，請學生試著問三種不同層次的問題。</a:t>
            </a:r>
          </a:p>
        </p:txBody>
      </p:sp>
      <p:graphicFrame>
        <p:nvGraphicFramePr>
          <p:cNvPr id="208016" name="Group 144"/>
          <p:cNvGraphicFramePr>
            <a:graphicFrameLocks noGrp="1"/>
          </p:cNvGraphicFramePr>
          <p:nvPr>
            <p:ph idx="4294967295"/>
          </p:nvPr>
        </p:nvGraphicFramePr>
        <p:xfrm>
          <a:off x="457200" y="1600200"/>
          <a:ext cx="8229600" cy="4879975"/>
        </p:xfrm>
        <a:graphic>
          <a:graphicData uri="http://schemas.openxmlformats.org/drawingml/2006/table">
            <a:tbl>
              <a:tblPr/>
              <a:tblGrid>
                <a:gridCol w="1003300"/>
                <a:gridCol w="3586163"/>
                <a:gridCol w="3640137"/>
              </a:tblGrid>
              <a:tr h="460375">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endParaRPr kumimoji="0" lang="zh-TW" altLang="en-US" sz="1600" b="0" i="0" u="none" strike="noStrike" cap="none" normalizeH="0" baseline="0" dirty="0" smtClean="0">
                        <a:ln>
                          <a:noFill/>
                        </a:ln>
                        <a:solidFill>
                          <a:schemeClr val="tx1"/>
                        </a:solidFill>
                        <a:effectLst/>
                        <a:latin typeface="微軟正黑體" pitchFamily="34" charset="-120"/>
                        <a:ea typeface="微軟正黑體" pitchFamily="34" charset="-12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1" lang="zh-TW" altLang="en-US" sz="2400" b="1" i="0" u="none" strike="noStrike" cap="none" normalizeH="0" baseline="0" smtClean="0">
                          <a:ln>
                            <a:noFill/>
                          </a:ln>
                          <a:solidFill>
                            <a:srgbClr val="000000"/>
                          </a:solidFill>
                          <a:effectLst/>
                          <a:latin typeface="Times New Roman" pitchFamily="18" charset="0"/>
                          <a:ea typeface="標楷體" pitchFamily="65" charset="-120"/>
                        </a:rPr>
                        <a:t>問題</a:t>
                      </a:r>
                      <a:endParaRPr kumimoji="1" lang="zh-TW" altLang="en-US" sz="2400" b="0" i="0" u="none" strike="noStrike" cap="none" normalizeH="0" baseline="0" smtClean="0">
                        <a:ln>
                          <a:noFill/>
                        </a:ln>
                        <a:solidFill>
                          <a:schemeClr val="tx1"/>
                        </a:solidFill>
                        <a:effectLst/>
                        <a:latin typeface="Calibri" pitchFamily="34" charset="0"/>
                        <a:ea typeface="標楷體" pitchFamily="65" charset="-12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1" lang="zh-TW" altLang="en-US" sz="2400" b="1" i="0" u="none" strike="noStrike" cap="none" normalizeH="0" baseline="0" smtClean="0">
                          <a:ln>
                            <a:noFill/>
                          </a:ln>
                          <a:solidFill>
                            <a:srgbClr val="000000"/>
                          </a:solidFill>
                          <a:effectLst/>
                          <a:latin typeface="Times New Roman" pitchFamily="18" charset="0"/>
                          <a:ea typeface="標楷體" pitchFamily="65" charset="-120"/>
                        </a:rPr>
                        <a:t>檢查</a:t>
                      </a:r>
                      <a:endParaRPr kumimoji="1" lang="zh-TW" altLang="en-US" sz="2400" b="0" i="0" u="none" strike="noStrike" cap="none" normalizeH="0" baseline="0" smtClean="0">
                        <a:ln>
                          <a:noFill/>
                        </a:ln>
                        <a:solidFill>
                          <a:schemeClr val="tx1"/>
                        </a:solidFill>
                        <a:effectLst/>
                        <a:latin typeface="Calibri" pitchFamily="34" charset="0"/>
                        <a:ea typeface="標楷體" pitchFamily="65" charset="-12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140652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endParaRPr kumimoji="1" lang="zh-TW" altLang="en-US" sz="2400" b="1" i="0" u="none" strike="noStrike" cap="none" normalizeH="0" baseline="0" smtClean="0">
                        <a:ln>
                          <a:noFill/>
                        </a:ln>
                        <a:solidFill>
                          <a:srgbClr val="000000"/>
                        </a:solidFill>
                        <a:effectLst/>
                        <a:latin typeface="Times New Roman" pitchFamily="18" charset="0"/>
                        <a:ea typeface="標楷體" pitchFamily="65" charset="-12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1" lang="zh-TW" altLang="en-US" sz="2400" b="1" i="0" u="none" strike="noStrike" cap="none" normalizeH="0" baseline="0" smtClean="0">
                          <a:ln>
                            <a:noFill/>
                          </a:ln>
                          <a:solidFill>
                            <a:srgbClr val="000000"/>
                          </a:solidFill>
                          <a:effectLst/>
                          <a:latin typeface="Times New Roman" pitchFamily="18" charset="0"/>
                          <a:ea typeface="標楷體" pitchFamily="65" charset="-120"/>
                        </a:rPr>
                        <a:t>事實</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1" lang="zh-TW" altLang="en-US" sz="2400" b="1" i="0" u="none" strike="noStrike" cap="none" normalizeH="0" baseline="0" smtClean="0">
                          <a:ln>
                            <a:noFill/>
                          </a:ln>
                          <a:solidFill>
                            <a:srgbClr val="000000"/>
                          </a:solidFill>
                          <a:effectLst/>
                          <a:latin typeface="Times New Roman" pitchFamily="18" charset="0"/>
                          <a:ea typeface="標楷體" pitchFamily="65" charset="-120"/>
                        </a:rPr>
                        <a:t>問題</a:t>
                      </a:r>
                      <a:endParaRPr kumimoji="1" lang="zh-TW" altLang="en-US" sz="2400" b="0" i="0" u="none" strike="noStrike" cap="none" normalizeH="0" baseline="0" smtClean="0">
                        <a:ln>
                          <a:noFill/>
                        </a:ln>
                        <a:solidFill>
                          <a:schemeClr val="tx1"/>
                        </a:solidFill>
                        <a:effectLst/>
                        <a:latin typeface="Calibri" pitchFamily="34" charset="0"/>
                        <a:ea typeface="標楷體" pitchFamily="65" charset="-12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endParaRPr kumimoji="0" lang="zh-TW" altLang="en-US" sz="1600" b="0" i="0" u="none" strike="noStrike" cap="none" normalizeH="0" baseline="0" smtClean="0">
                        <a:ln>
                          <a:noFill/>
                        </a:ln>
                        <a:solidFill>
                          <a:schemeClr val="tx1"/>
                        </a:solidFill>
                        <a:effectLst/>
                        <a:latin typeface="微軟正黑體" pitchFamily="34" charset="-120"/>
                        <a:ea typeface="微軟正黑體" pitchFamily="34" charset="-12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AutoNum type="arabicPeriod"/>
                        <a:tabLst/>
                      </a:pPr>
                      <a:r>
                        <a:rPr kumimoji="1" lang="zh-TW" altLang="en-US" sz="1600" b="1" i="0" u="none" strike="noStrike" cap="none" normalizeH="0" baseline="0" dirty="0" smtClean="0">
                          <a:ln>
                            <a:noFill/>
                          </a:ln>
                          <a:solidFill>
                            <a:srgbClr val="000000"/>
                          </a:solidFill>
                          <a:effectLst/>
                          <a:latin typeface="Times New Roman" pitchFamily="18" charset="0"/>
                          <a:ea typeface="新細明體" pitchFamily="18" charset="-120"/>
                        </a:rPr>
                        <a:t>我的問題包含問號。</a:t>
                      </a:r>
                      <a:endParaRPr kumimoji="1" lang="zh-TW" altLang="en-US" sz="1600" b="1" i="0" u="none" strike="noStrike" cap="none" normalizeH="0" baseline="0" dirty="0" smtClean="0">
                        <a:ln>
                          <a:noFill/>
                        </a:ln>
                        <a:solidFill>
                          <a:schemeClr val="tx1"/>
                        </a:solidFill>
                        <a:effectLst/>
                        <a:latin typeface="Times New Roman" pitchFamily="18" charset="0"/>
                        <a:ea typeface="新細明體" pitchFamily="18" charset="-12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AutoNum type="arabicPeriod"/>
                        <a:tabLst/>
                      </a:pPr>
                      <a:r>
                        <a:rPr kumimoji="1" lang="zh-TW" altLang="en-US" sz="1600" b="1" i="0" u="none" strike="noStrike" cap="none" normalizeH="0" baseline="0" dirty="0" smtClean="0">
                          <a:ln>
                            <a:noFill/>
                          </a:ln>
                          <a:solidFill>
                            <a:srgbClr val="000000"/>
                          </a:solidFill>
                          <a:effectLst/>
                          <a:latin typeface="Times New Roman" pitchFamily="18" charset="0"/>
                          <a:ea typeface="新細明體" pitchFamily="18" charset="-120"/>
                        </a:rPr>
                        <a:t>我有利用</a:t>
                      </a:r>
                      <a:r>
                        <a:rPr kumimoji="1" lang="en-US" altLang="zh-TW" sz="1600" b="1" i="0" u="none" strike="noStrike" cap="none" normalizeH="0" baseline="0" dirty="0" smtClean="0">
                          <a:ln>
                            <a:noFill/>
                          </a:ln>
                          <a:solidFill>
                            <a:srgbClr val="000000"/>
                          </a:solidFill>
                          <a:effectLst/>
                          <a:latin typeface="新細明體" pitchFamily="18" charset="-120"/>
                          <a:ea typeface="新細明體" pitchFamily="18" charset="-120"/>
                        </a:rPr>
                        <a:t>6W</a:t>
                      </a:r>
                      <a:r>
                        <a:rPr kumimoji="1" lang="zh-TW" altLang="en-US" sz="1600" b="1" i="0" u="none" strike="noStrike" cap="none" normalizeH="0" baseline="0" dirty="0" smtClean="0">
                          <a:ln>
                            <a:noFill/>
                          </a:ln>
                          <a:solidFill>
                            <a:srgbClr val="000000"/>
                          </a:solidFill>
                          <a:effectLst/>
                          <a:latin typeface="Times New Roman" pitchFamily="18" charset="0"/>
                          <a:ea typeface="新細明體" pitchFamily="18" charset="-120"/>
                        </a:rPr>
                        <a:t>問問題。</a:t>
                      </a:r>
                      <a:endParaRPr kumimoji="1" lang="zh-TW" altLang="en-US" sz="1600" b="1" i="0" u="none" strike="noStrike" cap="none" normalizeH="0" baseline="0" dirty="0" smtClean="0">
                        <a:ln>
                          <a:noFill/>
                        </a:ln>
                        <a:solidFill>
                          <a:schemeClr val="tx1"/>
                        </a:solidFill>
                        <a:effectLst/>
                        <a:latin typeface="Times New Roman" pitchFamily="18" charset="0"/>
                        <a:ea typeface="新細明體" pitchFamily="18" charset="-120"/>
                      </a:endParaRPr>
                    </a:p>
                    <a:p>
                      <a:pPr marL="342900" marR="0" lvl="0" indent="-342900" algn="l" defTabSz="914400" rtl="0" eaLnBrk="0" fontAlgn="base" latinLnBrk="0" hangingPunct="0">
                        <a:lnSpc>
                          <a:spcPct val="100000"/>
                        </a:lnSpc>
                        <a:spcBef>
                          <a:spcPct val="0"/>
                        </a:spcBef>
                        <a:spcAft>
                          <a:spcPct val="0"/>
                        </a:spcAft>
                        <a:buClrTx/>
                        <a:buSzTx/>
                        <a:buFontTx/>
                        <a:buAutoNum type="arabicParenBoth"/>
                        <a:tabLst/>
                      </a:pPr>
                      <a:r>
                        <a:rPr kumimoji="1" lang="zh-TW" altLang="en-US" sz="1600" b="1" i="0" u="none" strike="noStrike" cap="none" normalizeH="0" baseline="0" dirty="0" smtClean="0">
                          <a:ln>
                            <a:noFill/>
                          </a:ln>
                          <a:solidFill>
                            <a:srgbClr val="000000"/>
                          </a:solidFill>
                          <a:effectLst/>
                          <a:latin typeface="Times New Roman" pitchFamily="18" charset="0"/>
                          <a:ea typeface="新細明體" pitchFamily="18" charset="-120"/>
                        </a:rPr>
                        <a:t>人物、時間、地點</a:t>
                      </a:r>
                      <a:endParaRPr kumimoji="1" lang="zh-TW" altLang="en-US" sz="1600" b="1" i="0" u="none" strike="noStrike" cap="none" normalizeH="0" baseline="0" dirty="0" smtClean="0">
                        <a:ln>
                          <a:noFill/>
                        </a:ln>
                        <a:solidFill>
                          <a:schemeClr val="tx1"/>
                        </a:solidFill>
                        <a:effectLst/>
                        <a:latin typeface="Times New Roman" pitchFamily="18" charset="0"/>
                        <a:ea typeface="新細明體" pitchFamily="18" charset="-120"/>
                      </a:endParaRPr>
                    </a:p>
                    <a:p>
                      <a:pPr marL="342900" marR="0" lvl="0" indent="-342900" algn="l" defTabSz="914400" rtl="0" eaLnBrk="0" fontAlgn="base" latinLnBrk="0" hangingPunct="0">
                        <a:lnSpc>
                          <a:spcPct val="100000"/>
                        </a:lnSpc>
                        <a:spcBef>
                          <a:spcPct val="0"/>
                        </a:spcBef>
                        <a:spcAft>
                          <a:spcPct val="0"/>
                        </a:spcAft>
                        <a:buClrTx/>
                        <a:buSzTx/>
                        <a:buFontTx/>
                        <a:buAutoNum type="arabicParenBoth"/>
                        <a:tabLst/>
                      </a:pPr>
                      <a:r>
                        <a:rPr kumimoji="1" lang="zh-TW" altLang="en-US" sz="1600" b="1" i="0" u="none" strike="noStrike" cap="none" normalizeH="0" baseline="0" dirty="0" smtClean="0">
                          <a:ln>
                            <a:noFill/>
                          </a:ln>
                          <a:solidFill>
                            <a:srgbClr val="000000"/>
                          </a:solidFill>
                          <a:effectLst/>
                          <a:latin typeface="Times New Roman" pitchFamily="18" charset="0"/>
                          <a:ea typeface="新細明體" pitchFamily="18" charset="-120"/>
                        </a:rPr>
                        <a:t>事件、為什麼、怎麼做</a:t>
                      </a:r>
                      <a:endParaRPr kumimoji="1" lang="zh-TW" altLang="en-US" sz="1600" b="1" i="0" u="none" strike="noStrike" cap="none" normalizeH="0" baseline="0" dirty="0" smtClean="0">
                        <a:ln>
                          <a:noFill/>
                        </a:ln>
                        <a:solidFill>
                          <a:schemeClr val="tx1"/>
                        </a:solidFill>
                        <a:effectLst/>
                        <a:latin typeface="Times New Roman" pitchFamily="18" charset="0"/>
                        <a:ea typeface="新細明體" pitchFamily="18" charset="-12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1" lang="en-US" altLang="zh-TW" sz="1600" b="1" i="0" u="none" strike="noStrike" cap="none" normalizeH="0" baseline="0" dirty="0" smtClean="0">
                          <a:ln>
                            <a:noFill/>
                          </a:ln>
                          <a:solidFill>
                            <a:srgbClr val="000000"/>
                          </a:solidFill>
                          <a:effectLst/>
                          <a:latin typeface="Times New Roman" pitchFamily="18" charset="0"/>
                          <a:ea typeface="新細明體" pitchFamily="18" charset="-120"/>
                        </a:rPr>
                        <a:t>3.</a:t>
                      </a:r>
                      <a:r>
                        <a:rPr kumimoji="1" lang="zh-TW" altLang="en-US" sz="1600" b="1" i="0" u="none" strike="noStrike" cap="none" normalizeH="0" baseline="0" dirty="0" smtClean="0">
                          <a:ln>
                            <a:noFill/>
                          </a:ln>
                          <a:solidFill>
                            <a:srgbClr val="000000"/>
                          </a:solidFill>
                          <a:effectLst/>
                          <a:latin typeface="Times New Roman" pitchFamily="18" charset="0"/>
                          <a:ea typeface="新細明體" pitchFamily="18" charset="-120"/>
                        </a:rPr>
                        <a:t>答案可以在文章裡找到。</a:t>
                      </a:r>
                      <a:endParaRPr kumimoji="1" lang="zh-TW" altLang="en-US" sz="1600" b="1" i="0" u="none" strike="noStrike" cap="none" normalizeH="0" baseline="0" dirty="0" smtClean="0">
                        <a:ln>
                          <a:noFill/>
                        </a:ln>
                        <a:solidFill>
                          <a:schemeClr val="tx1"/>
                        </a:solidFill>
                        <a:effectLst/>
                        <a:latin typeface="Times New Roman" pitchFamily="18" charset="0"/>
                        <a:ea typeface="新細明體" pitchFamily="18" charset="-12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1" lang="en-US" altLang="zh-TW" sz="1600" b="1" i="0" u="none" strike="noStrike" cap="none" normalizeH="0" baseline="0" dirty="0" smtClean="0">
                          <a:ln>
                            <a:noFill/>
                          </a:ln>
                          <a:solidFill>
                            <a:srgbClr val="000000"/>
                          </a:solidFill>
                          <a:effectLst/>
                          <a:latin typeface="Times New Roman" pitchFamily="18" charset="0"/>
                          <a:ea typeface="新細明體" pitchFamily="18" charset="-120"/>
                        </a:rPr>
                        <a:t>4.</a:t>
                      </a:r>
                      <a:r>
                        <a:rPr kumimoji="1" lang="zh-TW" altLang="en-US" sz="1600" b="1" i="0" u="none" strike="noStrike" cap="none" normalizeH="0" baseline="0" dirty="0" smtClean="0">
                          <a:ln>
                            <a:noFill/>
                          </a:ln>
                          <a:solidFill>
                            <a:srgbClr val="000000"/>
                          </a:solidFill>
                          <a:effectLst/>
                          <a:latin typeface="Times New Roman" pitchFamily="18" charset="0"/>
                          <a:ea typeface="新細明體" pitchFamily="18" charset="-120"/>
                        </a:rPr>
                        <a:t>我有換句話問。</a:t>
                      </a:r>
                      <a:endParaRPr kumimoji="1" lang="zh-TW" altLang="en-US" sz="1600" b="1" i="0" u="none" strike="noStrike" cap="none" normalizeH="0" baseline="0" dirty="0" smtClean="0">
                        <a:ln>
                          <a:noFill/>
                        </a:ln>
                        <a:solidFill>
                          <a:schemeClr val="tx1"/>
                        </a:solidFill>
                        <a:effectLst/>
                        <a:latin typeface="Calibri" pitchFamily="34" charset="0"/>
                        <a:ea typeface="新細明體" pitchFamily="18" charset="-12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1189038">
                <a:tc>
                  <a:txBody>
                    <a:bodyPr/>
                    <a:lstStyle/>
                    <a:p>
                      <a:pPr marL="342900" marR="0" lvl="0" indent="-342900" algn="l" defTabSz="914400" rtl="0" eaLnBrk="0" fontAlgn="base" latinLnBrk="0" hangingPunct="0">
                        <a:lnSpc>
                          <a:spcPct val="150000"/>
                        </a:lnSpc>
                        <a:spcBef>
                          <a:spcPct val="0"/>
                        </a:spcBef>
                        <a:spcAft>
                          <a:spcPct val="0"/>
                        </a:spcAft>
                        <a:buClrTx/>
                        <a:buSzTx/>
                        <a:buFontTx/>
                        <a:buNone/>
                        <a:tabLst/>
                      </a:pPr>
                      <a:r>
                        <a:rPr kumimoji="1" lang="zh-TW" altLang="en-US" sz="2400" b="1" i="0" u="none" strike="noStrike" cap="none" normalizeH="0" baseline="0" smtClean="0">
                          <a:ln>
                            <a:noFill/>
                          </a:ln>
                          <a:solidFill>
                            <a:srgbClr val="000000"/>
                          </a:solidFill>
                          <a:effectLst/>
                          <a:latin typeface="Times New Roman" pitchFamily="18" charset="0"/>
                          <a:ea typeface="標楷體" pitchFamily="65" charset="-120"/>
                        </a:rPr>
                        <a:t>推論</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1" lang="zh-TW" altLang="en-US" sz="2400" b="1" i="0" u="none" strike="noStrike" cap="none" normalizeH="0" baseline="0" smtClean="0">
                          <a:ln>
                            <a:noFill/>
                          </a:ln>
                          <a:solidFill>
                            <a:srgbClr val="000000"/>
                          </a:solidFill>
                          <a:effectLst/>
                          <a:latin typeface="Times New Roman" pitchFamily="18" charset="0"/>
                          <a:ea typeface="標楷體" pitchFamily="65" charset="-120"/>
                        </a:rPr>
                        <a:t>問題</a:t>
                      </a:r>
                      <a:endParaRPr kumimoji="1" lang="zh-TW" altLang="en-US" sz="2400" b="0" i="0" u="none" strike="noStrike" cap="none" normalizeH="0" baseline="0" smtClean="0">
                        <a:ln>
                          <a:noFill/>
                        </a:ln>
                        <a:solidFill>
                          <a:schemeClr val="tx1"/>
                        </a:solidFill>
                        <a:effectLst/>
                        <a:latin typeface="Calibri" pitchFamily="34" charset="0"/>
                        <a:ea typeface="標楷體" pitchFamily="65" charset="-12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endParaRPr kumimoji="0" lang="zh-TW" altLang="en-US" sz="1600" b="0" i="0" u="none" strike="noStrike" cap="none" normalizeH="0" baseline="0" smtClean="0">
                        <a:ln>
                          <a:noFill/>
                        </a:ln>
                        <a:solidFill>
                          <a:schemeClr val="tx1"/>
                        </a:solidFill>
                        <a:effectLst/>
                        <a:latin typeface="微軟正黑體" pitchFamily="34" charset="-120"/>
                        <a:ea typeface="微軟正黑體" pitchFamily="34" charset="-12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AutoNum type="arabicPeriod"/>
                        <a:tabLst/>
                      </a:pPr>
                      <a:r>
                        <a:rPr kumimoji="1" lang="zh-TW" altLang="en-US" sz="1600" b="1" i="0" u="none" strike="noStrike" cap="none" normalizeH="0" baseline="0" dirty="0" smtClean="0">
                          <a:ln>
                            <a:noFill/>
                          </a:ln>
                          <a:solidFill>
                            <a:srgbClr val="000000"/>
                          </a:solidFill>
                          <a:effectLst/>
                          <a:latin typeface="Times New Roman" pitchFamily="18" charset="0"/>
                          <a:ea typeface="新細明體" pitchFamily="18" charset="-120"/>
                        </a:rPr>
                        <a:t>我的問題包含問號。</a:t>
                      </a:r>
                      <a:endParaRPr kumimoji="1" lang="zh-TW" altLang="en-US" sz="1600" b="1" i="0" u="none" strike="noStrike" cap="none" normalizeH="0" baseline="0" dirty="0" smtClean="0">
                        <a:ln>
                          <a:noFill/>
                        </a:ln>
                        <a:solidFill>
                          <a:schemeClr val="tx1"/>
                        </a:solidFill>
                        <a:effectLst/>
                        <a:latin typeface="Times New Roman" pitchFamily="18" charset="0"/>
                        <a:ea typeface="新細明體" pitchFamily="18" charset="-12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AutoNum type="arabicPeriod"/>
                        <a:tabLst/>
                      </a:pPr>
                      <a:r>
                        <a:rPr kumimoji="1" lang="zh-TW" altLang="en-US" sz="1600" b="1" i="0" u="none" strike="noStrike" cap="none" normalizeH="0" baseline="0" dirty="0" smtClean="0">
                          <a:ln>
                            <a:noFill/>
                          </a:ln>
                          <a:solidFill>
                            <a:srgbClr val="000000"/>
                          </a:solidFill>
                          <a:effectLst/>
                          <a:latin typeface="Times New Roman" pitchFamily="18" charset="0"/>
                          <a:ea typeface="新細明體" pitchFamily="18" charset="-120"/>
                        </a:rPr>
                        <a:t>我有利用「我已經知道的事實」問問題。</a:t>
                      </a:r>
                      <a:endParaRPr kumimoji="1" lang="zh-TW" altLang="en-US" sz="1600" b="1" i="0" u="none" strike="noStrike" cap="none" normalizeH="0" baseline="0" dirty="0" smtClean="0">
                        <a:ln>
                          <a:noFill/>
                        </a:ln>
                        <a:solidFill>
                          <a:schemeClr val="tx1"/>
                        </a:solidFill>
                        <a:effectLst/>
                        <a:latin typeface="Times New Roman" pitchFamily="18" charset="0"/>
                        <a:ea typeface="新細明體" pitchFamily="18" charset="-120"/>
                      </a:endParaRPr>
                    </a:p>
                    <a:p>
                      <a:pPr marL="342900" marR="0" lvl="0" indent="-342900" algn="l" defTabSz="914400" rtl="0" eaLnBrk="0" fontAlgn="base" latinLnBrk="0" hangingPunct="0">
                        <a:lnSpc>
                          <a:spcPct val="100000"/>
                        </a:lnSpc>
                        <a:spcBef>
                          <a:spcPct val="0"/>
                        </a:spcBef>
                        <a:spcAft>
                          <a:spcPct val="0"/>
                        </a:spcAft>
                        <a:buClrTx/>
                        <a:buSzTx/>
                        <a:buFontTx/>
                        <a:buAutoNum type="arabicPeriod"/>
                        <a:tabLst/>
                      </a:pPr>
                      <a:r>
                        <a:rPr kumimoji="1" lang="zh-TW" altLang="en-US" sz="1600" b="1" i="0" u="none" strike="noStrike" cap="none" normalizeH="0" baseline="0" dirty="0" smtClean="0">
                          <a:ln>
                            <a:noFill/>
                          </a:ln>
                          <a:solidFill>
                            <a:srgbClr val="000000"/>
                          </a:solidFill>
                          <a:effectLst/>
                          <a:latin typeface="Times New Roman" pitchFamily="18" charset="0"/>
                          <a:ea typeface="新細明體" pitchFamily="18" charset="-120"/>
                        </a:rPr>
                        <a:t>答案要經過思考、推理才能找到。</a:t>
                      </a:r>
                      <a:endParaRPr kumimoji="1" lang="zh-TW" altLang="en-US" sz="1600" b="1" i="0" u="none" strike="noStrike" cap="none" normalizeH="0" baseline="0" dirty="0" smtClean="0">
                        <a:ln>
                          <a:noFill/>
                        </a:ln>
                        <a:solidFill>
                          <a:schemeClr val="tx1"/>
                        </a:solidFill>
                        <a:effectLst/>
                        <a:latin typeface="Times New Roman" pitchFamily="18" charset="0"/>
                        <a:ea typeface="新細明體" pitchFamily="18" charset="-120"/>
                      </a:endParaRPr>
                    </a:p>
                    <a:p>
                      <a:pPr marL="342900" marR="0" lvl="0" indent="-342900" algn="l" defTabSz="914400" rtl="0" eaLnBrk="0" fontAlgn="base" latinLnBrk="0" hangingPunct="0">
                        <a:lnSpc>
                          <a:spcPct val="100000"/>
                        </a:lnSpc>
                        <a:spcBef>
                          <a:spcPct val="0"/>
                        </a:spcBef>
                        <a:spcAft>
                          <a:spcPct val="0"/>
                        </a:spcAft>
                        <a:buClrTx/>
                        <a:buSzTx/>
                        <a:buFontTx/>
                        <a:buAutoNum type="arabicPeriod"/>
                        <a:tabLst/>
                      </a:pPr>
                      <a:r>
                        <a:rPr kumimoji="1" lang="zh-TW" altLang="en-US" sz="1600" b="1" i="0" u="none" strike="noStrike" cap="none" normalizeH="0" baseline="0" dirty="0" smtClean="0">
                          <a:ln>
                            <a:noFill/>
                          </a:ln>
                          <a:solidFill>
                            <a:srgbClr val="000000"/>
                          </a:solidFill>
                          <a:effectLst/>
                          <a:latin typeface="Times New Roman" pitchFamily="18" charset="0"/>
                          <a:ea typeface="新細明體" pitchFamily="18" charset="-120"/>
                        </a:rPr>
                        <a:t>我有換句話問。</a:t>
                      </a:r>
                      <a:endParaRPr kumimoji="1" lang="zh-TW" altLang="en-US" sz="1600" b="1" i="0" u="none" strike="noStrike" cap="none" normalizeH="0" baseline="0" dirty="0" smtClean="0">
                        <a:ln>
                          <a:noFill/>
                        </a:ln>
                        <a:solidFill>
                          <a:schemeClr val="tx1"/>
                        </a:solidFill>
                        <a:effectLst/>
                        <a:latin typeface="Calibri" pitchFamily="34" charset="0"/>
                        <a:ea typeface="新細明體" pitchFamily="18" charset="-12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140652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endParaRPr kumimoji="1" lang="zh-TW" altLang="en-US" sz="2400" b="1" i="0" u="none" strike="noStrike" cap="none" normalizeH="0" baseline="0" smtClean="0">
                        <a:ln>
                          <a:noFill/>
                        </a:ln>
                        <a:solidFill>
                          <a:srgbClr val="000000"/>
                        </a:solidFill>
                        <a:effectLst/>
                        <a:latin typeface="Times New Roman" pitchFamily="18" charset="0"/>
                        <a:ea typeface="標楷體" pitchFamily="65" charset="-12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1" lang="zh-TW" altLang="en-US" sz="2400" b="1" i="0" u="none" strike="noStrike" cap="none" normalizeH="0" baseline="0" smtClean="0">
                          <a:ln>
                            <a:noFill/>
                          </a:ln>
                          <a:solidFill>
                            <a:srgbClr val="000000"/>
                          </a:solidFill>
                          <a:effectLst/>
                          <a:latin typeface="Times New Roman" pitchFamily="18" charset="0"/>
                          <a:ea typeface="標楷體" pitchFamily="65" charset="-120"/>
                        </a:rPr>
                        <a:t>評論</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1" lang="zh-TW" altLang="en-US" sz="2400" b="1" i="0" u="none" strike="noStrike" cap="none" normalizeH="0" baseline="0" smtClean="0">
                          <a:ln>
                            <a:noFill/>
                          </a:ln>
                          <a:solidFill>
                            <a:srgbClr val="000000"/>
                          </a:solidFill>
                          <a:effectLst/>
                          <a:latin typeface="Times New Roman" pitchFamily="18" charset="0"/>
                          <a:ea typeface="標楷體" pitchFamily="65" charset="-120"/>
                        </a:rPr>
                        <a:t>問題</a:t>
                      </a:r>
                      <a:endParaRPr kumimoji="1" lang="zh-TW" altLang="en-US" sz="2400" b="0" i="0" u="none" strike="noStrike" cap="none" normalizeH="0" baseline="0" smtClean="0">
                        <a:ln>
                          <a:noFill/>
                        </a:ln>
                        <a:solidFill>
                          <a:schemeClr val="tx1"/>
                        </a:solidFill>
                        <a:effectLst/>
                        <a:latin typeface="Calibri" pitchFamily="34" charset="0"/>
                        <a:ea typeface="標楷體" pitchFamily="65" charset="-12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endParaRPr kumimoji="0" lang="zh-TW" altLang="en-US" sz="1600" b="0" i="0" u="none" strike="noStrike" cap="none" normalizeH="0" baseline="0" smtClean="0">
                        <a:ln>
                          <a:noFill/>
                        </a:ln>
                        <a:solidFill>
                          <a:schemeClr val="tx1"/>
                        </a:solidFill>
                        <a:effectLst/>
                        <a:latin typeface="微軟正黑體" pitchFamily="34" charset="-120"/>
                        <a:ea typeface="微軟正黑體" pitchFamily="34" charset="-12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AutoNum type="arabicPeriod"/>
                        <a:tabLst/>
                      </a:pPr>
                      <a:r>
                        <a:rPr kumimoji="1" lang="zh-TW" altLang="en-US" sz="1600" b="1" i="0" u="none" strike="noStrike" cap="none" normalizeH="0" baseline="0" dirty="0" smtClean="0">
                          <a:ln>
                            <a:noFill/>
                          </a:ln>
                          <a:solidFill>
                            <a:srgbClr val="000000"/>
                          </a:solidFill>
                          <a:effectLst/>
                          <a:latin typeface="Times New Roman" pitchFamily="18" charset="0"/>
                          <a:ea typeface="新細明體" pitchFamily="18" charset="-120"/>
                        </a:rPr>
                        <a:t>我的問題包含問號。</a:t>
                      </a:r>
                      <a:endParaRPr kumimoji="1" lang="zh-TW" altLang="en-US" sz="1600" b="1" i="0" u="none" strike="noStrike" cap="none" normalizeH="0" baseline="0" dirty="0" smtClean="0">
                        <a:ln>
                          <a:noFill/>
                        </a:ln>
                        <a:solidFill>
                          <a:schemeClr val="tx1"/>
                        </a:solidFill>
                        <a:effectLst/>
                        <a:latin typeface="Times New Roman" pitchFamily="18" charset="0"/>
                        <a:ea typeface="新細明體" pitchFamily="18" charset="-12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AutoNum type="arabicPeriod"/>
                        <a:tabLst/>
                      </a:pPr>
                      <a:r>
                        <a:rPr kumimoji="1" lang="zh-TW" altLang="en-US" sz="1600" b="1" i="0" u="none" strike="noStrike" cap="none" normalizeH="0" baseline="0" dirty="0" smtClean="0">
                          <a:ln>
                            <a:noFill/>
                          </a:ln>
                          <a:solidFill>
                            <a:srgbClr val="000000"/>
                          </a:solidFill>
                          <a:effectLst/>
                          <a:latin typeface="Times New Roman" pitchFamily="18" charset="0"/>
                          <a:ea typeface="新細明體" pitchFamily="18" charset="-120"/>
                        </a:rPr>
                        <a:t>能利用關鍵詞問問題。（你覺得、你認為、如果是你、對你而言</a:t>
                      </a:r>
                      <a:r>
                        <a:rPr kumimoji="1" lang="en-US" altLang="zh-TW" sz="1600" b="1" i="0" u="none" strike="noStrike" cap="none" normalizeH="0" baseline="0" dirty="0" smtClean="0">
                          <a:ln>
                            <a:noFill/>
                          </a:ln>
                          <a:solidFill>
                            <a:srgbClr val="000000"/>
                          </a:solidFill>
                          <a:effectLst/>
                          <a:latin typeface="Calibri" pitchFamily="34" charset="0"/>
                          <a:ea typeface="新細明體" pitchFamily="18" charset="-120"/>
                        </a:rPr>
                        <a:t>…</a:t>
                      </a:r>
                      <a:r>
                        <a:rPr kumimoji="1" lang="zh-TW" altLang="en-US" sz="1600" b="1" i="0" u="none" strike="noStrike" cap="none" normalizeH="0" baseline="0" dirty="0" smtClean="0">
                          <a:ln>
                            <a:noFill/>
                          </a:ln>
                          <a:solidFill>
                            <a:srgbClr val="000000"/>
                          </a:solidFill>
                          <a:effectLst/>
                          <a:latin typeface="Times New Roman" pitchFamily="18" charset="0"/>
                          <a:ea typeface="新細明體" pitchFamily="18" charset="-120"/>
                        </a:rPr>
                        <a:t>）</a:t>
                      </a:r>
                      <a:endParaRPr kumimoji="1" lang="zh-TW" altLang="en-US" sz="1600" b="1" i="0" u="none" strike="noStrike" cap="none" normalizeH="0" baseline="0" dirty="0" smtClean="0">
                        <a:ln>
                          <a:noFill/>
                        </a:ln>
                        <a:solidFill>
                          <a:schemeClr val="tx1"/>
                        </a:solidFill>
                        <a:effectLst/>
                        <a:latin typeface="Times New Roman" pitchFamily="18" charset="0"/>
                        <a:ea typeface="新細明體" pitchFamily="18" charset="-12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1" lang="en-US" altLang="zh-TW" sz="1600" b="1" i="0" u="none" strike="noStrike" cap="none" normalizeH="0" baseline="0" dirty="0" smtClean="0">
                          <a:ln>
                            <a:noFill/>
                          </a:ln>
                          <a:solidFill>
                            <a:srgbClr val="000000"/>
                          </a:solidFill>
                          <a:effectLst/>
                          <a:latin typeface="Times New Roman" pitchFamily="18" charset="0"/>
                          <a:ea typeface="新細明體" pitchFamily="18" charset="-120"/>
                        </a:rPr>
                        <a:t>3.</a:t>
                      </a:r>
                      <a:r>
                        <a:rPr kumimoji="1" lang="zh-TW" altLang="en-US" sz="1600" b="1" dirty="0" smtClean="0">
                          <a:solidFill>
                            <a:srgbClr val="000000"/>
                          </a:solidFill>
                          <a:latin typeface="新細明體" pitchFamily="18" charset="-120"/>
                          <a:ea typeface="新細明體" pitchFamily="18" charset="-120"/>
                        </a:rPr>
                        <a:t>答案要以自己的知識、心得、想法或感受回答。</a:t>
                      </a:r>
                      <a:endParaRPr kumimoji="1" lang="en-US" altLang="zh-TW" sz="1600" b="1" dirty="0" smtClean="0">
                        <a:solidFill>
                          <a:srgbClr val="000000"/>
                        </a:solidFill>
                        <a:latin typeface="新細明體" pitchFamily="18" charset="-120"/>
                        <a:ea typeface="新細明體" pitchFamily="18" charset="-12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1" lang="en-US" altLang="zh-TW" sz="1600" b="1" i="0" u="none" strike="noStrike" cap="none" normalizeH="0" baseline="0" dirty="0" smtClean="0">
                          <a:ln>
                            <a:noFill/>
                          </a:ln>
                          <a:solidFill>
                            <a:srgbClr val="000000"/>
                          </a:solidFill>
                          <a:effectLst/>
                          <a:latin typeface="Times New Roman" pitchFamily="18" charset="0"/>
                          <a:ea typeface="新細明體" pitchFamily="18" charset="-120"/>
                        </a:rPr>
                        <a:t>4.</a:t>
                      </a:r>
                      <a:r>
                        <a:rPr kumimoji="1" lang="zh-TW" altLang="en-US" sz="1600" b="1" i="0" u="none" strike="noStrike" cap="none" normalizeH="0" baseline="0" dirty="0" smtClean="0">
                          <a:ln>
                            <a:noFill/>
                          </a:ln>
                          <a:solidFill>
                            <a:srgbClr val="000000"/>
                          </a:solidFill>
                          <a:effectLst/>
                          <a:latin typeface="Times New Roman" pitchFamily="18" charset="0"/>
                          <a:ea typeface="新細明體" pitchFamily="18" charset="-120"/>
                        </a:rPr>
                        <a:t>我有換句話問。</a:t>
                      </a:r>
                      <a:endParaRPr kumimoji="1" lang="zh-TW" altLang="en-US" sz="1600" b="1" i="0" u="none" strike="noStrike" cap="none" normalizeH="0" baseline="0" dirty="0" smtClean="0">
                        <a:ln>
                          <a:noFill/>
                        </a:ln>
                        <a:solidFill>
                          <a:schemeClr val="tx1"/>
                        </a:solidFill>
                        <a:effectLst/>
                        <a:latin typeface="Calibri" pitchFamily="34" charset="0"/>
                        <a:ea typeface="新細明體" pitchFamily="18" charset="-12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208008" name="Group 136"/>
          <p:cNvGraphicFramePr>
            <a:graphicFrameLocks noGrp="1"/>
          </p:cNvGraphicFramePr>
          <p:nvPr/>
        </p:nvGraphicFramePr>
        <p:xfrm>
          <a:off x="9467850" y="4076700"/>
          <a:ext cx="208280" cy="518160"/>
        </p:xfrm>
        <a:graphic>
          <a:graphicData uri="http://schemas.openxmlformats.org/drawingml/2006/table">
            <a:tbl>
              <a:tblPr/>
              <a:tblGrid>
                <a:gridCol w="208280"/>
              </a:tblGrid>
              <a:tr h="0">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endParaRPr kumimoji="0" lang="zh-TW" altLang="en-US" sz="2800" b="0" i="0" u="none" strike="noStrike" cap="none" normalizeH="0" baseline="0" smtClean="0">
                        <a:ln>
                          <a:noFill/>
                        </a:ln>
                        <a:solidFill>
                          <a:schemeClr val="tx1"/>
                        </a:solidFill>
                        <a:effectLst/>
                        <a:latin typeface="微軟正黑體" pitchFamily="34" charset="-120"/>
                        <a:ea typeface="微軟正黑體" pitchFamily="34" charset="-12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圓角矩形 4"/>
          <p:cNvSpPr>
            <a:spLocks noChangeArrowheads="1"/>
          </p:cNvSpPr>
          <p:nvPr/>
        </p:nvSpPr>
        <p:spPr bwMode="auto">
          <a:xfrm>
            <a:off x="1071538" y="1857364"/>
            <a:ext cx="7446963" cy="4143404"/>
          </a:xfrm>
          <a:prstGeom prst="roundRect">
            <a:avLst>
              <a:gd name="adj" fmla="val 16667"/>
            </a:avLst>
          </a:prstGeom>
          <a:solidFill>
            <a:srgbClr val="CCFFFF"/>
          </a:solidFill>
          <a:ln w="9525">
            <a:solidFill>
              <a:srgbClr val="2F2F98"/>
            </a:solidFill>
            <a:round/>
            <a:headEnd/>
            <a:tailEnd/>
          </a:ln>
          <a:effectLst>
            <a:outerShdw dist="20000" dir="5400000" rotWithShape="0">
              <a:srgbClr val="000000">
                <a:alpha val="37999"/>
              </a:srgbClr>
            </a:outerShdw>
          </a:effectLst>
        </p:spPr>
        <p:txBody>
          <a:bodyPr anchor="ctr"/>
          <a:lstStyle/>
          <a:p>
            <a:pPr>
              <a:lnSpc>
                <a:spcPct val="150000"/>
              </a:lnSpc>
            </a:pPr>
            <a:r>
              <a:rPr lang="zh-TW" altLang="zh-TW" sz="2800" b="1" dirty="0">
                <a:latin typeface="微軟正黑體" pitchFamily="34" charset="-120"/>
                <a:ea typeface="微軟正黑體" pitchFamily="34" charset="-120"/>
              </a:rPr>
              <a:t>       </a:t>
            </a:r>
            <a:endParaRPr lang="en-US" altLang="zh-TW" sz="2800" b="1" dirty="0" smtClean="0">
              <a:latin typeface="微軟正黑體" pitchFamily="34" charset="-120"/>
              <a:ea typeface="微軟正黑體" pitchFamily="34" charset="-120"/>
            </a:endParaRPr>
          </a:p>
          <a:p>
            <a:r>
              <a:rPr kumimoji="0" lang="zh-TW" altLang="en-US" sz="3600" b="1" dirty="0" smtClean="0">
                <a:effectLst>
                  <a:outerShdw blurRad="38100" dist="38100" dir="2700000" algn="tl">
                    <a:srgbClr val="C0C0C0"/>
                  </a:outerShdw>
                </a:effectLst>
                <a:latin typeface="標楷體" pitchFamily="65" charset="-120"/>
                <a:ea typeface="標楷體" pitchFamily="65" charset="-120"/>
              </a:rPr>
              <a:t>教學目標：</a:t>
            </a:r>
            <a:endParaRPr kumimoji="0" lang="en-US" altLang="zh-TW" sz="3600" b="1" dirty="0" smtClean="0">
              <a:effectLst>
                <a:outerShdw blurRad="38100" dist="38100" dir="2700000" algn="tl">
                  <a:srgbClr val="C0C0C0"/>
                </a:outerShdw>
              </a:effectLst>
              <a:latin typeface="標楷體" pitchFamily="65" charset="-120"/>
              <a:ea typeface="標楷體" pitchFamily="65" charset="-120"/>
            </a:endParaRPr>
          </a:p>
          <a:p>
            <a:pPr eaLnBrk="1" hangingPunct="1"/>
            <a:r>
              <a:rPr lang="zh-TW" altLang="en-US" sz="3600" dirty="0" smtClean="0"/>
              <a:t>       </a:t>
            </a:r>
            <a:r>
              <a:rPr lang="zh-TW" altLang="en-US" sz="3600" b="1" dirty="0" smtClean="0">
                <a:latin typeface="標楷體" pitchFamily="65" charset="-120"/>
                <a:ea typeface="標楷體" pitchFamily="65" charset="-120"/>
              </a:rPr>
              <a:t>透過向作者提出問題、與作者對談的方式，</a:t>
            </a:r>
            <a:r>
              <a:rPr lang="zh-TW" altLang="en-US" sz="3600" b="1" dirty="0" smtClean="0">
                <a:solidFill>
                  <a:srgbClr val="FF0000"/>
                </a:solidFill>
                <a:latin typeface="標楷體" pitchFamily="65" charset="-120"/>
                <a:ea typeface="標楷體" pitchFamily="65" charset="-120"/>
              </a:rPr>
              <a:t>了解作者</a:t>
            </a:r>
            <a:r>
              <a:rPr lang="zh-TW" altLang="en-US" sz="3600" b="1" dirty="0" smtClean="0">
                <a:latin typeface="標楷體" pitchFamily="65" charset="-120"/>
                <a:ea typeface="標楷體" pitchFamily="65" charset="-120"/>
              </a:rPr>
              <a:t>書寫文章的主旨與意圖，</a:t>
            </a:r>
            <a:r>
              <a:rPr lang="zh-TW" altLang="en-US" sz="3600" b="1" dirty="0" smtClean="0">
                <a:solidFill>
                  <a:srgbClr val="FF0000"/>
                </a:solidFill>
                <a:latin typeface="標楷體" pitchFamily="65" charset="-120"/>
                <a:ea typeface="標楷體" pitchFamily="65" charset="-120"/>
              </a:rPr>
              <a:t>評論作者</a:t>
            </a:r>
            <a:r>
              <a:rPr lang="zh-TW" altLang="en-US" sz="3600" b="1" dirty="0" smtClean="0">
                <a:latin typeface="標楷體" pitchFamily="65" charset="-120"/>
                <a:ea typeface="標楷體" pitchFamily="65" charset="-120"/>
              </a:rPr>
              <a:t>書寫方式是否完整表達其意思，並</a:t>
            </a:r>
            <a:r>
              <a:rPr lang="zh-TW" altLang="en-US" sz="3600" b="1" dirty="0" smtClean="0">
                <a:solidFill>
                  <a:srgbClr val="FF0000"/>
                </a:solidFill>
                <a:latin typeface="標楷體" pitchFamily="65" charset="-120"/>
                <a:ea typeface="標楷體" pitchFamily="65" charset="-120"/>
              </a:rPr>
              <a:t>澄清</a:t>
            </a:r>
            <a:r>
              <a:rPr lang="zh-TW" altLang="en-US" sz="3600" b="1" dirty="0" smtClean="0">
                <a:latin typeface="標楷體" pitchFamily="65" charset="-120"/>
                <a:ea typeface="標楷體" pitchFamily="65" charset="-120"/>
              </a:rPr>
              <a:t>在閱讀文章時找不到答案的問題。</a:t>
            </a:r>
          </a:p>
          <a:p>
            <a:endParaRPr lang="zh-TW" altLang="en-US" sz="3600" b="1" dirty="0">
              <a:solidFill>
                <a:srgbClr val="000000"/>
              </a:solidFill>
              <a:latin typeface="標楷體" pitchFamily="65" charset="-120"/>
              <a:ea typeface="標楷體" pitchFamily="65" charset="-120"/>
            </a:endParaRPr>
          </a:p>
        </p:txBody>
      </p:sp>
      <p:sp>
        <p:nvSpPr>
          <p:cNvPr id="7" name="文字方塊 6"/>
          <p:cNvSpPr txBox="1"/>
          <p:nvPr/>
        </p:nvSpPr>
        <p:spPr>
          <a:xfrm>
            <a:off x="684213" y="214291"/>
            <a:ext cx="7559675" cy="1384995"/>
          </a:xfrm>
          <a:prstGeom prst="rect">
            <a:avLst/>
          </a:prstGeom>
          <a:noFill/>
        </p:spPr>
        <p:txBody>
          <a:bodyPr wrap="square">
            <a:spAutoFit/>
          </a:bodyPr>
          <a:lstStyle>
            <a:lvl1pPr eaLnBrk="0" hangingPunct="0">
              <a:defRPr kumimoji="1">
                <a:solidFill>
                  <a:schemeClr val="tx1"/>
                </a:solidFill>
                <a:latin typeface="Calibri" pitchFamily="34" charset="0"/>
                <a:ea typeface="新細明體" pitchFamily="18" charset="-120"/>
              </a:defRPr>
            </a:lvl1pPr>
            <a:lvl2pPr marL="742950" indent="-285750" eaLnBrk="0" hangingPunct="0">
              <a:defRPr kumimoji="1">
                <a:solidFill>
                  <a:schemeClr val="tx1"/>
                </a:solidFill>
                <a:latin typeface="Calibri" pitchFamily="34" charset="0"/>
                <a:ea typeface="新細明體" pitchFamily="18" charset="-120"/>
              </a:defRPr>
            </a:lvl2pPr>
            <a:lvl3pPr marL="1143000" indent="-228600" eaLnBrk="0" hangingPunct="0">
              <a:defRPr kumimoji="1">
                <a:solidFill>
                  <a:schemeClr val="tx1"/>
                </a:solidFill>
                <a:latin typeface="Calibri" pitchFamily="34" charset="0"/>
                <a:ea typeface="新細明體" pitchFamily="18" charset="-120"/>
              </a:defRPr>
            </a:lvl3pPr>
            <a:lvl4pPr marL="1600200" indent="-228600" eaLnBrk="0" hangingPunct="0">
              <a:defRPr kumimoji="1">
                <a:solidFill>
                  <a:schemeClr val="tx1"/>
                </a:solidFill>
                <a:latin typeface="Calibri" pitchFamily="34" charset="0"/>
                <a:ea typeface="新細明體" pitchFamily="18" charset="-120"/>
              </a:defRPr>
            </a:lvl4pPr>
            <a:lvl5pPr marL="2057400" indent="-228600" eaLnBrk="0" hangingPunct="0">
              <a:defRPr kumimoji="1">
                <a:solidFill>
                  <a:schemeClr val="tx1"/>
                </a:solidFill>
                <a:latin typeface="Calibri"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pitchFamily="18" charset="-120"/>
              </a:defRPr>
            </a:lvl9pPr>
          </a:lstStyle>
          <a:p>
            <a:pPr eaLnBrk="1" hangingPunct="1">
              <a:defRPr/>
            </a:pPr>
            <a:r>
              <a:rPr kumimoji="0" lang="zh-TW" altLang="en-US" sz="4400" b="1" dirty="0" smtClean="0">
                <a:solidFill>
                  <a:schemeClr val="tx2">
                    <a:lumMod val="50000"/>
                  </a:schemeClr>
                </a:solidFill>
                <a:effectLst>
                  <a:outerShdw blurRad="38100" dist="38100" dir="2700000" algn="tl">
                    <a:srgbClr val="C0C0C0"/>
                  </a:outerShdw>
                </a:effectLst>
                <a:latin typeface="標楷體" pitchFamily="65" charset="-120"/>
                <a:ea typeface="標楷體" pitchFamily="65" charset="-120"/>
              </a:rPr>
              <a:t>自我提問策略</a:t>
            </a:r>
            <a:endParaRPr kumimoji="0" lang="en-US" altLang="zh-TW" sz="4400" b="1" dirty="0" smtClean="0">
              <a:solidFill>
                <a:schemeClr val="tx2">
                  <a:lumMod val="50000"/>
                </a:schemeClr>
              </a:solidFill>
              <a:effectLst>
                <a:outerShdw blurRad="38100" dist="38100" dir="2700000" algn="tl">
                  <a:srgbClr val="C0C0C0"/>
                </a:outerShdw>
              </a:effectLst>
              <a:latin typeface="標楷體" pitchFamily="65" charset="-120"/>
              <a:ea typeface="標楷體" pitchFamily="65" charset="-120"/>
            </a:endParaRPr>
          </a:p>
          <a:p>
            <a:pPr eaLnBrk="1" hangingPunct="1">
              <a:defRPr/>
            </a:pPr>
            <a:r>
              <a:rPr kumimoji="0" lang="zh-TW" altLang="en-US" sz="4000" b="1" dirty="0" smtClean="0">
                <a:solidFill>
                  <a:schemeClr val="tx2">
                    <a:lumMod val="50000"/>
                  </a:schemeClr>
                </a:solidFill>
                <a:effectLst>
                  <a:outerShdw blurRad="38100" dist="38100" dir="2700000" algn="tl">
                    <a:srgbClr val="C0C0C0"/>
                  </a:outerShdw>
                </a:effectLst>
                <a:latin typeface="標楷體" pitchFamily="65" charset="-120"/>
                <a:ea typeface="標楷體" pitchFamily="65" charset="-120"/>
              </a:rPr>
              <a:t>          －－詰問作者</a:t>
            </a:r>
            <a:endParaRPr kumimoji="0" lang="en-US" altLang="zh-TW" sz="4000" b="1" dirty="0" smtClean="0">
              <a:solidFill>
                <a:schemeClr val="tx2">
                  <a:lumMod val="50000"/>
                </a:schemeClr>
              </a:solidFill>
              <a:effectLst>
                <a:outerShdw blurRad="38100" dist="38100" dir="2700000" algn="tl">
                  <a:srgbClr val="C0C0C0"/>
                </a:outerShdw>
              </a:effectLst>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500063" y="1428736"/>
            <a:ext cx="8153400" cy="4853002"/>
          </a:xfrm>
        </p:spPr>
        <p:txBody>
          <a:bodyPr>
            <a:noAutofit/>
          </a:bodyPr>
          <a:lstStyle/>
          <a:p>
            <a:pPr marL="320040" indent="-320040">
              <a:defRPr/>
            </a:pPr>
            <a:r>
              <a:rPr lang="zh-TW" altLang="en-US" sz="3600" b="1" dirty="0" smtClean="0">
                <a:latin typeface="標楷體" pitchFamily="65" charset="-120"/>
                <a:ea typeface="標楷體" pitchFamily="65" charset="-120"/>
              </a:rPr>
              <a:t>針對</a:t>
            </a:r>
            <a:r>
              <a:rPr lang="zh-TW" altLang="en-US" sz="3600" b="1" dirty="0" smtClean="0">
                <a:solidFill>
                  <a:srgbClr val="FF0000"/>
                </a:solidFill>
                <a:latin typeface="標楷體" pitchFamily="65" charset="-120"/>
                <a:ea typeface="標楷體" pitchFamily="65" charset="-120"/>
              </a:rPr>
              <a:t>標題</a:t>
            </a:r>
            <a:r>
              <a:rPr lang="zh-TW" altLang="en-US" sz="3600" b="1" dirty="0" smtClean="0">
                <a:latin typeface="標楷體" pitchFamily="65" charset="-120"/>
                <a:ea typeface="標楷體" pitchFamily="65" charset="-120"/>
              </a:rPr>
              <a:t>示範詰問：</a:t>
            </a:r>
            <a:endParaRPr lang="en-US" altLang="zh-TW" sz="3600" b="1" dirty="0" smtClean="0">
              <a:latin typeface="標楷體" pitchFamily="65" charset="-120"/>
              <a:ea typeface="標楷體" pitchFamily="65" charset="-120"/>
            </a:endParaRPr>
          </a:p>
          <a:p>
            <a:pPr marL="320040" indent="-320040" eaLnBrk="1" fontAlgn="auto" hangingPunct="1">
              <a:spcAft>
                <a:spcPts val="0"/>
              </a:spcAft>
              <a:buFont typeface="Wingdings"/>
              <a:buNone/>
              <a:defRPr/>
            </a:pPr>
            <a:r>
              <a:rPr lang="zh-TW" altLang="en-US" sz="3600" b="1" dirty="0" smtClean="0">
                <a:latin typeface="標楷體" pitchFamily="65" charset="-120"/>
                <a:ea typeface="標楷體" pitchFamily="65" charset="-120"/>
              </a:rPr>
              <a:t>問：本課課文的題目是「本分」，作</a:t>
            </a:r>
            <a:endParaRPr lang="en-US" altLang="zh-TW" sz="3600" b="1" dirty="0" smtClean="0">
              <a:latin typeface="標楷體" pitchFamily="65" charset="-120"/>
              <a:ea typeface="標楷體" pitchFamily="65" charset="-120"/>
            </a:endParaRPr>
          </a:p>
          <a:p>
            <a:pPr marL="320040" indent="-320040" eaLnBrk="1" fontAlgn="auto" hangingPunct="1">
              <a:spcAft>
                <a:spcPts val="0"/>
              </a:spcAft>
              <a:buFont typeface="Wingdings"/>
              <a:buNone/>
              <a:defRPr/>
            </a:pPr>
            <a:r>
              <a:rPr lang="zh-TW" altLang="en-US" sz="3600" b="1" dirty="0" smtClean="0">
                <a:latin typeface="標楷體" pitchFamily="65" charset="-120"/>
                <a:ea typeface="標楷體" pitchFamily="65" charset="-120"/>
              </a:rPr>
              <a:t>  者為何要以此為題？</a:t>
            </a:r>
            <a:endParaRPr lang="en-US" altLang="zh-TW" sz="3600" b="1" dirty="0" smtClean="0">
              <a:latin typeface="標楷體" pitchFamily="65" charset="-120"/>
              <a:ea typeface="標楷體" pitchFamily="65" charset="-120"/>
            </a:endParaRPr>
          </a:p>
          <a:p>
            <a:pPr marL="320040" indent="-320040">
              <a:buNone/>
              <a:defRPr/>
            </a:pPr>
            <a:r>
              <a:rPr lang="zh-TW" altLang="en-US" sz="3600" b="1" dirty="0" smtClean="0">
                <a:solidFill>
                  <a:srgbClr val="C00000"/>
                </a:solidFill>
                <a:latin typeface="標楷體" pitchFamily="65" charset="-120"/>
                <a:ea typeface="標楷體" pitchFamily="65" charset="-120"/>
              </a:rPr>
              <a:t>答：</a:t>
            </a:r>
            <a:r>
              <a:rPr lang="zh-TW" altLang="en-US" sz="3600" b="1" dirty="0" smtClean="0">
                <a:solidFill>
                  <a:srgbClr val="660033"/>
                </a:solidFill>
                <a:effectLst>
                  <a:outerShdw blurRad="38100" dist="38100" dir="2700000" algn="tl">
                    <a:srgbClr val="000000">
                      <a:alpha val="43137"/>
                    </a:srgbClr>
                  </a:outerShdw>
                </a:effectLst>
                <a:latin typeface="標楷體" pitchFamily="65" charset="-120"/>
                <a:ea typeface="標楷體" pitchFamily="65" charset="-120"/>
              </a:rPr>
              <a:t>作者在文章中主要是從自己在成長過程的體會，與讀者分享關於他對「盡本分」的想法與主張 。</a:t>
            </a:r>
            <a:endParaRPr lang="zh-TW" altLang="en-US" sz="3600" b="1" dirty="0">
              <a:solidFill>
                <a:srgbClr val="660033"/>
              </a:solidFill>
              <a:effectLst>
                <a:outerShdw blurRad="38100" dist="38100" dir="2700000" algn="tl">
                  <a:srgbClr val="000000">
                    <a:alpha val="43137"/>
                  </a:srgbClr>
                </a:outerShdw>
              </a:effectLst>
              <a:latin typeface="標楷體" pitchFamily="65" charset="-120"/>
              <a:ea typeface="標楷體" pitchFamily="65" charset="-120"/>
            </a:endParaRPr>
          </a:p>
        </p:txBody>
      </p:sp>
      <p:sp>
        <p:nvSpPr>
          <p:cNvPr id="13315" name="標題 1"/>
          <p:cNvSpPr>
            <a:spLocks noGrp="1"/>
          </p:cNvSpPr>
          <p:nvPr>
            <p:ph type="title"/>
          </p:nvPr>
        </p:nvSpPr>
        <p:spPr>
          <a:xfrm>
            <a:off x="785785" y="228600"/>
            <a:ext cx="7980389" cy="1200136"/>
          </a:xfrm>
        </p:spPr>
        <p:txBody>
          <a:bodyPr>
            <a:normAutofit fontScale="90000"/>
          </a:bodyPr>
          <a:lstStyle/>
          <a:p>
            <a:r>
              <a:rPr lang="zh-TW" altLang="en-US" sz="2800" b="1" dirty="0" smtClean="0">
                <a:solidFill>
                  <a:srgbClr val="C00000"/>
                </a:solidFill>
                <a:latin typeface="標楷體" pitchFamily="65" charset="-120"/>
                <a:ea typeface="標楷體" pitchFamily="65" charset="-120"/>
              </a:rPr>
              <a:t>詰問作者</a:t>
            </a:r>
            <a:r>
              <a:rPr lang="en-US" altLang="zh-TW" b="1" dirty="0" smtClean="0">
                <a:solidFill>
                  <a:schemeClr val="tx2">
                    <a:lumMod val="50000"/>
                  </a:schemeClr>
                </a:solidFill>
                <a:latin typeface="標楷體" pitchFamily="65" charset="-120"/>
                <a:ea typeface="標楷體" pitchFamily="65" charset="-120"/>
              </a:rPr>
              <a:t/>
            </a:r>
            <a:br>
              <a:rPr lang="en-US" altLang="zh-TW" b="1" dirty="0" smtClean="0">
                <a:solidFill>
                  <a:schemeClr val="tx2">
                    <a:lumMod val="50000"/>
                  </a:schemeClr>
                </a:solidFill>
                <a:latin typeface="標楷體" pitchFamily="65" charset="-120"/>
                <a:ea typeface="標楷體" pitchFamily="65" charset="-120"/>
              </a:rPr>
            </a:br>
            <a:r>
              <a:rPr lang="zh-TW" altLang="en-US" sz="4000" b="1" dirty="0" smtClean="0">
                <a:solidFill>
                  <a:schemeClr val="tx2">
                    <a:lumMod val="50000"/>
                  </a:schemeClr>
                </a:solidFill>
                <a:latin typeface="標楷體" pitchFamily="65" charset="-120"/>
                <a:ea typeface="標楷體" pitchFamily="65" charset="-120"/>
              </a:rPr>
              <a:t>示範練習</a:t>
            </a:r>
            <a:r>
              <a:rPr lang="en-US" altLang="zh-TW" sz="4000" b="1" dirty="0" smtClean="0">
                <a:solidFill>
                  <a:schemeClr val="tx2">
                    <a:lumMod val="50000"/>
                  </a:schemeClr>
                </a:solidFill>
                <a:latin typeface="標楷體" pitchFamily="65" charset="-120"/>
                <a:ea typeface="標楷體" pitchFamily="65" charset="-120"/>
              </a:rPr>
              <a:t>--</a:t>
            </a:r>
            <a:r>
              <a:rPr lang="zh-TW" altLang="en-US" sz="4000" b="1" dirty="0" smtClean="0">
                <a:solidFill>
                  <a:schemeClr val="tx2">
                    <a:lumMod val="50000"/>
                  </a:schemeClr>
                </a:solidFill>
                <a:latin typeface="標楷體" pitchFamily="65" charset="-120"/>
                <a:ea typeface="標楷體" pitchFamily="65" charset="-120"/>
              </a:rPr>
              <a:t>康軒六下第十一課「本分」</a:t>
            </a:r>
            <a:endParaRPr lang="zh-TW" altLang="en-US" sz="4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1" name="Rectangle 3"/>
          <p:cNvSpPr>
            <a:spLocks noGrp="1" noChangeArrowheads="1"/>
          </p:cNvSpPr>
          <p:nvPr>
            <p:ph type="body" sz="half" idx="1"/>
          </p:nvPr>
        </p:nvSpPr>
        <p:spPr>
          <a:xfrm>
            <a:off x="571472" y="1357298"/>
            <a:ext cx="7505728" cy="4967302"/>
          </a:xfrm>
        </p:spPr>
        <p:txBody>
          <a:bodyPr>
            <a:normAutofit lnSpcReduction="10000"/>
          </a:bodyPr>
          <a:lstStyle/>
          <a:p>
            <a:pPr lvl="1"/>
            <a:endParaRPr lang="en-US" altLang="zh-TW" sz="1200" dirty="0">
              <a:solidFill>
                <a:schemeClr val="accent2"/>
              </a:solidFill>
              <a:latin typeface="微軟正黑體" pitchFamily="34" charset="-120"/>
              <a:ea typeface="微軟正黑體" pitchFamily="34" charset="-120"/>
            </a:endParaRPr>
          </a:p>
          <a:p>
            <a:pPr>
              <a:spcBef>
                <a:spcPts val="0"/>
              </a:spcBef>
            </a:pPr>
            <a:r>
              <a:rPr lang="zh-TW" altLang="en-US" sz="3600" b="1" dirty="0">
                <a:latin typeface="標楷體" pitchFamily="65" charset="-120"/>
                <a:ea typeface="標楷體" pitchFamily="65" charset="-120"/>
              </a:rPr>
              <a:t>教學策略</a:t>
            </a:r>
            <a:r>
              <a:rPr lang="zh-TW" altLang="en-US" sz="3600" b="1" dirty="0" smtClean="0">
                <a:latin typeface="標楷體" pitchFamily="65" charset="-120"/>
                <a:ea typeface="標楷體" pitchFamily="65" charset="-120"/>
              </a:rPr>
              <a:t>：</a:t>
            </a:r>
            <a:endParaRPr lang="en-US" altLang="zh-TW" sz="3600" b="1" dirty="0" smtClean="0">
              <a:latin typeface="標楷體" pitchFamily="65" charset="-120"/>
              <a:ea typeface="標楷體" pitchFamily="65" charset="-120"/>
            </a:endParaRPr>
          </a:p>
          <a:p>
            <a:pPr lvl="1"/>
            <a:r>
              <a:rPr lang="zh-TW" altLang="en-US" sz="3200" b="1" dirty="0">
                <a:solidFill>
                  <a:srgbClr val="C00000"/>
                </a:solidFill>
                <a:latin typeface="標楷體" pitchFamily="65" charset="-120"/>
                <a:ea typeface="標楷體" pitchFamily="65" charset="-120"/>
              </a:rPr>
              <a:t>連結線索法：</a:t>
            </a:r>
            <a:r>
              <a:rPr lang="zh-TW" altLang="en-US" sz="3200" b="1" dirty="0">
                <a:effectLst>
                  <a:outerShdw blurRad="38100" dist="38100" dir="2700000" algn="tl">
                    <a:srgbClr val="000000">
                      <a:alpha val="43137"/>
                    </a:srgbClr>
                  </a:outerShdw>
                </a:effectLst>
                <a:latin typeface="標楷體" pitchFamily="65" charset="-120"/>
                <a:ea typeface="標楷體" pitchFamily="65" charset="-120"/>
              </a:rPr>
              <a:t>將課文中事件的因果連結，以協助學生判斷指示代名詞的指稱對象。 </a:t>
            </a:r>
          </a:p>
          <a:p>
            <a:pPr lvl="1">
              <a:spcBef>
                <a:spcPts val="1200"/>
              </a:spcBef>
            </a:pPr>
            <a:r>
              <a:rPr lang="zh-TW" altLang="en-US" sz="3200" b="1" dirty="0" smtClean="0">
                <a:solidFill>
                  <a:srgbClr val="C00000"/>
                </a:solidFill>
                <a:latin typeface="標楷體" pitchFamily="65" charset="-120"/>
                <a:ea typeface="標楷體" pitchFamily="65" charset="-120"/>
              </a:rPr>
              <a:t>代</a:t>
            </a:r>
            <a:r>
              <a:rPr lang="zh-TW" altLang="en-US" sz="3200" b="1" dirty="0">
                <a:solidFill>
                  <a:srgbClr val="C00000"/>
                </a:solidFill>
                <a:latin typeface="標楷體" pitchFamily="65" charset="-120"/>
                <a:ea typeface="標楷體" pitchFamily="65" charset="-120"/>
              </a:rPr>
              <a:t>入法：</a:t>
            </a:r>
            <a:r>
              <a:rPr lang="zh-TW" altLang="en-US" sz="3200" b="1" dirty="0">
                <a:effectLst>
                  <a:outerShdw blurRad="38100" dist="38100" dir="2700000" algn="tl">
                    <a:srgbClr val="000000">
                      <a:alpha val="43137"/>
                    </a:srgbClr>
                  </a:outerShdw>
                </a:effectLst>
                <a:latin typeface="標楷體" pitchFamily="65" charset="-120"/>
                <a:ea typeface="標楷體" pitchFamily="65" charset="-120"/>
              </a:rPr>
              <a:t>將文章中的角色代入句子中的代名詞，再依「說話的習慣」或「句子的邏輯性」來判斷是否合理。 </a:t>
            </a:r>
          </a:p>
          <a:p>
            <a:pPr lvl="1">
              <a:spcBef>
                <a:spcPts val="1200"/>
              </a:spcBef>
            </a:pPr>
            <a:r>
              <a:rPr lang="zh-TW" altLang="en-US" sz="3200" b="1" dirty="0" smtClean="0">
                <a:solidFill>
                  <a:srgbClr val="C00000"/>
                </a:solidFill>
                <a:latin typeface="標楷體" pitchFamily="65" charset="-120"/>
                <a:ea typeface="標楷體" pitchFamily="65" charset="-120"/>
              </a:rPr>
              <a:t>角色</a:t>
            </a:r>
            <a:r>
              <a:rPr lang="zh-TW" altLang="en-US" sz="3200" b="1" dirty="0">
                <a:solidFill>
                  <a:srgbClr val="C00000"/>
                </a:solidFill>
                <a:latin typeface="標楷體" pitchFamily="65" charset="-120"/>
                <a:ea typeface="標楷體" pitchFamily="65" charset="-120"/>
              </a:rPr>
              <a:t>扮演法：</a:t>
            </a:r>
            <a:r>
              <a:rPr lang="zh-TW" altLang="en-US" sz="3200" b="1" dirty="0">
                <a:effectLst>
                  <a:outerShdw blurRad="38100" dist="38100" dir="2700000" algn="tl">
                    <a:srgbClr val="000000">
                      <a:alpha val="43137"/>
                    </a:srgbClr>
                  </a:outerShdw>
                </a:effectLst>
                <a:latin typeface="標楷體" pitchFamily="65" charset="-120"/>
                <a:ea typeface="標楷體" pitchFamily="65" charset="-120"/>
              </a:rPr>
              <a:t>將文章內容具體化，協助學生理解。 </a:t>
            </a:r>
          </a:p>
          <a:p>
            <a:endParaRPr lang="zh-TW" altLang="en-US" sz="3200" dirty="0">
              <a:latin typeface="微軟正黑體" pitchFamily="34" charset="-120"/>
              <a:ea typeface="微軟正黑體" pitchFamily="34" charset="-120"/>
            </a:endParaRPr>
          </a:p>
        </p:txBody>
      </p:sp>
      <p:pic>
        <p:nvPicPr>
          <p:cNvPr id="7" name="圖片 6" descr="C:\Users\CGS\Documents\0\logo.gif"/>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751407" y="620688"/>
            <a:ext cx="1171596" cy="720080"/>
          </a:xfrm>
          <a:prstGeom prst="rect">
            <a:avLst/>
          </a:prstGeom>
          <a:noFill/>
          <a:ln>
            <a:noFill/>
          </a:ln>
        </p:spPr>
      </p:pic>
      <p:sp>
        <p:nvSpPr>
          <p:cNvPr id="6" name="Rectangle 2"/>
          <p:cNvSpPr>
            <a:spLocks noGrp="1" noChangeArrowheads="1"/>
          </p:cNvSpPr>
          <p:nvPr>
            <p:ph type="title"/>
          </p:nvPr>
        </p:nvSpPr>
        <p:spPr>
          <a:xfrm>
            <a:off x="1000100" y="428604"/>
            <a:ext cx="7315200" cy="819171"/>
          </a:xfrm>
        </p:spPr>
        <p:txBody>
          <a:bodyPr>
            <a:normAutofit/>
          </a:bodyPr>
          <a:lstStyle/>
          <a:p>
            <a:r>
              <a:rPr lang="zh-TW" altLang="en-US" b="1" dirty="0" smtClean="0">
                <a:solidFill>
                  <a:schemeClr val="tx2">
                    <a:lumMod val="50000"/>
                  </a:schemeClr>
                </a:solidFill>
                <a:latin typeface="標楷體" pitchFamily="65" charset="-120"/>
                <a:ea typeface="標楷體" pitchFamily="65" charset="-120"/>
              </a:rPr>
              <a:t>推論策略</a:t>
            </a:r>
            <a:r>
              <a:rPr lang="zh-TW" altLang="en-US" b="1" dirty="0">
                <a:solidFill>
                  <a:schemeClr val="tx2">
                    <a:lumMod val="50000"/>
                  </a:schemeClr>
                </a:solidFill>
                <a:latin typeface="標楷體" pitchFamily="65" charset="-120"/>
                <a:ea typeface="標楷體" pitchFamily="65" charset="-120"/>
              </a:rPr>
              <a:t>－連結</a:t>
            </a:r>
            <a:r>
              <a:rPr lang="zh-TW" altLang="en-US" b="1" dirty="0" smtClean="0">
                <a:solidFill>
                  <a:schemeClr val="tx2">
                    <a:lumMod val="50000"/>
                  </a:schemeClr>
                </a:solidFill>
                <a:latin typeface="標楷體" pitchFamily="65" charset="-120"/>
                <a:ea typeface="標楷體" pitchFamily="65" charset="-120"/>
              </a:rPr>
              <a:t>線索（代名詞）</a:t>
            </a:r>
            <a:endParaRPr lang="en-US" altLang="zh-TW" b="1" dirty="0">
              <a:solidFill>
                <a:schemeClr val="tx2">
                  <a:lumMod val="50000"/>
                </a:schemeClr>
              </a:solidFill>
              <a:latin typeface="標楷體" pitchFamily="65" charset="-120"/>
              <a:ea typeface="標楷體" pitchFamily="65" charset="-120"/>
            </a:endParaRPr>
          </a:p>
        </p:txBody>
      </p:sp>
    </p:spTree>
    <p:extLst>
      <p:ext uri="{BB962C8B-B14F-4D97-AF65-F5344CB8AC3E}">
        <p14:creationId xmlns:p14="http://schemas.microsoft.com/office/powerpoint/2010/main" xmlns="" val="2883855263"/>
      </p:ext>
    </p:extLst>
  </p:cSld>
  <p:clrMapOvr>
    <a:masterClrMapping/>
  </p:clrMapOvr>
  <mc:AlternateContent xmlns:mc="http://schemas.openxmlformats.org/markup-compatibility/2006">
    <mc:Choice xmlns:p14="http://schemas.microsoft.com/office/powerpoint/2010/main" xmlns="" Requires="p14">
      <p:transition spd="slow" p14:dur="1500">
        <p14:prism isContent="1"/>
      </p:transition>
    </mc:Choice>
    <mc:Fallback>
      <p:transition spd="slow">
        <p:fade/>
      </p:transition>
    </mc:Fallback>
  </mc:AlternateContent>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612775" y="1600200"/>
            <a:ext cx="8153400" cy="4495800"/>
          </a:xfrm>
        </p:spPr>
        <p:txBody>
          <a:bodyPr>
            <a:noAutofit/>
          </a:bodyPr>
          <a:lstStyle/>
          <a:p>
            <a:pPr marL="320040" indent="-320040">
              <a:defRPr/>
            </a:pPr>
            <a:r>
              <a:rPr lang="zh-TW" altLang="en-US" sz="3600" b="1" dirty="0" smtClean="0">
                <a:latin typeface="標楷體" pitchFamily="65" charset="-120"/>
                <a:ea typeface="標楷體" pitchFamily="65" charset="-120"/>
              </a:rPr>
              <a:t>針對</a:t>
            </a:r>
            <a:r>
              <a:rPr lang="zh-TW" altLang="en-US" sz="3600" b="1" dirty="0" smtClean="0">
                <a:solidFill>
                  <a:srgbClr val="FF0000"/>
                </a:solidFill>
                <a:latin typeface="標楷體" pitchFamily="65" charset="-120"/>
                <a:ea typeface="標楷體" pitchFamily="65" charset="-120"/>
              </a:rPr>
              <a:t>主旨</a:t>
            </a:r>
            <a:r>
              <a:rPr lang="zh-TW" altLang="en-US" sz="3600" b="1" dirty="0" smtClean="0">
                <a:latin typeface="標楷體" pitchFamily="65" charset="-120"/>
                <a:ea typeface="標楷體" pitchFamily="65" charset="-120"/>
              </a:rPr>
              <a:t>示範詰問：</a:t>
            </a:r>
            <a:endParaRPr lang="en-US" altLang="zh-TW" sz="3600" b="1" dirty="0" smtClean="0">
              <a:latin typeface="標楷體" pitchFamily="65" charset="-120"/>
              <a:ea typeface="標楷體" pitchFamily="65" charset="-120"/>
            </a:endParaRPr>
          </a:p>
          <a:p>
            <a:pPr marL="320040" indent="-320040" eaLnBrk="1" fontAlgn="auto" hangingPunct="1">
              <a:spcAft>
                <a:spcPts val="0"/>
              </a:spcAft>
              <a:buFont typeface="Wingdings"/>
              <a:buNone/>
              <a:defRPr/>
            </a:pPr>
            <a:r>
              <a:rPr lang="zh-TW" altLang="en-US" sz="3600" b="1" dirty="0" smtClean="0">
                <a:latin typeface="標楷體" pitchFamily="65" charset="-120"/>
                <a:ea typeface="標楷體" pitchFamily="65" charset="-120"/>
              </a:rPr>
              <a:t>問：作者為什麼要寫這篇文章？</a:t>
            </a:r>
            <a:endParaRPr lang="en-US" altLang="zh-TW" sz="3600" b="1" dirty="0" smtClean="0">
              <a:latin typeface="標楷體" pitchFamily="65" charset="-120"/>
              <a:ea typeface="標楷體" pitchFamily="65" charset="-120"/>
            </a:endParaRPr>
          </a:p>
          <a:p>
            <a:pPr marL="320040" indent="-320040">
              <a:buNone/>
              <a:defRPr/>
            </a:pPr>
            <a:r>
              <a:rPr lang="zh-TW" altLang="en-US" sz="3600" b="1" dirty="0" smtClean="0">
                <a:solidFill>
                  <a:srgbClr val="C00000"/>
                </a:solidFill>
                <a:latin typeface="標楷體" pitchFamily="65" charset="-120"/>
                <a:ea typeface="標楷體" pitchFamily="65" charset="-120"/>
              </a:rPr>
              <a:t>答：</a:t>
            </a:r>
            <a:r>
              <a:rPr lang="zh-TW" altLang="en-US" sz="3600" b="1" dirty="0" smtClean="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作者在成長過程中因為幻想的破滅，領悟到許多偉人是在盡本分的當下，做出對社會、人群有貢獻的事，因而以這篇文章向讀者說明人只要全心全力盡本分做事就是一個了不起的人。</a:t>
            </a:r>
            <a:endParaRPr lang="zh-TW" altLang="en-US" sz="3600" b="1" dirty="0">
              <a:solidFill>
                <a:schemeClr val="accent4">
                  <a:lumMod val="50000"/>
                </a:schemeClr>
              </a:solidFill>
              <a:latin typeface="標楷體" pitchFamily="65" charset="-120"/>
              <a:ea typeface="標楷體" pitchFamily="65" charset="-120"/>
            </a:endParaRPr>
          </a:p>
        </p:txBody>
      </p:sp>
      <p:sp>
        <p:nvSpPr>
          <p:cNvPr id="15363" name="標題 1"/>
          <p:cNvSpPr>
            <a:spLocks noGrp="1"/>
          </p:cNvSpPr>
          <p:nvPr>
            <p:ph type="title"/>
          </p:nvPr>
        </p:nvSpPr>
        <p:spPr>
          <a:xfrm>
            <a:off x="612775" y="228600"/>
            <a:ext cx="8153400" cy="990600"/>
          </a:xfrm>
        </p:spPr>
        <p:txBody>
          <a:bodyPr>
            <a:normAutofit fontScale="90000"/>
          </a:bodyPr>
          <a:lstStyle/>
          <a:p>
            <a:r>
              <a:rPr lang="zh-TW" altLang="en-US" sz="3200" b="1" dirty="0" smtClean="0">
                <a:solidFill>
                  <a:srgbClr val="C00000"/>
                </a:solidFill>
                <a:latin typeface="標楷體" pitchFamily="65" charset="-120"/>
                <a:ea typeface="標楷體" pitchFamily="65" charset="-120"/>
              </a:rPr>
              <a:t>詰問作者</a:t>
            </a:r>
            <a:r>
              <a:rPr lang="en-US" altLang="zh-TW" b="1" dirty="0" smtClean="0">
                <a:solidFill>
                  <a:schemeClr val="tx2">
                    <a:lumMod val="50000"/>
                  </a:schemeClr>
                </a:solidFill>
                <a:latin typeface="標楷體" pitchFamily="65" charset="-120"/>
                <a:ea typeface="標楷體" pitchFamily="65" charset="-120"/>
              </a:rPr>
              <a:t/>
            </a:r>
            <a:br>
              <a:rPr lang="en-US" altLang="zh-TW" b="1" dirty="0" smtClean="0">
                <a:solidFill>
                  <a:schemeClr val="tx2">
                    <a:lumMod val="50000"/>
                  </a:schemeClr>
                </a:solidFill>
                <a:latin typeface="標楷體" pitchFamily="65" charset="-120"/>
                <a:ea typeface="標楷體" pitchFamily="65" charset="-120"/>
              </a:rPr>
            </a:br>
            <a:r>
              <a:rPr lang="zh-TW" altLang="en-US" sz="4000" b="1" dirty="0" smtClean="0">
                <a:solidFill>
                  <a:schemeClr val="tx2">
                    <a:lumMod val="50000"/>
                  </a:schemeClr>
                </a:solidFill>
                <a:latin typeface="標楷體" pitchFamily="65" charset="-120"/>
                <a:ea typeface="標楷體" pitchFamily="65" charset="-120"/>
              </a:rPr>
              <a:t>示範練習</a:t>
            </a:r>
            <a:r>
              <a:rPr lang="en-US" altLang="zh-TW" sz="4000" b="1" dirty="0" smtClean="0">
                <a:solidFill>
                  <a:schemeClr val="tx2">
                    <a:lumMod val="50000"/>
                  </a:schemeClr>
                </a:solidFill>
                <a:latin typeface="標楷體" pitchFamily="65" charset="-120"/>
                <a:ea typeface="標楷體" pitchFamily="65" charset="-120"/>
              </a:rPr>
              <a:t>--</a:t>
            </a:r>
            <a:r>
              <a:rPr lang="zh-TW" altLang="en-US" sz="4000" b="1" dirty="0" smtClean="0">
                <a:solidFill>
                  <a:schemeClr val="tx2">
                    <a:lumMod val="50000"/>
                  </a:schemeClr>
                </a:solidFill>
                <a:latin typeface="標楷體" pitchFamily="65" charset="-120"/>
                <a:ea typeface="標楷體" pitchFamily="65" charset="-120"/>
              </a:rPr>
              <a:t>康軒六下第十一課「本分」</a:t>
            </a:r>
            <a:endParaRPr lang="zh-TW" altLang="en-US" sz="4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500063" y="1571625"/>
            <a:ext cx="8153400" cy="4495800"/>
          </a:xfrm>
        </p:spPr>
        <p:txBody>
          <a:bodyPr>
            <a:normAutofit fontScale="92500" lnSpcReduction="10000"/>
          </a:bodyPr>
          <a:lstStyle/>
          <a:p>
            <a:pPr eaLnBrk="1" hangingPunct="1"/>
            <a:r>
              <a:rPr lang="zh-TW" altLang="en-US" sz="4000" b="1" dirty="0" smtClean="0">
                <a:latin typeface="標楷體" pitchFamily="65" charset="-120"/>
                <a:ea typeface="標楷體" pitchFamily="65" charset="-120"/>
              </a:rPr>
              <a:t>針對</a:t>
            </a:r>
            <a:r>
              <a:rPr lang="zh-TW" altLang="en-US" sz="4000" b="1" dirty="0" smtClean="0">
                <a:solidFill>
                  <a:srgbClr val="FF0000"/>
                </a:solidFill>
                <a:latin typeface="標楷體" pitchFamily="65" charset="-120"/>
                <a:ea typeface="標楷體" pitchFamily="65" charset="-120"/>
              </a:rPr>
              <a:t>內容</a:t>
            </a:r>
            <a:r>
              <a:rPr lang="zh-TW" altLang="en-US" sz="4000" b="1" dirty="0" smtClean="0">
                <a:latin typeface="標楷體" pitchFamily="65" charset="-120"/>
                <a:ea typeface="標楷體" pitchFamily="65" charset="-120"/>
              </a:rPr>
              <a:t>示範詰問：</a:t>
            </a:r>
            <a:endParaRPr lang="en-US" altLang="zh-TW" sz="4000" b="1" dirty="0" smtClean="0">
              <a:latin typeface="標楷體" pitchFamily="65" charset="-120"/>
              <a:ea typeface="標楷體" pitchFamily="65" charset="-120"/>
            </a:endParaRPr>
          </a:p>
          <a:p>
            <a:pPr eaLnBrk="1" hangingPunct="1">
              <a:buFont typeface="Wingdings" pitchFamily="2" charset="2"/>
              <a:buNone/>
            </a:pPr>
            <a:r>
              <a:rPr lang="en-US" altLang="zh-TW" sz="4000" b="1" dirty="0" smtClean="0">
                <a:latin typeface="標楷體" pitchFamily="65" charset="-120"/>
                <a:ea typeface="標楷體" pitchFamily="65" charset="-120"/>
              </a:rPr>
              <a:t>1.</a:t>
            </a:r>
            <a:r>
              <a:rPr lang="zh-TW" altLang="en-US" sz="4000" b="1" dirty="0" smtClean="0">
                <a:latin typeface="標楷體" pitchFamily="65" charset="-120"/>
                <a:ea typeface="標楷體" pitchFamily="65" charset="-120"/>
              </a:rPr>
              <a:t>作者在三個意義段中主要提到了什麼事件？</a:t>
            </a:r>
            <a:endParaRPr lang="en-US" altLang="zh-TW" sz="4000" b="1" dirty="0" smtClean="0">
              <a:latin typeface="標楷體" pitchFamily="65" charset="-120"/>
              <a:ea typeface="標楷體" pitchFamily="65" charset="-120"/>
            </a:endParaRPr>
          </a:p>
          <a:p>
            <a:pPr eaLnBrk="1" hangingPunct="1">
              <a:buFont typeface="Wingdings" pitchFamily="2" charset="2"/>
              <a:buNone/>
            </a:pPr>
            <a:r>
              <a:rPr lang="en-US" altLang="zh-TW" sz="4000" b="1" dirty="0" smtClean="0">
                <a:latin typeface="標楷體" pitchFamily="65" charset="-120"/>
                <a:ea typeface="標楷體" pitchFamily="65" charset="-120"/>
              </a:rPr>
              <a:t>2.</a:t>
            </a:r>
            <a:r>
              <a:rPr lang="zh-TW" altLang="en-US" sz="4000" b="1" dirty="0" smtClean="0">
                <a:latin typeface="標楷體" pitchFamily="65" charset="-120"/>
                <a:ea typeface="標楷體" pitchFamily="65" charset="-120"/>
              </a:rPr>
              <a:t>作者為什麼要說這些？他的說明夠不夠清楚？還需要再說明什麼來讓我們更了解作者的意思？</a:t>
            </a:r>
            <a:endParaRPr lang="en-US" altLang="zh-TW" sz="4000" b="1" dirty="0" smtClean="0">
              <a:latin typeface="標楷體" pitchFamily="65" charset="-120"/>
              <a:ea typeface="標楷體" pitchFamily="65" charset="-120"/>
            </a:endParaRPr>
          </a:p>
          <a:p>
            <a:pPr eaLnBrk="1" hangingPunct="1">
              <a:buFont typeface="Wingdings" pitchFamily="2" charset="2"/>
              <a:buNone/>
            </a:pPr>
            <a:r>
              <a:rPr lang="en-US" altLang="zh-TW" sz="4000" b="1" dirty="0" smtClean="0">
                <a:latin typeface="標楷體" pitchFamily="65" charset="-120"/>
                <a:ea typeface="標楷體" pitchFamily="65" charset="-120"/>
              </a:rPr>
              <a:t>3.</a:t>
            </a:r>
            <a:r>
              <a:rPr lang="zh-TW" altLang="en-US" sz="4000" b="1" dirty="0" smtClean="0">
                <a:latin typeface="標楷體" pitchFamily="65" charset="-120"/>
                <a:ea typeface="標楷體" pitchFamily="65" charset="-120"/>
              </a:rPr>
              <a:t>每一個意義段的內容能將作者的寫作主旨表達完整嗎？</a:t>
            </a:r>
          </a:p>
        </p:txBody>
      </p:sp>
      <p:sp>
        <p:nvSpPr>
          <p:cNvPr id="17411" name="標題 1"/>
          <p:cNvSpPr>
            <a:spLocks noGrp="1"/>
          </p:cNvSpPr>
          <p:nvPr>
            <p:ph type="title"/>
          </p:nvPr>
        </p:nvSpPr>
        <p:spPr>
          <a:xfrm>
            <a:off x="612775" y="228600"/>
            <a:ext cx="8153400" cy="990600"/>
          </a:xfrm>
        </p:spPr>
        <p:txBody>
          <a:bodyPr>
            <a:normAutofit fontScale="90000"/>
          </a:bodyPr>
          <a:lstStyle/>
          <a:p>
            <a:r>
              <a:rPr lang="zh-TW" altLang="en-US" sz="3200" b="1" dirty="0" smtClean="0">
                <a:solidFill>
                  <a:srgbClr val="C00000"/>
                </a:solidFill>
                <a:latin typeface="標楷體" pitchFamily="65" charset="-120"/>
                <a:ea typeface="標楷體" pitchFamily="65" charset="-120"/>
              </a:rPr>
              <a:t>詰問作者</a:t>
            </a:r>
            <a:r>
              <a:rPr lang="en-US" altLang="zh-TW" b="1" dirty="0" smtClean="0">
                <a:solidFill>
                  <a:schemeClr val="tx2">
                    <a:lumMod val="50000"/>
                  </a:schemeClr>
                </a:solidFill>
                <a:latin typeface="標楷體" pitchFamily="65" charset="-120"/>
                <a:ea typeface="標楷體" pitchFamily="65" charset="-120"/>
              </a:rPr>
              <a:t/>
            </a:r>
            <a:br>
              <a:rPr lang="en-US" altLang="zh-TW" b="1" dirty="0" smtClean="0">
                <a:solidFill>
                  <a:schemeClr val="tx2">
                    <a:lumMod val="50000"/>
                  </a:schemeClr>
                </a:solidFill>
                <a:latin typeface="標楷體" pitchFamily="65" charset="-120"/>
                <a:ea typeface="標楷體" pitchFamily="65" charset="-120"/>
              </a:rPr>
            </a:br>
            <a:r>
              <a:rPr lang="zh-TW" altLang="en-US" sz="4000" b="1" dirty="0" smtClean="0">
                <a:solidFill>
                  <a:schemeClr val="tx2">
                    <a:lumMod val="50000"/>
                  </a:schemeClr>
                </a:solidFill>
                <a:latin typeface="標楷體" pitchFamily="65" charset="-120"/>
                <a:ea typeface="標楷體" pitchFamily="65" charset="-120"/>
              </a:rPr>
              <a:t>示範練習</a:t>
            </a:r>
            <a:r>
              <a:rPr lang="en-US" altLang="zh-TW" sz="4000" b="1" dirty="0" smtClean="0">
                <a:solidFill>
                  <a:schemeClr val="tx2">
                    <a:lumMod val="50000"/>
                  </a:schemeClr>
                </a:solidFill>
                <a:latin typeface="標楷體" pitchFamily="65" charset="-120"/>
                <a:ea typeface="標楷體" pitchFamily="65" charset="-120"/>
              </a:rPr>
              <a:t>--</a:t>
            </a:r>
            <a:r>
              <a:rPr lang="zh-TW" altLang="en-US" sz="4000" b="1" dirty="0" smtClean="0">
                <a:solidFill>
                  <a:schemeClr val="tx2">
                    <a:lumMod val="50000"/>
                  </a:schemeClr>
                </a:solidFill>
                <a:latin typeface="標楷體" pitchFamily="65" charset="-120"/>
                <a:ea typeface="標楷體" pitchFamily="65" charset="-120"/>
              </a:rPr>
              <a:t>康軒六下第十一課「本分」</a:t>
            </a:r>
            <a:endParaRPr lang="zh-TW" altLang="en-US" sz="4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DfC01"/>
          <p:cNvPicPr>
            <a:picLocks noChangeAspect="1" noChangeArrowheads="1"/>
          </p:cNvPicPr>
          <p:nvPr/>
        </p:nvPicPr>
        <p:blipFill>
          <a:blip r:embed="rId2" cstate="print"/>
          <a:srcRect/>
          <a:stretch>
            <a:fillRect/>
          </a:stretch>
        </p:blipFill>
        <p:spPr bwMode="auto">
          <a:xfrm>
            <a:off x="0" y="-1"/>
            <a:ext cx="9358346" cy="7031757"/>
          </a:xfrm>
          <a:prstGeom prst="rect">
            <a:avLst/>
          </a:prstGeom>
          <a:noFill/>
          <a:ln w="9525">
            <a:noFill/>
            <a:miter lim="800000"/>
            <a:headEnd/>
            <a:tailEnd/>
          </a:ln>
        </p:spPr>
      </p:pic>
      <p:pic>
        <p:nvPicPr>
          <p:cNvPr id="3" name="Picture 2" descr="DfC02"/>
          <p:cNvPicPr>
            <a:picLocks noChangeAspect="1" noChangeArrowheads="1"/>
          </p:cNvPicPr>
          <p:nvPr/>
        </p:nvPicPr>
        <p:blipFill>
          <a:blip r:embed="rId3" cstate="print"/>
          <a:srcRect/>
          <a:stretch>
            <a:fillRect/>
          </a:stretch>
        </p:blipFill>
        <p:spPr bwMode="auto">
          <a:xfrm>
            <a:off x="-1" y="0"/>
            <a:ext cx="9334533" cy="7000900"/>
          </a:xfrm>
          <a:prstGeom prst="rect">
            <a:avLst/>
          </a:prstGeom>
          <a:noFill/>
          <a:ln w="9525">
            <a:noFill/>
            <a:miter lim="800000"/>
            <a:headEnd/>
            <a:tailEnd/>
          </a:ln>
        </p:spPr>
      </p:pic>
      <p:grpSp>
        <p:nvGrpSpPr>
          <p:cNvPr id="2" name="群組 3"/>
          <p:cNvGrpSpPr/>
          <p:nvPr/>
        </p:nvGrpSpPr>
        <p:grpSpPr>
          <a:xfrm>
            <a:off x="0" y="0"/>
            <a:ext cx="9358346" cy="7000900"/>
            <a:chOff x="0" y="0"/>
            <a:chExt cx="9256713" cy="6942138"/>
          </a:xfrm>
        </p:grpSpPr>
        <p:pic>
          <p:nvPicPr>
            <p:cNvPr id="5" name="Picture 2" descr="DfC03"/>
            <p:cNvPicPr>
              <a:picLocks noChangeAspect="1" noChangeArrowheads="1"/>
            </p:cNvPicPr>
            <p:nvPr/>
          </p:nvPicPr>
          <p:blipFill>
            <a:blip r:embed="rId4" cstate="print"/>
            <a:srcRect/>
            <a:stretch>
              <a:fillRect/>
            </a:stretch>
          </p:blipFill>
          <p:spPr bwMode="auto">
            <a:xfrm>
              <a:off x="0" y="0"/>
              <a:ext cx="9256713" cy="6942138"/>
            </a:xfrm>
            <a:prstGeom prst="rect">
              <a:avLst/>
            </a:prstGeom>
            <a:noFill/>
            <a:ln w="9525">
              <a:noFill/>
              <a:miter lim="800000"/>
              <a:headEnd/>
              <a:tailEnd/>
            </a:ln>
          </p:spPr>
        </p:pic>
        <p:pic>
          <p:nvPicPr>
            <p:cNvPr id="6" name="Picture 5"/>
            <p:cNvPicPr>
              <a:picLocks noChangeArrowheads="1"/>
            </p:cNvPicPr>
            <p:nvPr/>
          </p:nvPicPr>
          <p:blipFill>
            <a:blip r:embed="rId5" cstate="print"/>
            <a:srcRect/>
            <a:stretch>
              <a:fillRect/>
            </a:stretch>
          </p:blipFill>
          <p:spPr bwMode="auto">
            <a:xfrm>
              <a:off x="2290812" y="2132856"/>
              <a:ext cx="4687503" cy="3384376"/>
            </a:xfrm>
            <a:prstGeom prst="rect">
              <a:avLst/>
            </a:prstGeom>
            <a:noFill/>
            <a:ln w="12700" cap="flat">
              <a:noFill/>
              <a:miter lim="800000"/>
              <a:headEnd/>
              <a:tailEnd/>
            </a:ln>
          </p:spPr>
        </p:pic>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xit" presetSubtype="0" fill="hold" nodeType="withEffect">
                                  <p:stCondLst>
                                    <p:cond delay="0"/>
                                  </p:stCondLst>
                                  <p:childTnLst>
                                    <p:set>
                                      <p:cBhvr>
                                        <p:cTn id="8" dur="1" fill="hold">
                                          <p:stCondLst>
                                            <p:cond delay="0"/>
                                          </p:stCondLst>
                                        </p:cTn>
                                        <p:tgtEl>
                                          <p:spTgt spid="13314"/>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par>
                                <p:cTn id="13" presetID="1" presetClass="exit" presetSubtype="0" fill="hold" nodeType="withEffect">
                                  <p:stCondLst>
                                    <p:cond delay="0"/>
                                  </p:stCondLst>
                                  <p:childTnLst>
                                    <p:set>
                                      <p:cBhvr>
                                        <p:cTn id="14"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DfC00">
            <a:hlinkClick r:id="rId2" action="ppaction://hlinkfile"/>
          </p:cNvPr>
          <p:cNvPicPr>
            <a:picLocks noChangeAspect="1" noChangeArrowheads="1"/>
          </p:cNvPicPr>
          <p:nvPr/>
        </p:nvPicPr>
        <p:blipFill>
          <a:blip r:embed="rId3" cstate="print"/>
          <a:srcRect/>
          <a:stretch>
            <a:fillRect/>
          </a:stretch>
        </p:blipFill>
        <p:spPr bwMode="auto">
          <a:xfrm>
            <a:off x="0" y="0"/>
            <a:ext cx="9144000" cy="685958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3" name="Picture 1"/>
          <p:cNvPicPr>
            <a:picLocks noChangeAspect="1" noChangeArrowheads="1"/>
          </p:cNvPicPr>
          <p:nvPr/>
        </p:nvPicPr>
        <p:blipFill>
          <a:blip r:embed="rId2" cstate="print"/>
          <a:srcRect/>
          <a:stretch>
            <a:fillRect/>
          </a:stretch>
        </p:blipFill>
        <p:spPr bwMode="auto">
          <a:xfrm>
            <a:off x="0" y="-88900"/>
            <a:ext cx="9245600" cy="7035800"/>
          </a:xfrm>
          <a:prstGeom prst="rect">
            <a:avLst/>
          </a:prstGeom>
          <a:noFill/>
          <a:ln w="12700" cap="flat">
            <a:noFill/>
            <a:miter lim="800000"/>
            <a:headEnd/>
            <a:tailEnd/>
          </a:ln>
        </p:spPr>
      </p:pic>
      <p:sp>
        <p:nvSpPr>
          <p:cNvPr id="3076" name="Rectangle 4"/>
          <p:cNvSpPr>
            <a:spLocks/>
          </p:cNvSpPr>
          <p:nvPr/>
        </p:nvSpPr>
        <p:spPr bwMode="auto">
          <a:xfrm>
            <a:off x="914400" y="4178300"/>
            <a:ext cx="7302500" cy="965200"/>
          </a:xfrm>
          <a:prstGeom prst="rect">
            <a:avLst/>
          </a:prstGeom>
          <a:noFill/>
          <a:ln w="12700" cap="flat">
            <a:noFill/>
            <a:miter lim="800000"/>
            <a:headEnd type="none" w="med" len="med"/>
            <a:tailEnd type="none" w="med" len="med"/>
          </a:ln>
        </p:spPr>
        <p:txBody>
          <a:bodyPr lIns="0" tIns="0" rIns="0" bIns="0"/>
          <a:lstStyle/>
          <a:p>
            <a:r>
              <a:rPr lang="zh-TW" altLang="en-US" sz="3500" dirty="0">
                <a:solidFill>
                  <a:srgbClr val="FFFFFF"/>
                </a:solidFill>
                <a:latin typeface="微軟正黑體" pitchFamily="34" charset="-120"/>
                <a:ea typeface="微軟正黑體" pitchFamily="34" charset="-120"/>
                <a:sym typeface="華康娃娃體 Std W5" charset="0"/>
              </a:rPr>
              <a:t>簡單的</a:t>
            </a:r>
            <a:r>
              <a:rPr lang="zh-TW" altLang="en-US" sz="3500" dirty="0">
                <a:solidFill>
                  <a:srgbClr val="FFFCAB"/>
                </a:solidFill>
                <a:latin typeface="微軟正黑體" pitchFamily="34" charset="-120"/>
                <a:ea typeface="微軟正黑體" pitchFamily="34" charset="-120"/>
                <a:sym typeface="華康娃娃體 Std W5" charset="0"/>
              </a:rPr>
              <a:t>四</a:t>
            </a:r>
            <a:r>
              <a:rPr lang="zh-TW" altLang="en-US" sz="3500" dirty="0">
                <a:solidFill>
                  <a:srgbClr val="FFFFFF"/>
                </a:solidFill>
                <a:latin typeface="微軟正黑體" pitchFamily="34" charset="-120"/>
                <a:ea typeface="微軟正黑體" pitchFamily="34" charset="-120"/>
                <a:sym typeface="華康娃娃體 Std W5" charset="0"/>
              </a:rPr>
              <a:t>個步驟</a:t>
            </a:r>
            <a:br>
              <a:rPr lang="zh-TW" altLang="en-US" sz="3500" dirty="0">
                <a:solidFill>
                  <a:srgbClr val="FFFFFF"/>
                </a:solidFill>
                <a:latin typeface="微軟正黑體" pitchFamily="34" charset="-120"/>
                <a:ea typeface="微軟正黑體" pitchFamily="34" charset="-120"/>
                <a:sym typeface="華康娃娃體 Std W5" charset="0"/>
              </a:rPr>
            </a:br>
            <a:r>
              <a:rPr lang="zh-TW" altLang="en-US" sz="3500" dirty="0">
                <a:solidFill>
                  <a:srgbClr val="FFFFFF"/>
                </a:solidFill>
                <a:latin typeface="微軟正黑體" pitchFamily="34" charset="-120"/>
                <a:ea typeface="微軟正黑體" pitchFamily="34" charset="-120"/>
                <a:sym typeface="華康娃娃體 Std W5" charset="0"/>
              </a:rPr>
              <a:t>讓你們能夠大聲的說</a:t>
            </a:r>
            <a:r>
              <a:rPr lang="en-US" altLang="zh-TW" sz="3500" dirty="0">
                <a:solidFill>
                  <a:srgbClr val="FFFFFF"/>
                </a:solidFill>
                <a:latin typeface="微軟正黑體" pitchFamily="34" charset="-120"/>
                <a:ea typeface="微軟正黑體" pitchFamily="34" charset="-120"/>
                <a:sym typeface="華康娃娃體 Std W5" charset="0"/>
              </a:rPr>
              <a:t>--</a:t>
            </a:r>
          </a:p>
        </p:txBody>
      </p:sp>
      <p:pic>
        <p:nvPicPr>
          <p:cNvPr id="3077" name="Picture 5"/>
          <p:cNvPicPr>
            <a:picLocks noChangeArrowheads="1"/>
          </p:cNvPicPr>
          <p:nvPr/>
        </p:nvPicPr>
        <p:blipFill>
          <a:blip r:embed="rId3" cstate="print"/>
          <a:srcRect/>
          <a:stretch>
            <a:fillRect/>
          </a:stretch>
        </p:blipFill>
        <p:spPr bwMode="auto">
          <a:xfrm>
            <a:off x="2857500" y="-184150"/>
            <a:ext cx="3505200" cy="2474913"/>
          </a:xfrm>
          <a:prstGeom prst="rect">
            <a:avLst/>
          </a:prstGeom>
          <a:noFill/>
          <a:ln w="12700" cap="flat">
            <a:noFill/>
            <a:miter lim="800000"/>
            <a:headEnd/>
            <a:tailEnd/>
          </a:ln>
        </p:spPr>
      </p:pic>
      <p:sp>
        <p:nvSpPr>
          <p:cNvPr id="3078" name="Rectangle 6"/>
          <p:cNvSpPr>
            <a:spLocks/>
          </p:cNvSpPr>
          <p:nvPr/>
        </p:nvSpPr>
        <p:spPr bwMode="auto">
          <a:xfrm>
            <a:off x="4415904" y="2996952"/>
            <a:ext cx="1001670" cy="647700"/>
          </a:xfrm>
          <a:prstGeom prst="rect">
            <a:avLst/>
          </a:prstGeom>
          <a:solidFill>
            <a:srgbClr val="CEC518"/>
          </a:solidFill>
          <a:ln w="12700" cap="flat">
            <a:noFill/>
            <a:miter lim="800000"/>
            <a:headEnd type="none" w="med" len="med"/>
            <a:tailEnd type="none" w="med" len="med"/>
          </a:ln>
        </p:spPr>
        <p:txBody>
          <a:bodyPr lIns="0" tIns="0" rIns="0" bIns="0"/>
          <a:lstStyle/>
          <a:p>
            <a:pPr algn="l"/>
            <a:r>
              <a:rPr lang="zh-TW" altLang="en-US" sz="3800" b="1" dirty="0">
                <a:solidFill>
                  <a:srgbClr val="DD2067"/>
                </a:solidFill>
                <a:latin typeface="微軟正黑體" pitchFamily="34" charset="-120"/>
                <a:ea typeface="微軟正黑體" pitchFamily="34" charset="-120"/>
                <a:sym typeface="Lucida Grande" charset="0"/>
              </a:rPr>
              <a:t>實踐</a:t>
            </a:r>
          </a:p>
        </p:txBody>
      </p:sp>
    </p:spTree>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714350" y="1571612"/>
          <a:ext cx="7786741" cy="4868996"/>
        </p:xfrm>
        <a:graphic>
          <a:graphicData uri="http://schemas.openxmlformats.org/drawingml/2006/table">
            <a:tbl>
              <a:tblPr/>
              <a:tblGrid>
                <a:gridCol w="1928146"/>
                <a:gridCol w="2929636"/>
                <a:gridCol w="2928959"/>
              </a:tblGrid>
              <a:tr h="642940">
                <a:tc>
                  <a:txBody>
                    <a:bodyPr/>
                    <a:lstStyle/>
                    <a:p>
                      <a:pPr marL="71755" marR="71755" algn="ctr">
                        <a:lnSpc>
                          <a:spcPct val="100000"/>
                        </a:lnSpc>
                        <a:spcAft>
                          <a:spcPts val="0"/>
                        </a:spcAft>
                      </a:pPr>
                      <a:r>
                        <a:rPr lang="en-US" sz="2000" b="1" kern="100" dirty="0">
                          <a:latin typeface="微軟正黑體"/>
                          <a:ea typeface="新細明體"/>
                          <a:cs typeface="Times New Roman"/>
                        </a:rPr>
                        <a:t>Super3</a:t>
                      </a:r>
                      <a:r>
                        <a:rPr lang="zh-TW" sz="2000" b="1" kern="100" dirty="0">
                          <a:latin typeface="Times New Roman"/>
                          <a:ea typeface="微軟正黑體"/>
                          <a:cs typeface="Times New Roman"/>
                        </a:rPr>
                        <a:t>模式</a:t>
                      </a:r>
                      <a:endParaRPr lang="zh-TW" sz="2000" b="1" kern="100" dirty="0">
                        <a:latin typeface="Times New Roman"/>
                        <a:ea typeface="新細明體"/>
                        <a:cs typeface="Times New Roman"/>
                      </a:endParaRPr>
                    </a:p>
                  </a:txBody>
                  <a:tcPr marL="68580" marR="6858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3200" b="1" kern="100" dirty="0">
                          <a:latin typeface="微軟正黑體"/>
                          <a:ea typeface="新細明體"/>
                          <a:cs typeface="Times New Roman"/>
                        </a:rPr>
                        <a:t>Big6</a:t>
                      </a:r>
                      <a:r>
                        <a:rPr lang="zh-TW" sz="3200" b="1" kern="100" dirty="0">
                          <a:latin typeface="Times New Roman"/>
                          <a:ea typeface="微軟正黑體"/>
                          <a:cs typeface="Times New Roman"/>
                        </a:rPr>
                        <a:t>模式</a:t>
                      </a:r>
                      <a:endParaRPr lang="zh-TW" sz="3200" b="1" kern="100" dirty="0">
                        <a:latin typeface="Times New Roman"/>
                        <a:ea typeface="新細明體"/>
                        <a:cs typeface="Times New Roman"/>
                      </a:endParaRPr>
                    </a:p>
                  </a:txBody>
                  <a:tcPr marL="68580" marR="6858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0000"/>
                        </a:lnSpc>
                        <a:spcAft>
                          <a:spcPts val="0"/>
                        </a:spcAft>
                      </a:pPr>
                      <a:r>
                        <a:rPr lang="en-US" sz="3200" b="1" kern="100" dirty="0">
                          <a:latin typeface="微軟正黑體"/>
                          <a:ea typeface="新細明體"/>
                          <a:cs typeface="Times New Roman"/>
                        </a:rPr>
                        <a:t>DFC</a:t>
                      </a:r>
                      <a:endParaRPr lang="zh-TW" sz="3200" b="1" kern="100" dirty="0">
                        <a:latin typeface="Times New Roman"/>
                        <a:ea typeface="新細明體"/>
                        <a:cs typeface="Times New Roman"/>
                      </a:endParaRPr>
                    </a:p>
                  </a:txBody>
                  <a:tcPr marL="68580" marR="6858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F200"/>
                    </a:solidFill>
                  </a:tcPr>
                </a:tc>
              </a:tr>
              <a:tr h="706064">
                <a:tc rowSpan="2">
                  <a:txBody>
                    <a:bodyPr/>
                    <a:lstStyle/>
                    <a:p>
                      <a:pPr algn="ctr">
                        <a:lnSpc>
                          <a:spcPct val="100000"/>
                        </a:lnSpc>
                        <a:spcAft>
                          <a:spcPts val="0"/>
                        </a:spcAft>
                      </a:pPr>
                      <a:r>
                        <a:rPr lang="zh-TW" sz="2800" b="1" kern="100" dirty="0">
                          <a:latin typeface="Times New Roman"/>
                          <a:ea typeface="微軟正黑體"/>
                          <a:cs typeface="Times New Roman"/>
                        </a:rPr>
                        <a:t>一、計畫</a:t>
                      </a:r>
                      <a:endParaRPr lang="zh-TW" sz="2800" b="1" kern="100" dirty="0">
                        <a:latin typeface="Times New Roman"/>
                        <a:ea typeface="新細明體"/>
                        <a:cs typeface="Times New Roman"/>
                      </a:endParaRPr>
                    </a:p>
                  </a:txBody>
                  <a:tcPr marL="68580" marR="6858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zh-TW" sz="3200" b="1" kern="100" dirty="0">
                          <a:latin typeface="Times New Roman"/>
                          <a:ea typeface="微軟正黑體"/>
                          <a:cs typeface="Times New Roman"/>
                        </a:rPr>
                        <a:t>一、定義問題</a:t>
                      </a:r>
                      <a:endParaRPr lang="zh-TW" sz="3200" b="1" kern="100" dirty="0">
                        <a:latin typeface="Times New Roman"/>
                        <a:ea typeface="新細明體"/>
                        <a:cs typeface="Times New Roman"/>
                      </a:endParaRPr>
                    </a:p>
                  </a:txBody>
                  <a:tcPr marL="68580" marR="6858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0000"/>
                        </a:lnSpc>
                        <a:spcAft>
                          <a:spcPts val="0"/>
                        </a:spcAft>
                      </a:pPr>
                      <a:r>
                        <a:rPr lang="zh-TW" sz="3200" b="1" kern="100" dirty="0">
                          <a:latin typeface="Times New Roman"/>
                          <a:ea typeface="微軟正黑體"/>
                          <a:cs typeface="Times New Roman"/>
                        </a:rPr>
                        <a:t>一、感受</a:t>
                      </a:r>
                      <a:endParaRPr lang="zh-TW" sz="3200" b="1" kern="100" dirty="0">
                        <a:latin typeface="Times New Roman"/>
                        <a:ea typeface="新細明體"/>
                        <a:cs typeface="Times New Roman"/>
                      </a:endParaRPr>
                    </a:p>
                  </a:txBody>
                  <a:tcPr marL="68580" marR="6858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F200"/>
                    </a:solidFill>
                  </a:tcPr>
                </a:tc>
              </a:tr>
              <a:tr h="706064">
                <a:tc vMerge="1">
                  <a:txBody>
                    <a:bodyPr/>
                    <a:lstStyle/>
                    <a:p>
                      <a:endParaRPr lang="zh-TW" altLang="en-US"/>
                    </a:p>
                  </a:txBody>
                  <a:tcPr/>
                </a:tc>
                <a:tc>
                  <a:txBody>
                    <a:bodyPr/>
                    <a:lstStyle/>
                    <a:p>
                      <a:pPr algn="ctr">
                        <a:lnSpc>
                          <a:spcPct val="100000"/>
                        </a:lnSpc>
                        <a:spcAft>
                          <a:spcPts val="0"/>
                        </a:spcAft>
                      </a:pPr>
                      <a:r>
                        <a:rPr lang="zh-TW" sz="3200" b="1" kern="100" dirty="0">
                          <a:latin typeface="Times New Roman"/>
                          <a:ea typeface="微軟正黑體"/>
                          <a:cs typeface="Times New Roman"/>
                        </a:rPr>
                        <a:t>二、尋找策略</a:t>
                      </a:r>
                      <a:endParaRPr lang="zh-TW" sz="3200" b="1" kern="100" dirty="0">
                        <a:latin typeface="Times New Roman"/>
                        <a:ea typeface="新細明體"/>
                        <a:cs typeface="Times New Roman"/>
                      </a:endParaRPr>
                    </a:p>
                  </a:txBody>
                  <a:tcPr marL="68580" marR="6858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0000"/>
                        </a:lnSpc>
                        <a:spcAft>
                          <a:spcPts val="0"/>
                        </a:spcAft>
                      </a:pPr>
                      <a:r>
                        <a:rPr lang="zh-TW" sz="3200" b="1" kern="100" dirty="0">
                          <a:latin typeface="Times New Roman"/>
                          <a:ea typeface="微軟正黑體"/>
                          <a:cs typeface="Times New Roman"/>
                        </a:rPr>
                        <a:t>二、想像</a:t>
                      </a:r>
                      <a:endParaRPr lang="zh-TW" sz="3200" b="1" kern="100" dirty="0">
                        <a:latin typeface="Times New Roman"/>
                        <a:ea typeface="新細明體"/>
                        <a:cs typeface="Times New Roman"/>
                      </a:endParaRPr>
                    </a:p>
                  </a:txBody>
                  <a:tcPr marL="68580" marR="6858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F200"/>
                    </a:solidFill>
                  </a:tcPr>
                </a:tc>
              </a:tr>
              <a:tr h="706064">
                <a:tc rowSpan="3">
                  <a:txBody>
                    <a:bodyPr/>
                    <a:lstStyle/>
                    <a:p>
                      <a:pPr algn="ctr">
                        <a:lnSpc>
                          <a:spcPct val="100000"/>
                        </a:lnSpc>
                        <a:spcAft>
                          <a:spcPts val="0"/>
                        </a:spcAft>
                      </a:pPr>
                      <a:r>
                        <a:rPr lang="zh-TW" sz="2800" b="1" kern="100" dirty="0">
                          <a:latin typeface="Times New Roman"/>
                          <a:ea typeface="微軟正黑體"/>
                          <a:cs typeface="Times New Roman"/>
                        </a:rPr>
                        <a:t>二、執行</a:t>
                      </a:r>
                      <a:endParaRPr lang="zh-TW" sz="2800" b="1" kern="100" dirty="0">
                        <a:latin typeface="Times New Roman"/>
                        <a:ea typeface="新細明體"/>
                        <a:cs typeface="Times New Roman"/>
                      </a:endParaRPr>
                    </a:p>
                  </a:txBody>
                  <a:tcPr marL="68580" marR="6858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zh-TW" sz="3200" b="1" kern="100" dirty="0">
                          <a:latin typeface="Times New Roman"/>
                          <a:ea typeface="微軟正黑體"/>
                          <a:cs typeface="Times New Roman"/>
                        </a:rPr>
                        <a:t>三、取得資訊</a:t>
                      </a:r>
                      <a:endParaRPr lang="zh-TW" sz="3200" b="1" kern="100" dirty="0">
                        <a:latin typeface="Times New Roman"/>
                        <a:ea typeface="新細明體"/>
                        <a:cs typeface="Times New Roman"/>
                      </a:endParaRPr>
                    </a:p>
                  </a:txBody>
                  <a:tcPr marL="68580" marR="6858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3">
                  <a:txBody>
                    <a:bodyPr/>
                    <a:lstStyle/>
                    <a:p>
                      <a:pPr algn="ctr">
                        <a:lnSpc>
                          <a:spcPct val="100000"/>
                        </a:lnSpc>
                        <a:spcAft>
                          <a:spcPts val="0"/>
                        </a:spcAft>
                      </a:pPr>
                      <a:r>
                        <a:rPr lang="zh-TW" sz="3200" b="1" kern="100" dirty="0">
                          <a:latin typeface="Times New Roman"/>
                          <a:ea typeface="微軟正黑體"/>
                          <a:cs typeface="Times New Roman"/>
                        </a:rPr>
                        <a:t>三、實踐</a:t>
                      </a:r>
                      <a:endParaRPr lang="zh-TW" sz="3200" b="1" kern="100" dirty="0">
                        <a:latin typeface="Times New Roman"/>
                        <a:ea typeface="新細明體"/>
                        <a:cs typeface="Times New Roman"/>
                      </a:endParaRPr>
                    </a:p>
                  </a:txBody>
                  <a:tcPr marL="68580" marR="6858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F200"/>
                    </a:solidFill>
                  </a:tcPr>
                </a:tc>
              </a:tr>
              <a:tr h="706064">
                <a:tc vMerge="1">
                  <a:txBody>
                    <a:bodyPr/>
                    <a:lstStyle/>
                    <a:p>
                      <a:endParaRPr lang="zh-TW" altLang="en-US"/>
                    </a:p>
                  </a:txBody>
                  <a:tcPr/>
                </a:tc>
                <a:tc>
                  <a:txBody>
                    <a:bodyPr/>
                    <a:lstStyle/>
                    <a:p>
                      <a:pPr algn="ctr">
                        <a:lnSpc>
                          <a:spcPct val="100000"/>
                        </a:lnSpc>
                        <a:spcAft>
                          <a:spcPts val="0"/>
                        </a:spcAft>
                      </a:pPr>
                      <a:r>
                        <a:rPr lang="zh-TW" sz="3200" b="1" kern="100" dirty="0">
                          <a:latin typeface="Times New Roman"/>
                          <a:ea typeface="微軟正黑體"/>
                          <a:cs typeface="Times New Roman"/>
                        </a:rPr>
                        <a:t>四、使用資訊</a:t>
                      </a:r>
                      <a:endParaRPr lang="zh-TW" sz="3200" b="1" kern="100" dirty="0">
                        <a:latin typeface="Times New Roman"/>
                        <a:ea typeface="新細明體"/>
                        <a:cs typeface="Times New Roman"/>
                      </a:endParaRPr>
                    </a:p>
                  </a:txBody>
                  <a:tcPr marL="68580" marR="6858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zh-TW" altLang="en-US"/>
                    </a:p>
                  </a:txBody>
                  <a:tcPr/>
                </a:tc>
              </a:tr>
              <a:tr h="706064">
                <a:tc vMerge="1">
                  <a:txBody>
                    <a:bodyPr/>
                    <a:lstStyle/>
                    <a:p>
                      <a:endParaRPr lang="zh-TW" altLang="en-US"/>
                    </a:p>
                  </a:txBody>
                  <a:tcPr/>
                </a:tc>
                <a:tc>
                  <a:txBody>
                    <a:bodyPr/>
                    <a:lstStyle/>
                    <a:p>
                      <a:pPr algn="ctr">
                        <a:lnSpc>
                          <a:spcPct val="100000"/>
                        </a:lnSpc>
                        <a:spcAft>
                          <a:spcPts val="0"/>
                        </a:spcAft>
                      </a:pPr>
                      <a:r>
                        <a:rPr lang="zh-TW" sz="3200" b="1" kern="100" dirty="0">
                          <a:latin typeface="Times New Roman"/>
                          <a:ea typeface="微軟正黑體"/>
                          <a:cs typeface="Times New Roman"/>
                        </a:rPr>
                        <a:t>五、統整資訊</a:t>
                      </a:r>
                      <a:endParaRPr lang="zh-TW" sz="3200" b="1" kern="100" dirty="0">
                        <a:latin typeface="Times New Roman"/>
                        <a:ea typeface="新細明體"/>
                        <a:cs typeface="Times New Roman"/>
                      </a:endParaRPr>
                    </a:p>
                  </a:txBody>
                  <a:tcPr marL="68580" marR="6858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zh-TW" altLang="en-US"/>
                    </a:p>
                  </a:txBody>
                  <a:tcPr/>
                </a:tc>
              </a:tr>
              <a:tr h="695736">
                <a:tc>
                  <a:txBody>
                    <a:bodyPr/>
                    <a:lstStyle/>
                    <a:p>
                      <a:pPr algn="ctr">
                        <a:lnSpc>
                          <a:spcPct val="100000"/>
                        </a:lnSpc>
                        <a:spcAft>
                          <a:spcPts val="0"/>
                        </a:spcAft>
                      </a:pPr>
                      <a:r>
                        <a:rPr lang="zh-TW" sz="2800" b="1" kern="100" dirty="0">
                          <a:latin typeface="Times New Roman"/>
                          <a:ea typeface="微軟正黑體"/>
                          <a:cs typeface="Times New Roman"/>
                        </a:rPr>
                        <a:t>三、評量</a:t>
                      </a:r>
                      <a:endParaRPr lang="zh-TW" sz="2800" b="1" kern="100" dirty="0">
                        <a:latin typeface="Times New Roman"/>
                        <a:ea typeface="新細明體"/>
                        <a:cs typeface="Times New Roman"/>
                      </a:endParaRPr>
                    </a:p>
                  </a:txBody>
                  <a:tcPr marL="68580" marR="6858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zh-TW" sz="3200" b="1" kern="100" dirty="0">
                          <a:latin typeface="Times New Roman"/>
                          <a:ea typeface="微軟正黑體"/>
                          <a:cs typeface="Times New Roman"/>
                        </a:rPr>
                        <a:t>六、評估</a:t>
                      </a:r>
                      <a:endParaRPr lang="zh-TW" sz="3200" b="1" kern="100" dirty="0">
                        <a:latin typeface="Times New Roman"/>
                        <a:ea typeface="新細明體"/>
                        <a:cs typeface="Times New Roman"/>
                      </a:endParaRPr>
                    </a:p>
                  </a:txBody>
                  <a:tcPr marL="68580" marR="6858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0000"/>
                        </a:lnSpc>
                        <a:spcAft>
                          <a:spcPts val="0"/>
                        </a:spcAft>
                      </a:pPr>
                      <a:r>
                        <a:rPr lang="zh-TW" sz="3200" b="1" kern="100" dirty="0">
                          <a:latin typeface="Times New Roman"/>
                          <a:ea typeface="微軟正黑體"/>
                          <a:cs typeface="Times New Roman"/>
                        </a:rPr>
                        <a:t>四、分享</a:t>
                      </a:r>
                      <a:endParaRPr lang="zh-TW" sz="3200" b="1" kern="100" dirty="0">
                        <a:latin typeface="Times New Roman"/>
                        <a:ea typeface="新細明體"/>
                        <a:cs typeface="Times New Roman"/>
                      </a:endParaRPr>
                    </a:p>
                  </a:txBody>
                  <a:tcPr marL="68580" marR="6858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F200"/>
                    </a:solidFill>
                  </a:tcPr>
                </a:tc>
              </a:tr>
            </a:tbl>
          </a:graphicData>
        </a:graphic>
      </p:graphicFrame>
      <p:sp>
        <p:nvSpPr>
          <p:cNvPr id="3" name="標題 2"/>
          <p:cNvSpPr>
            <a:spLocks noGrp="1"/>
          </p:cNvSpPr>
          <p:nvPr>
            <p:ph type="title"/>
          </p:nvPr>
        </p:nvSpPr>
        <p:spPr/>
        <p:txBody>
          <a:bodyPr/>
          <a:lstStyle/>
          <a:p>
            <a:r>
              <a:rPr lang="en-US" altLang="zh-TW" b="0" dirty="0" smtClean="0"/>
              <a:t>BIG6 vs. DFC</a:t>
            </a:r>
            <a:endParaRPr lang="zh-TW" altLang="en-US" b="0" dirty="0"/>
          </a:p>
        </p:txBody>
      </p:sp>
    </p:spTree>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內容版面配置區 9"/>
          <p:cNvSpPr>
            <a:spLocks noGrp="1"/>
          </p:cNvSpPr>
          <p:nvPr>
            <p:ph idx="1"/>
          </p:nvPr>
        </p:nvSpPr>
        <p:spPr>
          <a:xfrm>
            <a:off x="467544" y="1142984"/>
            <a:ext cx="8229600" cy="5454368"/>
          </a:xfrm>
        </p:spPr>
        <p:txBody>
          <a:bodyPr>
            <a:normAutofit lnSpcReduction="10000"/>
          </a:bodyPr>
          <a:lstStyle/>
          <a:p>
            <a:pPr algn="ctr">
              <a:buNone/>
            </a:pPr>
            <a:r>
              <a:rPr lang="zh-TW" altLang="en-US" sz="4000" b="1" dirty="0" smtClean="0">
                <a:solidFill>
                  <a:srgbClr val="FF0000"/>
                </a:solidFill>
                <a:latin typeface="微軟正黑體" pitchFamily="34" charset="-120"/>
                <a:ea typeface="微軟正黑體" pitchFamily="34" charset="-120"/>
              </a:rPr>
              <a:t>感受 </a:t>
            </a:r>
            <a:r>
              <a:rPr lang="en-US" altLang="zh-TW" sz="4000" b="1" dirty="0" smtClean="0">
                <a:solidFill>
                  <a:srgbClr val="FF0000"/>
                </a:solidFill>
                <a:latin typeface="微軟正黑體" pitchFamily="34" charset="-120"/>
                <a:ea typeface="微軟正黑體" pitchFamily="34" charset="-120"/>
              </a:rPr>
              <a:t>Feel</a:t>
            </a:r>
            <a:r>
              <a:rPr lang="en-US" altLang="zh-TW" sz="4000" b="1" dirty="0" smtClean="0">
                <a:latin typeface="微軟正黑體" pitchFamily="34" charset="-120"/>
                <a:ea typeface="微軟正黑體" pitchFamily="34" charset="-120"/>
              </a:rPr>
              <a:t> </a:t>
            </a:r>
          </a:p>
          <a:p>
            <a:pPr algn="ctr">
              <a:buNone/>
            </a:pPr>
            <a:r>
              <a:rPr lang="zh-TW" altLang="en-US" dirty="0" smtClean="0">
                <a:latin typeface="微軟正黑體" pitchFamily="34" charset="-120"/>
                <a:ea typeface="微軟正黑體" pitchFamily="34" charset="-120"/>
              </a:rPr>
              <a:t>身邊任何困擾你們的問題</a:t>
            </a:r>
            <a:endParaRPr lang="en-US" altLang="zh-TW" dirty="0" smtClean="0">
              <a:latin typeface="微軟正黑體" pitchFamily="34" charset="-120"/>
              <a:ea typeface="微軟正黑體" pitchFamily="34" charset="-120"/>
            </a:endParaRPr>
          </a:p>
          <a:p>
            <a:pPr algn="ctr">
              <a:buNone/>
            </a:pPr>
            <a:r>
              <a:rPr lang="zh-TW" altLang="en-US" sz="4000" b="1" dirty="0" smtClean="0">
                <a:solidFill>
                  <a:srgbClr val="006600"/>
                </a:solidFill>
                <a:latin typeface="微軟正黑體" pitchFamily="34" charset="-120"/>
                <a:ea typeface="微軟正黑體" pitchFamily="34" charset="-120"/>
              </a:rPr>
              <a:t>想像 </a:t>
            </a:r>
            <a:r>
              <a:rPr lang="en-US" altLang="zh-TW" sz="4000" b="1" dirty="0" smtClean="0">
                <a:solidFill>
                  <a:srgbClr val="006600"/>
                </a:solidFill>
                <a:latin typeface="微軟正黑體" pitchFamily="34" charset="-120"/>
                <a:ea typeface="微軟正黑體" pitchFamily="34" charset="-120"/>
              </a:rPr>
              <a:t>Imagine</a:t>
            </a:r>
            <a:r>
              <a:rPr lang="en-US" altLang="zh-TW" sz="4000" b="1" dirty="0" smtClean="0">
                <a:latin typeface="微軟正黑體" pitchFamily="34" charset="-120"/>
                <a:ea typeface="微軟正黑體" pitchFamily="34" charset="-120"/>
              </a:rPr>
              <a:t> </a:t>
            </a:r>
          </a:p>
          <a:p>
            <a:pPr algn="ctr">
              <a:buNone/>
            </a:pPr>
            <a:r>
              <a:rPr lang="zh-TW" altLang="en-US" dirty="0" smtClean="0">
                <a:latin typeface="微軟正黑體" pitchFamily="34" charset="-120"/>
                <a:ea typeface="微軟正黑體" pitchFamily="34" charset="-120"/>
              </a:rPr>
              <a:t>腦力激盪出可能的解決方法</a:t>
            </a:r>
            <a:endParaRPr lang="en-US" altLang="zh-TW" dirty="0" smtClean="0">
              <a:latin typeface="微軟正黑體" pitchFamily="34" charset="-120"/>
              <a:ea typeface="微軟正黑體" pitchFamily="34" charset="-120"/>
            </a:endParaRPr>
          </a:p>
          <a:p>
            <a:pPr algn="ctr">
              <a:buNone/>
            </a:pPr>
            <a:r>
              <a:rPr lang="en-US" altLang="zh-TW" dirty="0" smtClean="0">
                <a:latin typeface="微軟正黑體" pitchFamily="34" charset="-120"/>
                <a:ea typeface="微軟正黑體" pitchFamily="34" charset="-120"/>
                <a:hlinkClick r:id="rId2" action="ppaction://hlinkpres?slideindex=1&amp;slidetitle="/>
              </a:rPr>
              <a:t>DFC-</a:t>
            </a:r>
            <a:r>
              <a:rPr lang="zh-TW" altLang="en-US" dirty="0" smtClean="0">
                <a:latin typeface="微軟正黑體" pitchFamily="34" charset="-120"/>
                <a:ea typeface="微軟正黑體" pitchFamily="34" charset="-120"/>
                <a:hlinkClick r:id="rId2" action="ppaction://hlinkpres?slideindex=1&amp;slidetitle="/>
              </a:rPr>
              <a:t>想像</a:t>
            </a:r>
            <a:r>
              <a:rPr lang="en-US" altLang="zh-TW" dirty="0" smtClean="0">
                <a:latin typeface="微軟正黑體" pitchFamily="34" charset="-120"/>
                <a:ea typeface="微軟正黑體" pitchFamily="34" charset="-120"/>
                <a:hlinkClick r:id="rId2" action="ppaction://hlinkpres?slideindex=1&amp;slidetitle="/>
              </a:rPr>
              <a:t>-</a:t>
            </a:r>
            <a:r>
              <a:rPr lang="zh-TW" altLang="en-US" dirty="0" smtClean="0">
                <a:latin typeface="微軟正黑體" pitchFamily="34" charset="-120"/>
                <a:ea typeface="微軟正黑體" pitchFamily="34" charset="-120"/>
                <a:hlinkClick r:id="rId2" action="ppaction://hlinkpres?slideindex=1&amp;slidetitle="/>
              </a:rPr>
              <a:t>五次為什麼</a:t>
            </a:r>
            <a:r>
              <a:rPr lang="en-US" altLang="zh-TW" dirty="0" smtClean="0">
                <a:latin typeface="微軟正黑體" pitchFamily="34" charset="-120"/>
                <a:ea typeface="微軟正黑體" pitchFamily="34" charset="-120"/>
                <a:hlinkClick r:id="rId2" action="ppaction://hlinkpres?slideindex=1&amp;slidetitle="/>
              </a:rPr>
              <a:t>.</a:t>
            </a:r>
            <a:r>
              <a:rPr lang="en-US" altLang="zh-TW" dirty="0" err="1" smtClean="0">
                <a:latin typeface="微軟正黑體" pitchFamily="34" charset="-120"/>
                <a:ea typeface="微軟正黑體" pitchFamily="34" charset="-120"/>
                <a:hlinkClick r:id="rId2" action="ppaction://hlinkpres?slideindex=1&amp;slidetitle="/>
              </a:rPr>
              <a:t>pptx</a:t>
            </a:r>
            <a:endParaRPr lang="en-US" altLang="zh-TW" dirty="0" smtClean="0">
              <a:latin typeface="微軟正黑體" pitchFamily="34" charset="-120"/>
              <a:ea typeface="微軟正黑體" pitchFamily="34" charset="-120"/>
            </a:endParaRPr>
          </a:p>
          <a:p>
            <a:pPr algn="ctr">
              <a:buNone/>
            </a:pPr>
            <a:r>
              <a:rPr lang="zh-TW" altLang="en-US" sz="4000" b="1" dirty="0" smtClean="0">
                <a:solidFill>
                  <a:schemeClr val="bg2">
                    <a:lumMod val="50000"/>
                  </a:schemeClr>
                </a:solidFill>
                <a:latin typeface="微軟正黑體" pitchFamily="34" charset="-120"/>
                <a:ea typeface="微軟正黑體" pitchFamily="34" charset="-120"/>
              </a:rPr>
              <a:t>實踐 </a:t>
            </a:r>
            <a:r>
              <a:rPr lang="en-US" altLang="zh-TW" sz="4000" b="1" dirty="0" smtClean="0">
                <a:solidFill>
                  <a:schemeClr val="bg2">
                    <a:lumMod val="50000"/>
                  </a:schemeClr>
                </a:solidFill>
                <a:latin typeface="微軟正黑體" pitchFamily="34" charset="-120"/>
                <a:ea typeface="微軟正黑體" pitchFamily="34" charset="-120"/>
              </a:rPr>
              <a:t>Do</a:t>
            </a:r>
          </a:p>
          <a:p>
            <a:pPr algn="ctr">
              <a:buNone/>
            </a:pPr>
            <a:r>
              <a:rPr lang="zh-TW" altLang="en-US" dirty="0" smtClean="0">
                <a:latin typeface="微軟正黑體" pitchFamily="34" charset="-120"/>
                <a:ea typeface="微軟正黑體" pitchFamily="34" charset="-120"/>
              </a:rPr>
              <a:t>選擇一個方法然後實際行動</a:t>
            </a:r>
            <a:endParaRPr lang="en-US" altLang="zh-TW" dirty="0" smtClean="0">
              <a:latin typeface="微軟正黑體" pitchFamily="34" charset="-120"/>
              <a:ea typeface="微軟正黑體" pitchFamily="34" charset="-120"/>
            </a:endParaRPr>
          </a:p>
          <a:p>
            <a:pPr algn="ctr">
              <a:buNone/>
            </a:pPr>
            <a:r>
              <a:rPr lang="zh-TW" altLang="en-US" sz="4000" b="1" dirty="0" smtClean="0">
                <a:solidFill>
                  <a:srgbClr val="FFC000"/>
                </a:solidFill>
                <a:latin typeface="微軟正黑體" pitchFamily="34" charset="-120"/>
                <a:ea typeface="微軟正黑體" pitchFamily="34" charset="-120"/>
              </a:rPr>
              <a:t>分享 </a:t>
            </a:r>
            <a:r>
              <a:rPr lang="en-US" altLang="zh-TW" sz="4000" b="1" dirty="0" smtClean="0">
                <a:solidFill>
                  <a:srgbClr val="FFC000"/>
                </a:solidFill>
                <a:latin typeface="微軟正黑體" pitchFamily="34" charset="-120"/>
                <a:ea typeface="微軟正黑體" pitchFamily="34" charset="-120"/>
              </a:rPr>
              <a:t>Share</a:t>
            </a:r>
          </a:p>
          <a:p>
            <a:pPr algn="ctr">
              <a:buNone/>
            </a:pPr>
            <a:r>
              <a:rPr lang="zh-TW" altLang="en-US" dirty="0" smtClean="0">
                <a:latin typeface="微軟正黑體" pitchFamily="34" charset="-120"/>
                <a:ea typeface="微軟正黑體" pitchFamily="34" charset="-120"/>
              </a:rPr>
              <a:t>將改變的故事分享出來以啟發更多人</a:t>
            </a:r>
            <a:endParaRPr lang="zh-TW" altLang="en-US" dirty="0"/>
          </a:p>
        </p:txBody>
      </p:sp>
      <p:pic>
        <p:nvPicPr>
          <p:cNvPr id="1026" name="Picture 2" descr="feel imagine do share"/>
          <p:cNvPicPr>
            <a:picLocks noChangeAspect="1" noChangeArrowheads="1"/>
          </p:cNvPicPr>
          <p:nvPr/>
        </p:nvPicPr>
        <p:blipFill>
          <a:blip r:embed="rId3" cstate="print"/>
          <a:srcRect/>
          <a:stretch>
            <a:fillRect/>
          </a:stretch>
        </p:blipFill>
        <p:spPr bwMode="auto">
          <a:xfrm>
            <a:off x="2987824" y="332656"/>
            <a:ext cx="3096344" cy="810154"/>
          </a:xfrm>
          <a:prstGeom prst="rect">
            <a:avLst/>
          </a:prstGeom>
          <a:noFill/>
        </p:spPr>
      </p:pic>
    </p:spTree>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642910" y="357166"/>
            <a:ext cx="7539037" cy="1000125"/>
          </a:xfrm>
        </p:spPr>
        <p:txBody>
          <a:bodyPr>
            <a:normAutofit/>
          </a:bodyPr>
          <a:lstStyle/>
          <a:p>
            <a:pPr marL="342900" indent="-342900" algn="ctr">
              <a:defRPr/>
            </a:pPr>
            <a:r>
              <a:rPr lang="zh-TW" altLang="en-US" sz="4000" b="1" dirty="0" smtClean="0">
                <a:solidFill>
                  <a:schemeClr val="tx2">
                    <a:lumMod val="50000"/>
                  </a:schemeClr>
                </a:solidFill>
                <a:latin typeface="標楷體" pitchFamily="65" charset="-120"/>
                <a:ea typeface="標楷體" pitchFamily="65" charset="-120"/>
                <a:cs typeface="微軟正黑體"/>
              </a:rPr>
              <a:t>真的會不一樣的！！</a:t>
            </a:r>
            <a:endParaRPr lang="en-US" altLang="zh-TW" b="1" dirty="0" smtClean="0">
              <a:solidFill>
                <a:schemeClr val="tx2">
                  <a:lumMod val="50000"/>
                </a:schemeClr>
              </a:solidFill>
              <a:latin typeface="標楷體" pitchFamily="65" charset="-120"/>
              <a:ea typeface="標楷體" pitchFamily="65" charset="-120"/>
            </a:endParaRPr>
          </a:p>
        </p:txBody>
      </p:sp>
      <p:sp>
        <p:nvSpPr>
          <p:cNvPr id="335873" name="Rectangle 3"/>
          <p:cNvSpPr>
            <a:spLocks noGrp="1" noChangeArrowheads="1"/>
          </p:cNvSpPr>
          <p:nvPr>
            <p:ph idx="1"/>
          </p:nvPr>
        </p:nvSpPr>
        <p:spPr>
          <a:xfrm>
            <a:off x="428596" y="1285860"/>
            <a:ext cx="8143933" cy="5143536"/>
          </a:xfrm>
        </p:spPr>
        <p:txBody>
          <a:bodyPr>
            <a:normAutofit/>
          </a:bodyPr>
          <a:lstStyle/>
          <a:p>
            <a:pPr marL="611188" lvl="1" indent="-142875">
              <a:lnSpc>
                <a:spcPts val="4000"/>
              </a:lnSpc>
            </a:pPr>
            <a:r>
              <a:rPr lang="en-US" altLang="zh-TW" b="1" dirty="0" smtClean="0">
                <a:solidFill>
                  <a:srgbClr val="000000"/>
                </a:solidFill>
                <a:latin typeface="標楷體" pitchFamily="65" charset="-120"/>
                <a:ea typeface="標楷體" pitchFamily="65" charset="-120"/>
                <a:cs typeface="微軟正黑體"/>
                <a:hlinkClick r:id="rId2"/>
              </a:rPr>
              <a:t>http://www.youtube.com/watch?v=un_OpiNvp-U</a:t>
            </a:r>
            <a:endParaRPr lang="en-US" altLang="zh-TW" b="1" dirty="0" smtClean="0">
              <a:solidFill>
                <a:srgbClr val="000000"/>
              </a:solidFill>
              <a:latin typeface="標楷體" pitchFamily="65" charset="-120"/>
              <a:ea typeface="標楷體" pitchFamily="65" charset="-120"/>
              <a:cs typeface="微軟正黑體"/>
            </a:endParaRPr>
          </a:p>
          <a:p>
            <a:pPr marL="611188" lvl="1" indent="-142875">
              <a:lnSpc>
                <a:spcPts val="4600"/>
              </a:lnSpc>
            </a:pPr>
            <a:r>
              <a:rPr lang="zh-TW" altLang="en-US" sz="3500" b="1" dirty="0" smtClean="0">
                <a:solidFill>
                  <a:srgbClr val="000000"/>
                </a:solidFill>
                <a:latin typeface="標楷體" pitchFamily="65" charset="-120"/>
                <a:ea typeface="標楷體" pitchFamily="65" charset="-120"/>
                <a:cs typeface="微軟正黑體"/>
              </a:rPr>
              <a:t>對於課文本位的閱讀理解教學，在你還不知道它的可行性與重要性時，你或也以為「不做不會怎樣」，但是，從今天</a:t>
            </a:r>
            <a:r>
              <a:rPr lang="zh-TW" altLang="en-US" sz="3500" b="1" smtClean="0">
                <a:solidFill>
                  <a:srgbClr val="000000"/>
                </a:solidFill>
                <a:latin typeface="標楷體" pitchFamily="65" charset="-120"/>
                <a:ea typeface="標楷體" pitchFamily="65" charset="-120"/>
                <a:cs typeface="微軟正黑體"/>
              </a:rPr>
              <a:t>起，希望你已經</a:t>
            </a:r>
            <a:r>
              <a:rPr lang="zh-TW" altLang="en-US" sz="3500" b="1" dirty="0" smtClean="0">
                <a:solidFill>
                  <a:srgbClr val="000000"/>
                </a:solidFill>
                <a:latin typeface="標楷體" pitchFamily="65" charset="-120"/>
                <a:ea typeface="標楷體" pitchFamily="65" charset="-120"/>
                <a:cs typeface="微軟正黑體"/>
              </a:rPr>
              <a:t>有不同的想法，因為</a:t>
            </a:r>
            <a:r>
              <a:rPr lang="zh-TW" altLang="en-US" sz="3500" b="1" smtClean="0">
                <a:solidFill>
                  <a:srgbClr val="000000"/>
                </a:solidFill>
                <a:latin typeface="標楷體" pitchFamily="65" charset="-120"/>
                <a:ea typeface="標楷體" pitchFamily="65" charset="-120"/>
                <a:cs typeface="微軟正黑體"/>
              </a:rPr>
              <a:t>你知道這樣的教學「</a:t>
            </a:r>
            <a:r>
              <a:rPr lang="zh-TW" altLang="en-US" sz="5200" b="1" dirty="0" smtClean="0">
                <a:solidFill>
                  <a:srgbClr val="C00000"/>
                </a:solidFill>
                <a:latin typeface="標楷體" pitchFamily="65" charset="-120"/>
                <a:ea typeface="標楷體" pitchFamily="65" charset="-120"/>
                <a:cs typeface="微軟正黑體"/>
              </a:rPr>
              <a:t>做了會很不一樣</a:t>
            </a:r>
            <a:r>
              <a:rPr lang="zh-TW" altLang="en-US" sz="3500" b="1" dirty="0" smtClean="0">
                <a:solidFill>
                  <a:srgbClr val="000000"/>
                </a:solidFill>
                <a:latin typeface="標楷體" pitchFamily="65" charset="-120"/>
                <a:ea typeface="標楷體" pitchFamily="65" charset="-120"/>
                <a:cs typeface="微軟正黑體"/>
              </a:rPr>
              <a:t>」。與大家共勉！</a:t>
            </a:r>
            <a:endParaRPr lang="en-US" altLang="zh-TW" sz="3500" b="1" dirty="0" smtClean="0">
              <a:solidFill>
                <a:srgbClr val="000000"/>
              </a:solidFill>
              <a:latin typeface="標楷體" pitchFamily="65" charset="-120"/>
              <a:ea typeface="標楷體" pitchFamily="65" charset="-120"/>
              <a:cs typeface="微軟正黑體"/>
            </a:endParaRPr>
          </a:p>
        </p:txBody>
      </p:sp>
      <p:pic>
        <p:nvPicPr>
          <p:cNvPr id="335874" name="圖片 6" descr="C:\Users\CGS\Documents\0\logo.gif"/>
          <p:cNvPicPr>
            <a:picLocks noChangeAspect="1" noChangeArrowheads="1"/>
          </p:cNvPicPr>
          <p:nvPr/>
        </p:nvPicPr>
        <p:blipFill>
          <a:blip r:embed="rId3"/>
          <a:srcRect/>
          <a:stretch>
            <a:fillRect/>
          </a:stretch>
        </p:blipFill>
        <p:spPr bwMode="auto">
          <a:xfrm>
            <a:off x="7751763" y="620713"/>
            <a:ext cx="1171575" cy="720725"/>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夏至">
  <a:themeElements>
    <a:clrScheme name="夏至">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夏至">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夏至">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1_夏至">
  <a:themeElements>
    <a:clrScheme name="夏至">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夏至">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夏至">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8076</TotalTime>
  <Words>6247</Words>
  <Application>Microsoft Office PowerPoint</Application>
  <PresentationFormat>如螢幕大小 (4:3)</PresentationFormat>
  <Paragraphs>865</Paragraphs>
  <Slides>97</Slides>
  <Notes>59</Notes>
  <HiddenSlides>0</HiddenSlides>
  <MMClips>0</MMClips>
  <ScaleCrop>false</ScaleCrop>
  <HeadingPairs>
    <vt:vector size="4" baseType="variant">
      <vt:variant>
        <vt:lpstr>佈景主題</vt:lpstr>
      </vt:variant>
      <vt:variant>
        <vt:i4>2</vt:i4>
      </vt:variant>
      <vt:variant>
        <vt:lpstr>投影片標題</vt:lpstr>
      </vt:variant>
      <vt:variant>
        <vt:i4>97</vt:i4>
      </vt:variant>
    </vt:vector>
  </HeadingPairs>
  <TitlesOfParts>
    <vt:vector size="99" baseType="lpstr">
      <vt:lpstr>夏至</vt:lpstr>
      <vt:lpstr>1_夏至</vt:lpstr>
      <vt:lpstr>投影片 1</vt:lpstr>
      <vt:lpstr>前言</vt:lpstr>
      <vt:lpstr>投影片 3</vt:lpstr>
      <vt:lpstr>各年級閱讀理解策略</vt:lpstr>
      <vt:lpstr>孩子是有學習力的</vt:lpstr>
      <vt:lpstr>什麼是「推論」策略</vt:lpstr>
      <vt:lpstr>推論策略教學要點</vt:lpstr>
      <vt:lpstr>1.連結線索</vt:lpstr>
      <vt:lpstr>推論策略－連結線索（代名詞）</vt:lpstr>
      <vt:lpstr>翰林一下第五課「小力的盒子」</vt:lpstr>
      <vt:lpstr>翰林一下第五課「小力的盒子」</vt:lpstr>
      <vt:lpstr>翰林一下第十一課「感謝的心」</vt:lpstr>
      <vt:lpstr>翰林二下第十課「上臺說故事」</vt:lpstr>
      <vt:lpstr>翰林三下第二課「發現微生物的人」</vt:lpstr>
      <vt:lpstr>翰林三下第三課「小小願望能實現」</vt:lpstr>
      <vt:lpstr>2.找連結文本的因果關係</vt:lpstr>
      <vt:lpstr>投影片 17</vt:lpstr>
      <vt:lpstr>單因單果 翰林二下第七課「特別的卡片」</vt:lpstr>
      <vt:lpstr>單因單果 翰林二下第十二課「陪外公運動」</vt:lpstr>
      <vt:lpstr>單因單果 翰林三下第四課「用膝蓋跳舞的女孩」</vt:lpstr>
      <vt:lpstr>單因單果</vt:lpstr>
      <vt:lpstr>單因單果 翰林四下第九課「烏桕巷的故事」</vt:lpstr>
      <vt:lpstr>單因單果</vt:lpstr>
      <vt:lpstr> 單因多果 翰林五下第八課「給女兒的一封信」</vt:lpstr>
      <vt:lpstr>單因多果</vt:lpstr>
      <vt:lpstr>多因一果 康軒五下第九課「閃亮的山谷」</vt:lpstr>
      <vt:lpstr>「閃亮的山谷」課文（後半）</vt:lpstr>
      <vt:lpstr>多因一果</vt:lpstr>
      <vt:lpstr>多因一果 康軒六下第二課「我的夢想」</vt:lpstr>
      <vt:lpstr>多因一果</vt:lpstr>
      <vt:lpstr>3. 由文本找支持的理由</vt:lpstr>
      <vt:lpstr>投影片 32</vt:lpstr>
      <vt:lpstr>這是什麼號碼？</vt:lpstr>
      <vt:lpstr>這是什麼號碼？</vt:lpstr>
      <vt:lpstr>翰林三下第二課「發現微生物的人」</vt:lpstr>
      <vt:lpstr>投影片 36</vt:lpstr>
      <vt:lpstr>自我（讀者）觀點→找支持理由</vt:lpstr>
      <vt:lpstr>投影片 38</vt:lpstr>
      <vt:lpstr>自我（讀者）觀點→找支持理由</vt:lpstr>
      <vt:lpstr>投影片 40</vt:lpstr>
      <vt:lpstr>自我（讀者）觀點→找支持理由</vt:lpstr>
      <vt:lpstr>康軒六下第四課「走進原始雨林」</vt:lpstr>
      <vt:lpstr>康軒六下第十課「山是一座學校」</vt:lpstr>
      <vt:lpstr>4. 找不同觀點（找反證）</vt:lpstr>
      <vt:lpstr>單一觀點帶有提示的文章  康軒五上第七課「熊與鮭魚」</vt:lpstr>
      <vt:lpstr>投影片 46</vt:lpstr>
      <vt:lpstr>單一觀點文章找反證 原康軒六下第十二課「我不祝你們一帆風順」</vt:lpstr>
      <vt:lpstr>投影片 48</vt:lpstr>
      <vt:lpstr>兩個觀點文章 康軒六下第十二課「放你單飛」</vt:lpstr>
      <vt:lpstr>兩個觀點文章 康軒六下第十二課「放你單飛」</vt:lpstr>
      <vt:lpstr>投影片 51</vt:lpstr>
      <vt:lpstr>累了嗎？輕鬆一下！</vt:lpstr>
      <vt:lpstr>數學，可以很生活</vt:lpstr>
      <vt:lpstr>數學，可以很生活</vt:lpstr>
      <vt:lpstr>你發現了嗎？</vt:lpstr>
      <vt:lpstr>你發現了嗎？</vt:lpstr>
      <vt:lpstr>你發現了嗎？</vt:lpstr>
      <vt:lpstr>有趣的學問世界</vt:lpstr>
      <vt:lpstr>閱讀理解策略成分</vt:lpstr>
      <vt:lpstr>什麼是「自我提問」策略</vt:lpstr>
      <vt:lpstr>自我提問策略教學要點</vt:lpstr>
      <vt:lpstr>自我提問策略－－六何法</vt:lpstr>
      <vt:lpstr>自我提問策略－六何法</vt:lpstr>
      <vt:lpstr>課文大意學習策略 －－六何法＋重述故事重點</vt:lpstr>
      <vt:lpstr>課文中的六何法提問練習</vt:lpstr>
      <vt:lpstr>課文中的六何法提問練習</vt:lpstr>
      <vt:lpstr>課文中的六何法提問練習</vt:lpstr>
      <vt:lpstr>課文中的六何法提問練習</vt:lpstr>
      <vt:lpstr>投影片 69</vt:lpstr>
      <vt:lpstr>投影片 70</vt:lpstr>
      <vt:lpstr>投影片 71</vt:lpstr>
      <vt:lpstr>投影片 72</vt:lpstr>
      <vt:lpstr>投影片 73</vt:lpstr>
      <vt:lpstr>       自我提問策略實作       －－有層次的提問 翰林版五下 第十三課 走過了就知道</vt:lpstr>
      <vt:lpstr>投影片 75</vt:lpstr>
      <vt:lpstr>投影片 76</vt:lpstr>
      <vt:lpstr>投影片 77</vt:lpstr>
      <vt:lpstr>投影片 78</vt:lpstr>
      <vt:lpstr>投影片 79</vt:lpstr>
      <vt:lpstr>「事實的問題」品質評量表</vt:lpstr>
      <vt:lpstr>投影片 81</vt:lpstr>
      <vt:lpstr>投影片 82</vt:lpstr>
      <vt:lpstr>「推論的問題」品質評量表</vt:lpstr>
      <vt:lpstr>投影片 84</vt:lpstr>
      <vt:lpstr>「評論的問題」品質評量表</vt:lpstr>
      <vt:lpstr>自我提問－評論問題的小組教學</vt:lpstr>
      <vt:lpstr>             短文練習學習單  ★看完指定短文，請學生試著問三種不同層次的問題。</vt:lpstr>
      <vt:lpstr>投影片 88</vt:lpstr>
      <vt:lpstr>詰問作者 示範練習--康軒六下第十一課「本分」</vt:lpstr>
      <vt:lpstr>詰問作者 示範練習--康軒六下第十一課「本分」</vt:lpstr>
      <vt:lpstr>詰問作者 示範練習--康軒六下第十一課「本分」</vt:lpstr>
      <vt:lpstr>投影片 92</vt:lpstr>
      <vt:lpstr>投影片 93</vt:lpstr>
      <vt:lpstr>投影片 94</vt:lpstr>
      <vt:lpstr>BIG6 vs. DFC</vt:lpstr>
      <vt:lpstr>投影片 96</vt:lpstr>
      <vt:lpstr>真的會不一樣的！！</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好奇的皮皮</dc:title>
  <dc:creator>may</dc:creator>
  <cp:lastModifiedBy>user</cp:lastModifiedBy>
  <cp:revision>962</cp:revision>
  <dcterms:created xsi:type="dcterms:W3CDTF">2012-02-15T06:16:42Z</dcterms:created>
  <dcterms:modified xsi:type="dcterms:W3CDTF">2014-03-09T12:07:57Z</dcterms:modified>
</cp:coreProperties>
</file>