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7541" r:id="rId3"/>
    <p:sldId id="7487" r:id="rId4"/>
    <p:sldId id="7547" r:id="rId5"/>
    <p:sldId id="7548" r:id="rId6"/>
    <p:sldId id="7549" r:id="rId7"/>
    <p:sldId id="7551" r:id="rId8"/>
    <p:sldId id="7554" r:id="rId9"/>
    <p:sldId id="7558" r:id="rId10"/>
    <p:sldId id="7559" r:id="rId11"/>
    <p:sldId id="7562" r:id="rId12"/>
    <p:sldId id="7564" r:id="rId13"/>
    <p:sldId id="7566" r:id="rId14"/>
    <p:sldId id="7568" r:id="rId15"/>
    <p:sldId id="7572" r:id="rId16"/>
    <p:sldId id="7569" r:id="rId17"/>
    <p:sldId id="7577" r:id="rId18"/>
    <p:sldId id="7580" r:id="rId19"/>
    <p:sldId id="7591" r:id="rId20"/>
    <p:sldId id="7583" r:id="rId21"/>
    <p:sldId id="7581" r:id="rId22"/>
    <p:sldId id="7584" r:id="rId23"/>
    <p:sldId id="7585" r:id="rId24"/>
    <p:sldId id="7586" r:id="rId25"/>
    <p:sldId id="7589" r:id="rId26"/>
    <p:sldId id="7588" r:id="rId27"/>
    <p:sldId id="7590" r:id="rId28"/>
    <p:sldId id="7593" r:id="rId29"/>
    <p:sldId id="7594" r:id="rId30"/>
    <p:sldId id="7595" r:id="rId31"/>
    <p:sldId id="7570" r:id="rId32"/>
    <p:sldId id="7596" r:id="rId33"/>
    <p:sldId id="7597" r:id="rId34"/>
    <p:sldId id="7598" r:id="rId35"/>
    <p:sldId id="7601" r:id="rId36"/>
    <p:sldId id="7603" r:id="rId37"/>
    <p:sldId id="7602" r:id="rId38"/>
    <p:sldId id="7608" r:id="rId3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8E26"/>
    <a:srgbClr val="FB3A05"/>
    <a:srgbClr val="FA331E"/>
    <a:srgbClr val="E9868D"/>
    <a:srgbClr val="E88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020" autoAdjust="0"/>
  </p:normalViewPr>
  <p:slideViewPr>
    <p:cSldViewPr snapToGrid="0">
      <p:cViewPr varScale="1">
        <p:scale>
          <a:sx n="65" d="100"/>
          <a:sy n="65" d="100"/>
        </p:scale>
        <p:origin x="9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8CA4590E-342C-469D-BDD9-A84FC728FA12}" type="datetimeFigureOut">
              <a:rPr lang="zh-CN" altLang="en-US" smtClean="0"/>
              <a:pPr/>
              <a:t>2020/7/11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8C3F3A74-D056-467A-84B1-C9952CE1F72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0034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380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278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34">
            <a:extLst>
              <a:ext uri="{FF2B5EF4-FFF2-40B4-BE49-F238E27FC236}">
                <a16:creationId xmlns="" xmlns:a16="http://schemas.microsoft.com/office/drawing/2014/main" id="{E43ED2A0-4286-44AE-89BD-B328C847334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847313" y="593344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任意多边形 21">
            <a:extLst>
              <a:ext uri="{FF2B5EF4-FFF2-40B4-BE49-F238E27FC236}">
                <a16:creationId xmlns="" xmlns:a16="http://schemas.microsoft.com/office/drawing/2014/main" id="{365B7A9F-9857-4478-9DD6-BD897E6A4984}"/>
              </a:ext>
            </a:extLst>
          </p:cNvPr>
          <p:cNvSpPr/>
          <p:nvPr userDrawn="1"/>
        </p:nvSpPr>
        <p:spPr>
          <a:xfrm>
            <a:off x="367377" y="913211"/>
            <a:ext cx="8243223" cy="318105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accent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Group 4">
            <a:extLst>
              <a:ext uri="{FF2B5EF4-FFF2-40B4-BE49-F238E27FC236}">
                <a16:creationId xmlns="" xmlns:a16="http://schemas.microsoft.com/office/drawing/2014/main" id="{141086A5-4925-4FCB-B666-A722D284ABD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flipV="1">
            <a:off x="274178" y="136525"/>
            <a:ext cx="739929" cy="763583"/>
            <a:chOff x="1308" y="1009"/>
            <a:chExt cx="1001" cy="1033"/>
          </a:xfrm>
          <a:solidFill>
            <a:schemeClr val="accent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CC5D272-DB69-43EB-93CD-47FFE7280669}"/>
                </a:ext>
              </a:extLst>
            </p:cNvPr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411B9C6C-C212-4998-A8F8-E92C513FFE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70AB6D03-1D8C-41A5-89D2-20DBA41D87CD}"/>
                </a:ext>
              </a:extLst>
            </p:cNvPr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C617E9C0-5CAB-4F01-8AC0-6B65D68F5544}"/>
                </a:ext>
              </a:extLst>
            </p:cNvPr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9E0DC122-ECA6-4394-BC0E-B4A9D3DE9081}"/>
                </a:ext>
              </a:extLst>
            </p:cNvPr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9E111044-5E9A-4835-ACC9-7D492B4325CC}"/>
                </a:ext>
              </a:extLst>
            </p:cNvPr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2E458C52-6824-4842-874A-F0CF235B32F4}"/>
                </a:ext>
              </a:extLst>
            </p:cNvPr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3EEF19C7-8983-4C18-8FB3-49D015AF1D24}"/>
                </a:ext>
              </a:extLst>
            </p:cNvPr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D476A34C-6EF4-412D-81CF-79AAA242FFDD}"/>
                </a:ext>
              </a:extLst>
            </p:cNvPr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163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8C318F3-6697-4B60-9B27-B1A1C6CC1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55F63B05-D298-4D20-97E8-06C75D5BD8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A396B616-3E56-4D41-B4CC-17C7B1967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ADC3AF39-6C1E-4A7F-8835-2F8F8A2BD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3A9B-6858-46C5-9957-74D52F60B572}" type="datetimeFigureOut">
              <a:rPr lang="zh-CN" altLang="en-US" smtClean="0"/>
              <a:pPr/>
              <a:t>2020/7/11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D222E12D-3765-43FD-943D-D7A8AF593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B6B317FB-DC78-4A21-B695-7CD2D8FF2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589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F637A1B-F2AA-46E9-96E7-D1B8E7255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7D501EF0-2346-4246-A6D7-D8189EBB3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E6FA2FF-8B12-404D-847C-AB59FD613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3A9B-6858-46C5-9957-74D52F60B572}" type="datetimeFigureOut">
              <a:rPr lang="zh-CN" altLang="en-US" smtClean="0"/>
              <a:pPr/>
              <a:t>2020/7/11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1DD0DE1-8B67-4DC9-BD2D-3A7F806AC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16F07DD-7F3E-460A-BE32-E5C68543E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54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BE14B922-F09F-40D1-BD61-1490EA23B0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DF895475-3D32-49E4-8EB1-823040626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5876871-D7DD-4AB4-90AA-6303B0112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3A9B-6858-46C5-9957-74D52F60B572}" type="datetimeFigureOut">
              <a:rPr lang="zh-CN" altLang="en-US" smtClean="0"/>
              <a:pPr/>
              <a:t>2020/7/11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810A802-3E52-4CAE-B2B2-6343A0302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B7B5233-382C-4775-8A07-B27B244C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78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B5CE008-2CA4-45B1-AF0E-42C13D7F95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258"/>
            <a:ext cx="12192000" cy="6175742"/>
          </a:xfrm>
          <a:prstGeom prst="rect">
            <a:avLst/>
          </a:prstGeom>
        </p:spPr>
      </p:pic>
      <p:sp>
        <p:nvSpPr>
          <p:cNvPr id="3" name="标题 1">
            <a:extLst>
              <a:ext uri="{FF2B5EF4-FFF2-40B4-BE49-F238E27FC236}">
                <a16:creationId xmlns="" xmlns:a16="http://schemas.microsoft.com/office/drawing/2014/main" id="{CA00A5E6-C93E-416B-9FAD-2E03A68A8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3476"/>
            <a:ext cx="5398827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rgbClr val="6F8E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文本占位符 2">
            <a:extLst>
              <a:ext uri="{FF2B5EF4-FFF2-40B4-BE49-F238E27FC236}">
                <a16:creationId xmlns="" xmlns:a16="http://schemas.microsoft.com/office/drawing/2014/main" id="{CBB697B3-CC50-4003-96CA-E8B8B6A7C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3519" y="4012914"/>
            <a:ext cx="5433508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6F8E2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cxnSp>
        <p:nvCxnSpPr>
          <p:cNvPr id="5" name="直接连接符 7">
            <a:extLst>
              <a:ext uri="{FF2B5EF4-FFF2-40B4-BE49-F238E27FC236}">
                <a16:creationId xmlns="" xmlns:a16="http://schemas.microsoft.com/office/drawing/2014/main" id="{B2DD9032-4421-4274-9DAA-948781DF0A7D}"/>
              </a:ext>
            </a:extLst>
          </p:cNvPr>
          <p:cNvCxnSpPr/>
          <p:nvPr userDrawn="1"/>
        </p:nvCxnSpPr>
        <p:spPr>
          <a:xfrm>
            <a:off x="803519" y="3879563"/>
            <a:ext cx="1612533" cy="0"/>
          </a:xfrm>
          <a:prstGeom prst="line">
            <a:avLst/>
          </a:prstGeom>
          <a:ln w="22225">
            <a:solidFill>
              <a:srgbClr val="6F8E2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32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9C70A79-6E42-4FBF-85EE-25806F9DE8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3770"/>
            <a:ext cx="12192000" cy="20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8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5A6E460-C3BC-4EE5-AAD2-5F3E5E5E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3A9B-6858-46C5-9957-74D52F60B572}" type="datetimeFigureOut">
              <a:rPr lang="zh-CN" altLang="en-US" smtClean="0"/>
              <a:pPr/>
              <a:t>2020/7/11</a:t>
            </a:fld>
            <a:endParaRPr lang="zh-CN" altLang="en-US"/>
          </a:p>
        </p:txBody>
      </p:sp>
      <p:pic>
        <p:nvPicPr>
          <p:cNvPr id="7" name="图片 6" hidden="1">
            <a:extLst>
              <a:ext uri="{FF2B5EF4-FFF2-40B4-BE49-F238E27FC236}">
                <a16:creationId xmlns="" xmlns:a16="http://schemas.microsoft.com/office/drawing/2014/main" id="{FB5CE008-2CA4-45B1-AF0E-42C13D7F95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258"/>
            <a:ext cx="12192000" cy="6175742"/>
          </a:xfrm>
          <a:prstGeom prst="rect">
            <a:avLst/>
          </a:prstGeom>
        </p:spPr>
      </p:pic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4B6E221-D21F-4538-A4AC-163D83198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7D481C5-6968-4DE6-A407-D61DE3770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9" name="Group 4">
            <a:extLst>
              <a:ext uri="{FF2B5EF4-FFF2-40B4-BE49-F238E27FC236}">
                <a16:creationId xmlns="" xmlns:a16="http://schemas.microsoft.com/office/drawing/2014/main" id="{E220914B-EAD4-44D8-B7E7-16EBC713CF3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747577" y="1521301"/>
            <a:ext cx="1565672" cy="2155697"/>
            <a:chOff x="1558" y="1280"/>
            <a:chExt cx="1315" cy="1810"/>
          </a:xfrm>
          <a:solidFill>
            <a:schemeClr val="accent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0A493B61-CBEE-4373-A2FB-209592249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" y="1280"/>
              <a:ext cx="1035" cy="922"/>
            </a:xfrm>
            <a:custGeom>
              <a:avLst/>
              <a:gdLst>
                <a:gd name="T0" fmla="*/ 9 w 244"/>
                <a:gd name="T1" fmla="*/ 127 h 218"/>
                <a:gd name="T2" fmla="*/ 53 w 244"/>
                <a:gd name="T3" fmla="*/ 203 h 218"/>
                <a:gd name="T4" fmla="*/ 141 w 244"/>
                <a:gd name="T5" fmla="*/ 212 h 218"/>
                <a:gd name="T6" fmla="*/ 209 w 244"/>
                <a:gd name="T7" fmla="*/ 84 h 218"/>
                <a:gd name="T8" fmla="*/ 45 w 244"/>
                <a:gd name="T9" fmla="*/ 42 h 218"/>
                <a:gd name="T10" fmla="*/ 2 w 244"/>
                <a:gd name="T11" fmla="*/ 115 h 218"/>
                <a:gd name="T12" fmla="*/ 44 w 244"/>
                <a:gd name="T13" fmla="*/ 188 h 218"/>
                <a:gd name="T14" fmla="*/ 48 w 244"/>
                <a:gd name="T15" fmla="*/ 181 h 218"/>
                <a:gd name="T16" fmla="*/ 9 w 244"/>
                <a:gd name="T17" fmla="*/ 129 h 218"/>
                <a:gd name="T18" fmla="*/ 53 w 244"/>
                <a:gd name="T19" fmla="*/ 44 h 218"/>
                <a:gd name="T20" fmla="*/ 196 w 244"/>
                <a:gd name="T21" fmla="*/ 80 h 218"/>
                <a:gd name="T22" fmla="*/ 210 w 244"/>
                <a:gd name="T23" fmla="*/ 155 h 218"/>
                <a:gd name="T24" fmla="*/ 141 w 244"/>
                <a:gd name="T25" fmla="*/ 205 h 218"/>
                <a:gd name="T26" fmla="*/ 63 w 244"/>
                <a:gd name="T27" fmla="*/ 199 h 218"/>
                <a:gd name="T28" fmla="*/ 16 w 244"/>
                <a:gd name="T29" fmla="*/ 125 h 218"/>
                <a:gd name="T30" fmla="*/ 9 w 244"/>
                <a:gd name="T31" fmla="*/ 12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4" h="218">
                  <a:moveTo>
                    <a:pt x="9" y="127"/>
                  </a:moveTo>
                  <a:cubicBezTo>
                    <a:pt x="6" y="163"/>
                    <a:pt x="21" y="188"/>
                    <a:pt x="53" y="203"/>
                  </a:cubicBezTo>
                  <a:cubicBezTo>
                    <a:pt x="80" y="216"/>
                    <a:pt x="112" y="218"/>
                    <a:pt x="141" y="212"/>
                  </a:cubicBezTo>
                  <a:cubicBezTo>
                    <a:pt x="201" y="200"/>
                    <a:pt x="244" y="141"/>
                    <a:pt x="209" y="84"/>
                  </a:cubicBezTo>
                  <a:cubicBezTo>
                    <a:pt x="177" y="33"/>
                    <a:pt x="97" y="0"/>
                    <a:pt x="45" y="42"/>
                  </a:cubicBezTo>
                  <a:cubicBezTo>
                    <a:pt x="24" y="59"/>
                    <a:pt x="2" y="86"/>
                    <a:pt x="2" y="115"/>
                  </a:cubicBezTo>
                  <a:cubicBezTo>
                    <a:pt x="1" y="147"/>
                    <a:pt x="21" y="168"/>
                    <a:pt x="44" y="188"/>
                  </a:cubicBezTo>
                  <a:cubicBezTo>
                    <a:pt x="47" y="190"/>
                    <a:pt x="51" y="184"/>
                    <a:pt x="48" y="181"/>
                  </a:cubicBezTo>
                  <a:cubicBezTo>
                    <a:pt x="32" y="166"/>
                    <a:pt x="16" y="151"/>
                    <a:pt x="9" y="129"/>
                  </a:cubicBezTo>
                  <a:cubicBezTo>
                    <a:pt x="0" y="96"/>
                    <a:pt x="28" y="62"/>
                    <a:pt x="53" y="44"/>
                  </a:cubicBezTo>
                  <a:cubicBezTo>
                    <a:pt x="100" y="10"/>
                    <a:pt x="163" y="41"/>
                    <a:pt x="196" y="80"/>
                  </a:cubicBezTo>
                  <a:cubicBezTo>
                    <a:pt x="215" y="101"/>
                    <a:pt x="221" y="129"/>
                    <a:pt x="210" y="155"/>
                  </a:cubicBezTo>
                  <a:cubicBezTo>
                    <a:pt x="199" y="183"/>
                    <a:pt x="168" y="198"/>
                    <a:pt x="141" y="205"/>
                  </a:cubicBezTo>
                  <a:cubicBezTo>
                    <a:pt x="115" y="211"/>
                    <a:pt x="88" y="207"/>
                    <a:pt x="63" y="199"/>
                  </a:cubicBezTo>
                  <a:cubicBezTo>
                    <a:pt x="30" y="187"/>
                    <a:pt x="13" y="160"/>
                    <a:pt x="16" y="125"/>
                  </a:cubicBezTo>
                  <a:cubicBezTo>
                    <a:pt x="16" y="120"/>
                    <a:pt x="9" y="124"/>
                    <a:pt x="9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3B22D548-17FC-4B4F-B342-CC310700F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5" y="2126"/>
              <a:ext cx="670" cy="537"/>
            </a:xfrm>
            <a:custGeom>
              <a:avLst/>
              <a:gdLst>
                <a:gd name="T0" fmla="*/ 64 w 158"/>
                <a:gd name="T1" fmla="*/ 3 h 127"/>
                <a:gd name="T2" fmla="*/ 32 w 158"/>
                <a:gd name="T3" fmla="*/ 38 h 127"/>
                <a:gd name="T4" fmla="*/ 7 w 158"/>
                <a:gd name="T5" fmla="*/ 76 h 127"/>
                <a:gd name="T6" fmla="*/ 60 w 158"/>
                <a:gd name="T7" fmla="*/ 115 h 127"/>
                <a:gd name="T8" fmla="*/ 139 w 158"/>
                <a:gd name="T9" fmla="*/ 103 h 127"/>
                <a:gd name="T10" fmla="*/ 153 w 158"/>
                <a:gd name="T11" fmla="*/ 5 h 127"/>
                <a:gd name="T12" fmla="*/ 146 w 158"/>
                <a:gd name="T13" fmla="*/ 8 h 127"/>
                <a:gd name="T14" fmla="*/ 142 w 158"/>
                <a:gd name="T15" fmla="*/ 76 h 127"/>
                <a:gd name="T16" fmla="*/ 100 w 158"/>
                <a:gd name="T17" fmla="*/ 111 h 127"/>
                <a:gd name="T18" fmla="*/ 75 w 158"/>
                <a:gd name="T19" fmla="*/ 109 h 127"/>
                <a:gd name="T20" fmla="*/ 15 w 158"/>
                <a:gd name="T21" fmla="*/ 84 h 127"/>
                <a:gd name="T22" fmla="*/ 37 w 158"/>
                <a:gd name="T23" fmla="*/ 41 h 127"/>
                <a:gd name="T24" fmla="*/ 66 w 158"/>
                <a:gd name="T25" fmla="*/ 10 h 127"/>
                <a:gd name="T26" fmla="*/ 64 w 158"/>
                <a:gd name="T27" fmla="*/ 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8" h="127">
                  <a:moveTo>
                    <a:pt x="64" y="3"/>
                  </a:moveTo>
                  <a:cubicBezTo>
                    <a:pt x="51" y="12"/>
                    <a:pt x="42" y="26"/>
                    <a:pt x="32" y="38"/>
                  </a:cubicBezTo>
                  <a:cubicBezTo>
                    <a:pt x="22" y="50"/>
                    <a:pt x="12" y="61"/>
                    <a:pt x="7" y="76"/>
                  </a:cubicBezTo>
                  <a:cubicBezTo>
                    <a:pt x="0" y="104"/>
                    <a:pt x="42" y="113"/>
                    <a:pt x="60" y="115"/>
                  </a:cubicBezTo>
                  <a:cubicBezTo>
                    <a:pt x="86" y="118"/>
                    <a:pt x="121" y="127"/>
                    <a:pt x="139" y="103"/>
                  </a:cubicBezTo>
                  <a:cubicBezTo>
                    <a:pt x="158" y="77"/>
                    <a:pt x="151" y="35"/>
                    <a:pt x="153" y="5"/>
                  </a:cubicBezTo>
                  <a:cubicBezTo>
                    <a:pt x="153" y="0"/>
                    <a:pt x="146" y="4"/>
                    <a:pt x="146" y="8"/>
                  </a:cubicBezTo>
                  <a:cubicBezTo>
                    <a:pt x="145" y="30"/>
                    <a:pt x="147" y="54"/>
                    <a:pt x="142" y="76"/>
                  </a:cubicBezTo>
                  <a:cubicBezTo>
                    <a:pt x="138" y="97"/>
                    <a:pt x="125" y="113"/>
                    <a:pt x="100" y="111"/>
                  </a:cubicBezTo>
                  <a:cubicBezTo>
                    <a:pt x="92" y="110"/>
                    <a:pt x="83" y="110"/>
                    <a:pt x="75" y="109"/>
                  </a:cubicBezTo>
                  <a:cubicBezTo>
                    <a:pt x="54" y="108"/>
                    <a:pt x="24" y="106"/>
                    <a:pt x="15" y="84"/>
                  </a:cubicBezTo>
                  <a:cubicBezTo>
                    <a:pt x="9" y="70"/>
                    <a:pt x="29" y="51"/>
                    <a:pt x="37" y="41"/>
                  </a:cubicBezTo>
                  <a:cubicBezTo>
                    <a:pt x="46" y="30"/>
                    <a:pt x="54" y="18"/>
                    <a:pt x="66" y="10"/>
                  </a:cubicBezTo>
                  <a:cubicBezTo>
                    <a:pt x="70" y="7"/>
                    <a:pt x="69" y="0"/>
                    <a:pt x="6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7E3639C4-8F5B-46A4-8162-7D9D2FFB4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" y="2562"/>
              <a:ext cx="365" cy="528"/>
            </a:xfrm>
            <a:custGeom>
              <a:avLst/>
              <a:gdLst>
                <a:gd name="T0" fmla="*/ 35 w 86"/>
                <a:gd name="T1" fmla="*/ 8 h 125"/>
                <a:gd name="T2" fmla="*/ 35 w 86"/>
                <a:gd name="T3" fmla="*/ 5 h 125"/>
                <a:gd name="T4" fmla="*/ 28 w 86"/>
                <a:gd name="T5" fmla="*/ 8 h 125"/>
                <a:gd name="T6" fmla="*/ 52 w 86"/>
                <a:gd name="T7" fmla="*/ 54 h 125"/>
                <a:gd name="T8" fmla="*/ 67 w 86"/>
                <a:gd name="T9" fmla="*/ 80 h 125"/>
                <a:gd name="T10" fmla="*/ 46 w 86"/>
                <a:gd name="T11" fmla="*/ 88 h 125"/>
                <a:gd name="T12" fmla="*/ 10 w 86"/>
                <a:gd name="T13" fmla="*/ 111 h 125"/>
                <a:gd name="T14" fmla="*/ 68 w 86"/>
                <a:gd name="T15" fmla="*/ 110 h 125"/>
                <a:gd name="T16" fmla="*/ 86 w 86"/>
                <a:gd name="T17" fmla="*/ 95 h 125"/>
                <a:gd name="T18" fmla="*/ 60 w 86"/>
                <a:gd name="T19" fmla="*/ 84 h 125"/>
                <a:gd name="T20" fmla="*/ 59 w 86"/>
                <a:gd name="T21" fmla="*/ 91 h 125"/>
                <a:gd name="T22" fmla="*/ 63 w 86"/>
                <a:gd name="T23" fmla="*/ 91 h 125"/>
                <a:gd name="T24" fmla="*/ 68 w 86"/>
                <a:gd name="T25" fmla="*/ 103 h 125"/>
                <a:gd name="T26" fmla="*/ 52 w 86"/>
                <a:gd name="T27" fmla="*/ 107 h 125"/>
                <a:gd name="T28" fmla="*/ 28 w 86"/>
                <a:gd name="T29" fmla="*/ 109 h 125"/>
                <a:gd name="T30" fmla="*/ 21 w 86"/>
                <a:gd name="T31" fmla="*/ 98 h 125"/>
                <a:gd name="T32" fmla="*/ 37 w 86"/>
                <a:gd name="T33" fmla="*/ 95 h 125"/>
                <a:gd name="T34" fmla="*/ 70 w 86"/>
                <a:gd name="T35" fmla="*/ 95 h 125"/>
                <a:gd name="T36" fmla="*/ 73 w 86"/>
                <a:gd name="T37" fmla="*/ 74 h 125"/>
                <a:gd name="T38" fmla="*/ 35 w 86"/>
                <a:gd name="T39" fmla="*/ 4 h 125"/>
                <a:gd name="T40" fmla="*/ 28 w 86"/>
                <a:gd name="T41" fmla="*/ 7 h 125"/>
                <a:gd name="T42" fmla="*/ 28 w 86"/>
                <a:gd name="T43" fmla="*/ 10 h 125"/>
                <a:gd name="T44" fmla="*/ 35 w 86"/>
                <a:gd name="T45" fmla="*/ 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6" h="125">
                  <a:moveTo>
                    <a:pt x="35" y="8"/>
                  </a:moveTo>
                  <a:cubicBezTo>
                    <a:pt x="35" y="7"/>
                    <a:pt x="35" y="6"/>
                    <a:pt x="35" y="5"/>
                  </a:cubicBezTo>
                  <a:cubicBezTo>
                    <a:pt x="33" y="6"/>
                    <a:pt x="31" y="7"/>
                    <a:pt x="28" y="8"/>
                  </a:cubicBezTo>
                  <a:cubicBezTo>
                    <a:pt x="32" y="23"/>
                    <a:pt x="44" y="40"/>
                    <a:pt x="52" y="54"/>
                  </a:cubicBezTo>
                  <a:cubicBezTo>
                    <a:pt x="57" y="62"/>
                    <a:pt x="61" y="72"/>
                    <a:pt x="67" y="80"/>
                  </a:cubicBezTo>
                  <a:cubicBezTo>
                    <a:pt x="77" y="92"/>
                    <a:pt x="51" y="88"/>
                    <a:pt x="46" y="88"/>
                  </a:cubicBezTo>
                  <a:cubicBezTo>
                    <a:pt x="34" y="88"/>
                    <a:pt x="0" y="91"/>
                    <a:pt x="10" y="111"/>
                  </a:cubicBezTo>
                  <a:cubicBezTo>
                    <a:pt x="17" y="125"/>
                    <a:pt x="57" y="113"/>
                    <a:pt x="68" y="110"/>
                  </a:cubicBezTo>
                  <a:cubicBezTo>
                    <a:pt x="74" y="109"/>
                    <a:pt x="86" y="102"/>
                    <a:pt x="86" y="95"/>
                  </a:cubicBezTo>
                  <a:cubicBezTo>
                    <a:pt x="85" y="83"/>
                    <a:pt x="69" y="84"/>
                    <a:pt x="60" y="84"/>
                  </a:cubicBezTo>
                  <a:cubicBezTo>
                    <a:pt x="57" y="84"/>
                    <a:pt x="54" y="91"/>
                    <a:pt x="59" y="91"/>
                  </a:cubicBezTo>
                  <a:cubicBezTo>
                    <a:pt x="60" y="91"/>
                    <a:pt x="62" y="91"/>
                    <a:pt x="63" y="91"/>
                  </a:cubicBezTo>
                  <a:cubicBezTo>
                    <a:pt x="74" y="89"/>
                    <a:pt x="75" y="93"/>
                    <a:pt x="68" y="103"/>
                  </a:cubicBezTo>
                  <a:cubicBezTo>
                    <a:pt x="63" y="105"/>
                    <a:pt x="57" y="106"/>
                    <a:pt x="52" y="107"/>
                  </a:cubicBezTo>
                  <a:cubicBezTo>
                    <a:pt x="44" y="108"/>
                    <a:pt x="36" y="109"/>
                    <a:pt x="28" y="109"/>
                  </a:cubicBezTo>
                  <a:cubicBezTo>
                    <a:pt x="26" y="109"/>
                    <a:pt x="4" y="105"/>
                    <a:pt x="21" y="98"/>
                  </a:cubicBezTo>
                  <a:cubicBezTo>
                    <a:pt x="26" y="96"/>
                    <a:pt x="32" y="96"/>
                    <a:pt x="37" y="95"/>
                  </a:cubicBezTo>
                  <a:cubicBezTo>
                    <a:pt x="48" y="94"/>
                    <a:pt x="59" y="96"/>
                    <a:pt x="70" y="95"/>
                  </a:cubicBezTo>
                  <a:cubicBezTo>
                    <a:pt x="82" y="94"/>
                    <a:pt x="76" y="80"/>
                    <a:pt x="73" y="74"/>
                  </a:cubicBezTo>
                  <a:cubicBezTo>
                    <a:pt x="60" y="54"/>
                    <a:pt x="40" y="28"/>
                    <a:pt x="35" y="4"/>
                  </a:cubicBezTo>
                  <a:cubicBezTo>
                    <a:pt x="34" y="0"/>
                    <a:pt x="28" y="4"/>
                    <a:pt x="28" y="7"/>
                  </a:cubicBezTo>
                  <a:cubicBezTo>
                    <a:pt x="28" y="8"/>
                    <a:pt x="28" y="9"/>
                    <a:pt x="28" y="10"/>
                  </a:cubicBezTo>
                  <a:cubicBezTo>
                    <a:pt x="28" y="15"/>
                    <a:pt x="35" y="11"/>
                    <a:pt x="3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872756FB-CB07-4C24-812D-6D9379776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" y="2591"/>
              <a:ext cx="276" cy="474"/>
            </a:xfrm>
            <a:custGeom>
              <a:avLst/>
              <a:gdLst>
                <a:gd name="T0" fmla="*/ 2 w 65"/>
                <a:gd name="T1" fmla="*/ 8 h 112"/>
                <a:gd name="T2" fmla="*/ 26 w 65"/>
                <a:gd name="T3" fmla="*/ 44 h 112"/>
                <a:gd name="T4" fmla="*/ 50 w 65"/>
                <a:gd name="T5" fmla="*/ 85 h 112"/>
                <a:gd name="T6" fmla="*/ 55 w 65"/>
                <a:gd name="T7" fmla="*/ 79 h 112"/>
                <a:gd name="T8" fmla="*/ 12 w 65"/>
                <a:gd name="T9" fmla="*/ 85 h 112"/>
                <a:gd name="T10" fmla="*/ 18 w 65"/>
                <a:gd name="T11" fmla="*/ 103 h 112"/>
                <a:gd name="T12" fmla="*/ 64 w 65"/>
                <a:gd name="T13" fmla="*/ 79 h 112"/>
                <a:gd name="T14" fmla="*/ 58 w 65"/>
                <a:gd name="T15" fmla="*/ 79 h 112"/>
                <a:gd name="T16" fmla="*/ 32 w 65"/>
                <a:gd name="T17" fmla="*/ 98 h 112"/>
                <a:gd name="T18" fmla="*/ 25 w 65"/>
                <a:gd name="T19" fmla="*/ 97 h 112"/>
                <a:gd name="T20" fmla="*/ 27 w 65"/>
                <a:gd name="T21" fmla="*/ 86 h 112"/>
                <a:gd name="T22" fmla="*/ 51 w 65"/>
                <a:gd name="T23" fmla="*/ 87 h 112"/>
                <a:gd name="T24" fmla="*/ 56 w 65"/>
                <a:gd name="T25" fmla="*/ 81 h 112"/>
                <a:gd name="T26" fmla="*/ 38 w 65"/>
                <a:gd name="T27" fmla="*/ 49 h 112"/>
                <a:gd name="T28" fmla="*/ 8 w 65"/>
                <a:gd name="T29" fmla="*/ 3 h 112"/>
                <a:gd name="T30" fmla="*/ 2 w 65"/>
                <a:gd name="T31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12">
                  <a:moveTo>
                    <a:pt x="2" y="8"/>
                  </a:moveTo>
                  <a:cubicBezTo>
                    <a:pt x="10" y="20"/>
                    <a:pt x="18" y="32"/>
                    <a:pt x="26" y="44"/>
                  </a:cubicBezTo>
                  <a:cubicBezTo>
                    <a:pt x="34" y="56"/>
                    <a:pt x="46" y="71"/>
                    <a:pt x="50" y="85"/>
                  </a:cubicBezTo>
                  <a:cubicBezTo>
                    <a:pt x="51" y="83"/>
                    <a:pt x="53" y="81"/>
                    <a:pt x="55" y="79"/>
                  </a:cubicBezTo>
                  <a:cubicBezTo>
                    <a:pt x="40" y="78"/>
                    <a:pt x="23" y="75"/>
                    <a:pt x="12" y="85"/>
                  </a:cubicBezTo>
                  <a:cubicBezTo>
                    <a:pt x="5" y="92"/>
                    <a:pt x="12" y="100"/>
                    <a:pt x="18" y="103"/>
                  </a:cubicBezTo>
                  <a:cubicBezTo>
                    <a:pt x="36" y="112"/>
                    <a:pt x="61" y="99"/>
                    <a:pt x="64" y="79"/>
                  </a:cubicBezTo>
                  <a:cubicBezTo>
                    <a:pt x="65" y="74"/>
                    <a:pt x="58" y="75"/>
                    <a:pt x="58" y="79"/>
                  </a:cubicBezTo>
                  <a:cubicBezTo>
                    <a:pt x="56" y="93"/>
                    <a:pt x="44" y="98"/>
                    <a:pt x="32" y="98"/>
                  </a:cubicBezTo>
                  <a:cubicBezTo>
                    <a:pt x="29" y="98"/>
                    <a:pt x="27" y="97"/>
                    <a:pt x="25" y="97"/>
                  </a:cubicBezTo>
                  <a:cubicBezTo>
                    <a:pt x="16" y="95"/>
                    <a:pt x="17" y="92"/>
                    <a:pt x="27" y="86"/>
                  </a:cubicBezTo>
                  <a:cubicBezTo>
                    <a:pt x="34" y="84"/>
                    <a:pt x="44" y="86"/>
                    <a:pt x="51" y="87"/>
                  </a:cubicBezTo>
                  <a:cubicBezTo>
                    <a:pt x="54" y="87"/>
                    <a:pt x="57" y="84"/>
                    <a:pt x="56" y="81"/>
                  </a:cubicBezTo>
                  <a:cubicBezTo>
                    <a:pt x="53" y="70"/>
                    <a:pt x="44" y="59"/>
                    <a:pt x="38" y="49"/>
                  </a:cubicBezTo>
                  <a:cubicBezTo>
                    <a:pt x="29" y="33"/>
                    <a:pt x="18" y="18"/>
                    <a:pt x="8" y="3"/>
                  </a:cubicBezTo>
                  <a:cubicBezTo>
                    <a:pt x="5" y="0"/>
                    <a:pt x="0" y="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97B16132-325D-4C6F-9741-960F1D098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3" y="2164"/>
              <a:ext cx="598" cy="355"/>
            </a:xfrm>
            <a:custGeom>
              <a:avLst/>
              <a:gdLst>
                <a:gd name="T0" fmla="*/ 50 w 141"/>
                <a:gd name="T1" fmla="*/ 10 h 84"/>
                <a:gd name="T2" fmla="*/ 52 w 141"/>
                <a:gd name="T3" fmla="*/ 6 h 84"/>
                <a:gd name="T4" fmla="*/ 48 w 141"/>
                <a:gd name="T5" fmla="*/ 2 h 84"/>
                <a:gd name="T6" fmla="*/ 13 w 141"/>
                <a:gd name="T7" fmla="*/ 25 h 84"/>
                <a:gd name="T8" fmla="*/ 1 w 141"/>
                <a:gd name="T9" fmla="*/ 35 h 84"/>
                <a:gd name="T10" fmla="*/ 2 w 141"/>
                <a:gd name="T11" fmla="*/ 39 h 84"/>
                <a:gd name="T12" fmla="*/ 82 w 141"/>
                <a:gd name="T13" fmla="*/ 65 h 84"/>
                <a:gd name="T14" fmla="*/ 120 w 141"/>
                <a:gd name="T15" fmla="*/ 66 h 84"/>
                <a:gd name="T16" fmla="*/ 85 w 141"/>
                <a:gd name="T17" fmla="*/ 61 h 84"/>
                <a:gd name="T18" fmla="*/ 92 w 141"/>
                <a:gd name="T19" fmla="*/ 57 h 84"/>
                <a:gd name="T20" fmla="*/ 106 w 141"/>
                <a:gd name="T21" fmla="*/ 54 h 84"/>
                <a:gd name="T22" fmla="*/ 89 w 141"/>
                <a:gd name="T23" fmla="*/ 60 h 84"/>
                <a:gd name="T24" fmla="*/ 87 w 141"/>
                <a:gd name="T25" fmla="*/ 56 h 84"/>
                <a:gd name="T26" fmla="*/ 25 w 141"/>
                <a:gd name="T27" fmla="*/ 41 h 84"/>
                <a:gd name="T28" fmla="*/ 11 w 141"/>
                <a:gd name="T29" fmla="*/ 35 h 84"/>
                <a:gd name="T30" fmla="*/ 15 w 141"/>
                <a:gd name="T31" fmla="*/ 31 h 84"/>
                <a:gd name="T32" fmla="*/ 50 w 141"/>
                <a:gd name="T33" fmla="*/ 9 h 84"/>
                <a:gd name="T34" fmla="*/ 46 w 141"/>
                <a:gd name="T35" fmla="*/ 5 h 84"/>
                <a:gd name="T36" fmla="*/ 44 w 141"/>
                <a:gd name="T37" fmla="*/ 9 h 84"/>
                <a:gd name="T38" fmla="*/ 50 w 141"/>
                <a:gd name="T39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84">
                  <a:moveTo>
                    <a:pt x="50" y="10"/>
                  </a:moveTo>
                  <a:cubicBezTo>
                    <a:pt x="51" y="9"/>
                    <a:pt x="51" y="8"/>
                    <a:pt x="52" y="6"/>
                  </a:cubicBezTo>
                  <a:cubicBezTo>
                    <a:pt x="52" y="4"/>
                    <a:pt x="51" y="0"/>
                    <a:pt x="48" y="2"/>
                  </a:cubicBezTo>
                  <a:cubicBezTo>
                    <a:pt x="36" y="10"/>
                    <a:pt x="25" y="18"/>
                    <a:pt x="13" y="25"/>
                  </a:cubicBezTo>
                  <a:cubicBezTo>
                    <a:pt x="8" y="28"/>
                    <a:pt x="3" y="29"/>
                    <a:pt x="1" y="35"/>
                  </a:cubicBezTo>
                  <a:cubicBezTo>
                    <a:pt x="0" y="36"/>
                    <a:pt x="0" y="38"/>
                    <a:pt x="2" y="39"/>
                  </a:cubicBezTo>
                  <a:cubicBezTo>
                    <a:pt x="10" y="46"/>
                    <a:pt x="82" y="64"/>
                    <a:pt x="82" y="65"/>
                  </a:cubicBezTo>
                  <a:cubicBezTo>
                    <a:pt x="77" y="84"/>
                    <a:pt x="115" y="73"/>
                    <a:pt x="120" y="66"/>
                  </a:cubicBezTo>
                  <a:cubicBezTo>
                    <a:pt x="141" y="41"/>
                    <a:pt x="80" y="41"/>
                    <a:pt x="85" y="61"/>
                  </a:cubicBezTo>
                  <a:cubicBezTo>
                    <a:pt x="87" y="65"/>
                    <a:pt x="93" y="60"/>
                    <a:pt x="92" y="57"/>
                  </a:cubicBezTo>
                  <a:cubicBezTo>
                    <a:pt x="91" y="55"/>
                    <a:pt x="104" y="54"/>
                    <a:pt x="106" y="54"/>
                  </a:cubicBezTo>
                  <a:cubicBezTo>
                    <a:pt x="138" y="53"/>
                    <a:pt x="84" y="81"/>
                    <a:pt x="89" y="60"/>
                  </a:cubicBezTo>
                  <a:cubicBezTo>
                    <a:pt x="90" y="58"/>
                    <a:pt x="89" y="56"/>
                    <a:pt x="87" y="56"/>
                  </a:cubicBezTo>
                  <a:cubicBezTo>
                    <a:pt x="66" y="56"/>
                    <a:pt x="46" y="45"/>
                    <a:pt x="25" y="41"/>
                  </a:cubicBezTo>
                  <a:cubicBezTo>
                    <a:pt x="20" y="40"/>
                    <a:pt x="15" y="38"/>
                    <a:pt x="11" y="35"/>
                  </a:cubicBezTo>
                  <a:cubicBezTo>
                    <a:pt x="7" y="33"/>
                    <a:pt x="10" y="34"/>
                    <a:pt x="15" y="31"/>
                  </a:cubicBezTo>
                  <a:cubicBezTo>
                    <a:pt x="27" y="24"/>
                    <a:pt x="38" y="16"/>
                    <a:pt x="50" y="9"/>
                  </a:cubicBezTo>
                  <a:cubicBezTo>
                    <a:pt x="48" y="7"/>
                    <a:pt x="47" y="6"/>
                    <a:pt x="46" y="5"/>
                  </a:cubicBezTo>
                  <a:cubicBezTo>
                    <a:pt x="45" y="6"/>
                    <a:pt x="45" y="7"/>
                    <a:pt x="44" y="9"/>
                  </a:cubicBezTo>
                  <a:cubicBezTo>
                    <a:pt x="43" y="14"/>
                    <a:pt x="49" y="15"/>
                    <a:pt x="5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6EFD52DB-9C7C-4BAF-A8CC-9F5F0523F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" y="2227"/>
              <a:ext cx="496" cy="267"/>
            </a:xfrm>
            <a:custGeom>
              <a:avLst/>
              <a:gdLst>
                <a:gd name="T0" fmla="*/ 14 w 117"/>
                <a:gd name="T1" fmla="*/ 9 h 63"/>
                <a:gd name="T2" fmla="*/ 14 w 117"/>
                <a:gd name="T3" fmla="*/ 5 h 63"/>
                <a:gd name="T4" fmla="*/ 7 w 117"/>
                <a:gd name="T5" fmla="*/ 8 h 63"/>
                <a:gd name="T6" fmla="*/ 16 w 117"/>
                <a:gd name="T7" fmla="*/ 42 h 63"/>
                <a:gd name="T8" fmla="*/ 80 w 117"/>
                <a:gd name="T9" fmla="*/ 55 h 63"/>
                <a:gd name="T10" fmla="*/ 82 w 117"/>
                <a:gd name="T11" fmla="*/ 48 h 63"/>
                <a:gd name="T12" fmla="*/ 80 w 117"/>
                <a:gd name="T13" fmla="*/ 48 h 63"/>
                <a:gd name="T14" fmla="*/ 77 w 117"/>
                <a:gd name="T15" fmla="*/ 55 h 63"/>
                <a:gd name="T16" fmla="*/ 116 w 117"/>
                <a:gd name="T17" fmla="*/ 43 h 63"/>
                <a:gd name="T18" fmla="*/ 116 w 117"/>
                <a:gd name="T19" fmla="*/ 40 h 63"/>
                <a:gd name="T20" fmla="*/ 76 w 117"/>
                <a:gd name="T21" fmla="*/ 48 h 63"/>
                <a:gd name="T22" fmla="*/ 109 w 117"/>
                <a:gd name="T23" fmla="*/ 51 h 63"/>
                <a:gd name="T24" fmla="*/ 109 w 117"/>
                <a:gd name="T25" fmla="*/ 44 h 63"/>
                <a:gd name="T26" fmla="*/ 102 w 117"/>
                <a:gd name="T27" fmla="*/ 46 h 63"/>
                <a:gd name="T28" fmla="*/ 91 w 117"/>
                <a:gd name="T29" fmla="*/ 48 h 63"/>
                <a:gd name="T30" fmla="*/ 91 w 117"/>
                <a:gd name="T31" fmla="*/ 45 h 63"/>
                <a:gd name="T32" fmla="*/ 82 w 117"/>
                <a:gd name="T33" fmla="*/ 48 h 63"/>
                <a:gd name="T34" fmla="*/ 79 w 117"/>
                <a:gd name="T35" fmla="*/ 55 h 63"/>
                <a:gd name="T36" fmla="*/ 80 w 117"/>
                <a:gd name="T37" fmla="*/ 55 h 63"/>
                <a:gd name="T38" fmla="*/ 82 w 117"/>
                <a:gd name="T39" fmla="*/ 48 h 63"/>
                <a:gd name="T40" fmla="*/ 35 w 117"/>
                <a:gd name="T41" fmla="*/ 40 h 63"/>
                <a:gd name="T42" fmla="*/ 12 w 117"/>
                <a:gd name="T43" fmla="*/ 23 h 63"/>
                <a:gd name="T44" fmla="*/ 14 w 117"/>
                <a:gd name="T45" fmla="*/ 5 h 63"/>
                <a:gd name="T46" fmla="*/ 7 w 117"/>
                <a:gd name="T47" fmla="*/ 8 h 63"/>
                <a:gd name="T48" fmla="*/ 7 w 117"/>
                <a:gd name="T49" fmla="*/ 12 h 63"/>
                <a:gd name="T50" fmla="*/ 14 w 117"/>
                <a:gd name="T51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7" h="63">
                  <a:moveTo>
                    <a:pt x="14" y="9"/>
                  </a:moveTo>
                  <a:cubicBezTo>
                    <a:pt x="14" y="8"/>
                    <a:pt x="14" y="7"/>
                    <a:pt x="14" y="5"/>
                  </a:cubicBezTo>
                  <a:cubicBezTo>
                    <a:pt x="14" y="0"/>
                    <a:pt x="7" y="4"/>
                    <a:pt x="7" y="8"/>
                  </a:cubicBezTo>
                  <a:cubicBezTo>
                    <a:pt x="7" y="20"/>
                    <a:pt x="0" y="36"/>
                    <a:pt x="16" y="42"/>
                  </a:cubicBezTo>
                  <a:cubicBezTo>
                    <a:pt x="38" y="49"/>
                    <a:pt x="58" y="55"/>
                    <a:pt x="80" y="55"/>
                  </a:cubicBezTo>
                  <a:cubicBezTo>
                    <a:pt x="84" y="55"/>
                    <a:pt x="86" y="48"/>
                    <a:pt x="82" y="48"/>
                  </a:cubicBezTo>
                  <a:cubicBezTo>
                    <a:pt x="81" y="48"/>
                    <a:pt x="81" y="48"/>
                    <a:pt x="80" y="48"/>
                  </a:cubicBezTo>
                  <a:cubicBezTo>
                    <a:pt x="78" y="48"/>
                    <a:pt x="74" y="53"/>
                    <a:pt x="77" y="55"/>
                  </a:cubicBezTo>
                  <a:cubicBezTo>
                    <a:pt x="87" y="62"/>
                    <a:pt x="111" y="54"/>
                    <a:pt x="116" y="43"/>
                  </a:cubicBezTo>
                  <a:cubicBezTo>
                    <a:pt x="116" y="42"/>
                    <a:pt x="116" y="40"/>
                    <a:pt x="116" y="40"/>
                  </a:cubicBezTo>
                  <a:cubicBezTo>
                    <a:pt x="108" y="32"/>
                    <a:pt x="79" y="35"/>
                    <a:pt x="76" y="48"/>
                  </a:cubicBezTo>
                  <a:cubicBezTo>
                    <a:pt x="73" y="63"/>
                    <a:pt x="103" y="53"/>
                    <a:pt x="109" y="51"/>
                  </a:cubicBezTo>
                  <a:cubicBezTo>
                    <a:pt x="113" y="50"/>
                    <a:pt x="114" y="43"/>
                    <a:pt x="109" y="44"/>
                  </a:cubicBezTo>
                  <a:cubicBezTo>
                    <a:pt x="106" y="45"/>
                    <a:pt x="104" y="46"/>
                    <a:pt x="102" y="46"/>
                  </a:cubicBezTo>
                  <a:cubicBezTo>
                    <a:pt x="98" y="47"/>
                    <a:pt x="95" y="48"/>
                    <a:pt x="91" y="48"/>
                  </a:cubicBezTo>
                  <a:cubicBezTo>
                    <a:pt x="86" y="49"/>
                    <a:pt x="86" y="48"/>
                    <a:pt x="91" y="45"/>
                  </a:cubicBezTo>
                  <a:cubicBezTo>
                    <a:pt x="117" y="41"/>
                    <a:pt x="91" y="54"/>
                    <a:pt x="82" y="48"/>
                  </a:cubicBezTo>
                  <a:cubicBezTo>
                    <a:pt x="81" y="51"/>
                    <a:pt x="80" y="53"/>
                    <a:pt x="79" y="55"/>
                  </a:cubicBezTo>
                  <a:cubicBezTo>
                    <a:pt x="79" y="55"/>
                    <a:pt x="80" y="55"/>
                    <a:pt x="80" y="55"/>
                  </a:cubicBezTo>
                  <a:cubicBezTo>
                    <a:pt x="84" y="55"/>
                    <a:pt x="86" y="48"/>
                    <a:pt x="82" y="48"/>
                  </a:cubicBezTo>
                  <a:cubicBezTo>
                    <a:pt x="65" y="48"/>
                    <a:pt x="50" y="44"/>
                    <a:pt x="35" y="40"/>
                  </a:cubicBezTo>
                  <a:cubicBezTo>
                    <a:pt x="26" y="38"/>
                    <a:pt x="12" y="34"/>
                    <a:pt x="12" y="23"/>
                  </a:cubicBezTo>
                  <a:cubicBezTo>
                    <a:pt x="13" y="17"/>
                    <a:pt x="14" y="11"/>
                    <a:pt x="14" y="5"/>
                  </a:cubicBezTo>
                  <a:cubicBezTo>
                    <a:pt x="14" y="0"/>
                    <a:pt x="7" y="4"/>
                    <a:pt x="7" y="8"/>
                  </a:cubicBezTo>
                  <a:cubicBezTo>
                    <a:pt x="7" y="9"/>
                    <a:pt x="7" y="10"/>
                    <a:pt x="7" y="12"/>
                  </a:cubicBezTo>
                  <a:cubicBezTo>
                    <a:pt x="7" y="17"/>
                    <a:pt x="14" y="13"/>
                    <a:pt x="1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8CB6F9BB-6F10-4F3C-8EB1-FE39ED911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5" y="1808"/>
              <a:ext cx="55" cy="60"/>
            </a:xfrm>
            <a:custGeom>
              <a:avLst/>
              <a:gdLst>
                <a:gd name="T0" fmla="*/ 8 w 13"/>
                <a:gd name="T1" fmla="*/ 3 h 14"/>
                <a:gd name="T2" fmla="*/ 1 w 13"/>
                <a:gd name="T3" fmla="*/ 8 h 14"/>
                <a:gd name="T4" fmla="*/ 4 w 13"/>
                <a:gd name="T5" fmla="*/ 12 h 14"/>
                <a:gd name="T6" fmla="*/ 9 w 13"/>
                <a:gd name="T7" fmla="*/ 4 h 14"/>
                <a:gd name="T8" fmla="*/ 7 w 13"/>
                <a:gd name="T9" fmla="*/ 2 h 14"/>
                <a:gd name="T10" fmla="*/ 0 w 13"/>
                <a:gd name="T11" fmla="*/ 11 h 14"/>
                <a:gd name="T12" fmla="*/ 5 w 13"/>
                <a:gd name="T13" fmla="*/ 12 h 14"/>
                <a:gd name="T14" fmla="*/ 9 w 13"/>
                <a:gd name="T15" fmla="*/ 5 h 14"/>
                <a:gd name="T16" fmla="*/ 3 w 13"/>
                <a:gd name="T17" fmla="*/ 6 h 14"/>
                <a:gd name="T18" fmla="*/ 2 w 13"/>
                <a:gd name="T19" fmla="*/ 7 h 14"/>
                <a:gd name="T20" fmla="*/ 7 w 13"/>
                <a:gd name="T21" fmla="*/ 8 h 14"/>
                <a:gd name="T22" fmla="*/ 7 w 13"/>
                <a:gd name="T23" fmla="*/ 9 h 14"/>
                <a:gd name="T24" fmla="*/ 5 w 13"/>
                <a:gd name="T25" fmla="*/ 9 h 14"/>
                <a:gd name="T26" fmla="*/ 3 w 13"/>
                <a:gd name="T27" fmla="*/ 7 h 14"/>
                <a:gd name="T28" fmla="*/ 3 w 13"/>
                <a:gd name="T29" fmla="*/ 7 h 14"/>
                <a:gd name="T30" fmla="*/ 4 w 13"/>
                <a:gd name="T31" fmla="*/ 5 h 14"/>
                <a:gd name="T32" fmla="*/ 4 w 13"/>
                <a:gd name="T33" fmla="*/ 5 h 14"/>
                <a:gd name="T34" fmla="*/ 6 w 13"/>
                <a:gd name="T35" fmla="*/ 4 h 14"/>
                <a:gd name="T36" fmla="*/ 5 w 13"/>
                <a:gd name="T37" fmla="*/ 4 h 14"/>
                <a:gd name="T38" fmla="*/ 8 w 13"/>
                <a:gd name="T39" fmla="*/ 8 h 14"/>
                <a:gd name="T40" fmla="*/ 8 w 13"/>
                <a:gd name="T41" fmla="*/ 8 h 14"/>
                <a:gd name="T42" fmla="*/ 7 w 13"/>
                <a:gd name="T43" fmla="*/ 10 h 14"/>
                <a:gd name="T44" fmla="*/ 7 w 13"/>
                <a:gd name="T45" fmla="*/ 10 h 14"/>
                <a:gd name="T46" fmla="*/ 5 w 13"/>
                <a:gd name="T47" fmla="*/ 11 h 14"/>
                <a:gd name="T48" fmla="*/ 7 w 13"/>
                <a:gd name="T49" fmla="*/ 10 h 14"/>
                <a:gd name="T50" fmla="*/ 8 w 13"/>
                <a:gd name="T5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" h="14">
                  <a:moveTo>
                    <a:pt x="8" y="3"/>
                  </a:moveTo>
                  <a:cubicBezTo>
                    <a:pt x="5" y="3"/>
                    <a:pt x="2" y="5"/>
                    <a:pt x="1" y="8"/>
                  </a:cubicBezTo>
                  <a:cubicBezTo>
                    <a:pt x="1" y="10"/>
                    <a:pt x="2" y="12"/>
                    <a:pt x="4" y="12"/>
                  </a:cubicBezTo>
                  <a:cubicBezTo>
                    <a:pt x="8" y="11"/>
                    <a:pt x="9" y="8"/>
                    <a:pt x="9" y="4"/>
                  </a:cubicBezTo>
                  <a:cubicBezTo>
                    <a:pt x="9" y="3"/>
                    <a:pt x="8" y="2"/>
                    <a:pt x="7" y="2"/>
                  </a:cubicBezTo>
                  <a:cubicBezTo>
                    <a:pt x="3" y="2"/>
                    <a:pt x="0" y="7"/>
                    <a:pt x="0" y="11"/>
                  </a:cubicBezTo>
                  <a:cubicBezTo>
                    <a:pt x="0" y="14"/>
                    <a:pt x="3" y="14"/>
                    <a:pt x="5" y="12"/>
                  </a:cubicBezTo>
                  <a:cubicBezTo>
                    <a:pt x="7" y="10"/>
                    <a:pt x="9" y="8"/>
                    <a:pt x="9" y="5"/>
                  </a:cubicBezTo>
                  <a:cubicBezTo>
                    <a:pt x="10" y="0"/>
                    <a:pt x="3" y="2"/>
                    <a:pt x="3" y="6"/>
                  </a:cubicBezTo>
                  <a:cubicBezTo>
                    <a:pt x="3" y="6"/>
                    <a:pt x="2" y="7"/>
                    <a:pt x="2" y="7"/>
                  </a:cubicBezTo>
                  <a:cubicBezTo>
                    <a:pt x="3" y="7"/>
                    <a:pt x="5" y="8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8"/>
                    <a:pt x="7" y="9"/>
                    <a:pt x="5" y="9"/>
                  </a:cubicBezTo>
                  <a:cubicBezTo>
                    <a:pt x="4" y="8"/>
                    <a:pt x="4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6" y="4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9"/>
                    <a:pt x="7" y="9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5" y="11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10" y="10"/>
                    <a:pt x="13" y="3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75273170-3D68-4D25-9BCC-8CEFCCB5B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8" y="1770"/>
              <a:ext cx="144" cy="195"/>
            </a:xfrm>
            <a:custGeom>
              <a:avLst/>
              <a:gdLst>
                <a:gd name="T0" fmla="*/ 7 w 34"/>
                <a:gd name="T1" fmla="*/ 39 h 46"/>
                <a:gd name="T2" fmla="*/ 7 w 34"/>
                <a:gd name="T3" fmla="*/ 37 h 46"/>
                <a:gd name="T4" fmla="*/ 3 w 34"/>
                <a:gd name="T5" fmla="*/ 42 h 46"/>
                <a:gd name="T6" fmla="*/ 12 w 34"/>
                <a:gd name="T7" fmla="*/ 38 h 46"/>
                <a:gd name="T8" fmla="*/ 18 w 34"/>
                <a:gd name="T9" fmla="*/ 32 h 46"/>
                <a:gd name="T10" fmla="*/ 25 w 34"/>
                <a:gd name="T11" fmla="*/ 26 h 46"/>
                <a:gd name="T12" fmla="*/ 33 w 34"/>
                <a:gd name="T13" fmla="*/ 13 h 46"/>
                <a:gd name="T14" fmla="*/ 30 w 34"/>
                <a:gd name="T15" fmla="*/ 4 h 46"/>
                <a:gd name="T16" fmla="*/ 24 w 34"/>
                <a:gd name="T17" fmla="*/ 9 h 46"/>
                <a:gd name="T18" fmla="*/ 25 w 34"/>
                <a:gd name="T19" fmla="*/ 15 h 46"/>
                <a:gd name="T20" fmla="*/ 20 w 34"/>
                <a:gd name="T21" fmla="*/ 22 h 46"/>
                <a:gd name="T22" fmla="*/ 4 w 34"/>
                <a:gd name="T23" fmla="*/ 35 h 46"/>
                <a:gd name="T24" fmla="*/ 0 w 34"/>
                <a:gd name="T25" fmla="*/ 40 h 46"/>
                <a:gd name="T26" fmla="*/ 0 w 34"/>
                <a:gd name="T27" fmla="*/ 41 h 46"/>
                <a:gd name="T28" fmla="*/ 7 w 34"/>
                <a:gd name="T29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46">
                  <a:moveTo>
                    <a:pt x="7" y="39"/>
                  </a:moveTo>
                  <a:cubicBezTo>
                    <a:pt x="7" y="38"/>
                    <a:pt x="7" y="38"/>
                    <a:pt x="7" y="37"/>
                  </a:cubicBezTo>
                  <a:cubicBezTo>
                    <a:pt x="5" y="39"/>
                    <a:pt x="4" y="41"/>
                    <a:pt x="3" y="42"/>
                  </a:cubicBezTo>
                  <a:cubicBezTo>
                    <a:pt x="6" y="41"/>
                    <a:pt x="9" y="39"/>
                    <a:pt x="12" y="38"/>
                  </a:cubicBezTo>
                  <a:cubicBezTo>
                    <a:pt x="14" y="36"/>
                    <a:pt x="16" y="34"/>
                    <a:pt x="18" y="32"/>
                  </a:cubicBezTo>
                  <a:cubicBezTo>
                    <a:pt x="20" y="30"/>
                    <a:pt x="23" y="28"/>
                    <a:pt x="25" y="26"/>
                  </a:cubicBezTo>
                  <a:cubicBezTo>
                    <a:pt x="29" y="23"/>
                    <a:pt x="31" y="17"/>
                    <a:pt x="33" y="13"/>
                  </a:cubicBezTo>
                  <a:cubicBezTo>
                    <a:pt x="34" y="9"/>
                    <a:pt x="32" y="6"/>
                    <a:pt x="30" y="4"/>
                  </a:cubicBezTo>
                  <a:cubicBezTo>
                    <a:pt x="28" y="0"/>
                    <a:pt x="22" y="6"/>
                    <a:pt x="24" y="9"/>
                  </a:cubicBezTo>
                  <a:cubicBezTo>
                    <a:pt x="26" y="12"/>
                    <a:pt x="27" y="12"/>
                    <a:pt x="25" y="15"/>
                  </a:cubicBezTo>
                  <a:cubicBezTo>
                    <a:pt x="24" y="18"/>
                    <a:pt x="22" y="21"/>
                    <a:pt x="20" y="22"/>
                  </a:cubicBezTo>
                  <a:cubicBezTo>
                    <a:pt x="15" y="26"/>
                    <a:pt x="10" y="34"/>
                    <a:pt x="4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0"/>
                    <a:pt x="0" y="40"/>
                    <a:pt x="0" y="41"/>
                  </a:cubicBezTo>
                  <a:cubicBezTo>
                    <a:pt x="0" y="46"/>
                    <a:pt x="7" y="42"/>
                    <a:pt x="7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350C9C20-6DD6-4E83-8B3B-1AF0AB055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" y="1635"/>
              <a:ext cx="182" cy="114"/>
            </a:xfrm>
            <a:custGeom>
              <a:avLst/>
              <a:gdLst>
                <a:gd name="T0" fmla="*/ 3 w 43"/>
                <a:gd name="T1" fmla="*/ 23 h 27"/>
                <a:gd name="T2" fmla="*/ 21 w 43"/>
                <a:gd name="T3" fmla="*/ 22 h 27"/>
                <a:gd name="T4" fmla="*/ 31 w 43"/>
                <a:gd name="T5" fmla="*/ 18 h 27"/>
                <a:gd name="T6" fmla="*/ 41 w 43"/>
                <a:gd name="T7" fmla="*/ 8 h 27"/>
                <a:gd name="T8" fmla="*/ 36 w 43"/>
                <a:gd name="T9" fmla="*/ 5 h 27"/>
                <a:gd name="T10" fmla="*/ 21 w 43"/>
                <a:gd name="T11" fmla="*/ 15 h 27"/>
                <a:gd name="T12" fmla="*/ 16 w 43"/>
                <a:gd name="T13" fmla="*/ 17 h 27"/>
                <a:gd name="T14" fmla="*/ 7 w 43"/>
                <a:gd name="T15" fmla="*/ 16 h 27"/>
                <a:gd name="T16" fmla="*/ 3 w 43"/>
                <a:gd name="T17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7">
                  <a:moveTo>
                    <a:pt x="3" y="23"/>
                  </a:moveTo>
                  <a:cubicBezTo>
                    <a:pt x="8" y="27"/>
                    <a:pt x="16" y="26"/>
                    <a:pt x="21" y="22"/>
                  </a:cubicBezTo>
                  <a:cubicBezTo>
                    <a:pt x="24" y="20"/>
                    <a:pt x="28" y="20"/>
                    <a:pt x="31" y="18"/>
                  </a:cubicBezTo>
                  <a:cubicBezTo>
                    <a:pt x="35" y="15"/>
                    <a:pt x="38" y="12"/>
                    <a:pt x="41" y="8"/>
                  </a:cubicBezTo>
                  <a:cubicBezTo>
                    <a:pt x="43" y="4"/>
                    <a:pt x="38" y="0"/>
                    <a:pt x="36" y="5"/>
                  </a:cubicBezTo>
                  <a:cubicBezTo>
                    <a:pt x="33" y="10"/>
                    <a:pt x="27" y="13"/>
                    <a:pt x="21" y="15"/>
                  </a:cubicBezTo>
                  <a:cubicBezTo>
                    <a:pt x="19" y="15"/>
                    <a:pt x="18" y="17"/>
                    <a:pt x="16" y="17"/>
                  </a:cubicBezTo>
                  <a:cubicBezTo>
                    <a:pt x="13" y="19"/>
                    <a:pt x="10" y="19"/>
                    <a:pt x="7" y="16"/>
                  </a:cubicBezTo>
                  <a:cubicBezTo>
                    <a:pt x="4" y="14"/>
                    <a:pt x="0" y="21"/>
                    <a:pt x="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77405DD8-B175-4B43-B162-A5A9DECB8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" y="1580"/>
              <a:ext cx="127" cy="63"/>
            </a:xfrm>
            <a:custGeom>
              <a:avLst/>
              <a:gdLst>
                <a:gd name="T0" fmla="*/ 25 w 30"/>
                <a:gd name="T1" fmla="*/ 1 h 15"/>
                <a:gd name="T2" fmla="*/ 5 w 30"/>
                <a:gd name="T3" fmla="*/ 8 h 15"/>
                <a:gd name="T4" fmla="*/ 4 w 30"/>
                <a:gd name="T5" fmla="*/ 15 h 15"/>
                <a:gd name="T6" fmla="*/ 6 w 30"/>
                <a:gd name="T7" fmla="*/ 15 h 15"/>
                <a:gd name="T8" fmla="*/ 7 w 30"/>
                <a:gd name="T9" fmla="*/ 8 h 15"/>
                <a:gd name="T10" fmla="*/ 6 w 30"/>
                <a:gd name="T11" fmla="*/ 8 h 15"/>
                <a:gd name="T12" fmla="*/ 5 w 30"/>
                <a:gd name="T13" fmla="*/ 15 h 15"/>
                <a:gd name="T14" fmla="*/ 25 w 30"/>
                <a:gd name="T15" fmla="*/ 8 h 15"/>
                <a:gd name="T16" fmla="*/ 25 w 30"/>
                <a:gd name="T1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5">
                  <a:moveTo>
                    <a:pt x="25" y="1"/>
                  </a:moveTo>
                  <a:cubicBezTo>
                    <a:pt x="18" y="3"/>
                    <a:pt x="11" y="5"/>
                    <a:pt x="5" y="8"/>
                  </a:cubicBezTo>
                  <a:cubicBezTo>
                    <a:pt x="2" y="9"/>
                    <a:pt x="0" y="15"/>
                    <a:pt x="4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9" y="15"/>
                    <a:pt x="12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6" y="10"/>
                    <a:pt x="5" y="13"/>
                    <a:pt x="5" y="15"/>
                  </a:cubicBezTo>
                  <a:cubicBezTo>
                    <a:pt x="12" y="12"/>
                    <a:pt x="18" y="10"/>
                    <a:pt x="25" y="8"/>
                  </a:cubicBezTo>
                  <a:cubicBezTo>
                    <a:pt x="29" y="7"/>
                    <a:pt x="30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31072511-A203-40B7-B064-2A760DC72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46"/>
              <a:ext cx="102" cy="47"/>
            </a:xfrm>
            <a:custGeom>
              <a:avLst/>
              <a:gdLst>
                <a:gd name="T0" fmla="*/ 7 w 24"/>
                <a:gd name="T1" fmla="*/ 7 h 11"/>
                <a:gd name="T2" fmla="*/ 7 w 24"/>
                <a:gd name="T3" fmla="*/ 7 h 11"/>
                <a:gd name="T4" fmla="*/ 6 w 24"/>
                <a:gd name="T5" fmla="*/ 9 h 11"/>
                <a:gd name="T6" fmla="*/ 6 w 24"/>
                <a:gd name="T7" fmla="*/ 10 h 11"/>
                <a:gd name="T8" fmla="*/ 11 w 24"/>
                <a:gd name="T9" fmla="*/ 10 h 11"/>
                <a:gd name="T10" fmla="*/ 20 w 24"/>
                <a:gd name="T11" fmla="*/ 8 h 11"/>
                <a:gd name="T12" fmla="*/ 20 w 24"/>
                <a:gd name="T13" fmla="*/ 1 h 11"/>
                <a:gd name="T14" fmla="*/ 7 w 24"/>
                <a:gd name="T15" fmla="*/ 2 h 11"/>
                <a:gd name="T16" fmla="*/ 0 w 24"/>
                <a:gd name="T17" fmla="*/ 8 h 11"/>
                <a:gd name="T18" fmla="*/ 3 w 24"/>
                <a:gd name="T19" fmla="*/ 11 h 11"/>
                <a:gd name="T20" fmla="*/ 7 w 24"/>
                <a:gd name="T2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1">
                  <a:moveTo>
                    <a:pt x="7" y="7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6" y="9"/>
                    <a:pt x="6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8" y="10"/>
                    <a:pt x="9" y="10"/>
                    <a:pt x="11" y="10"/>
                  </a:cubicBezTo>
                  <a:cubicBezTo>
                    <a:pt x="14" y="10"/>
                    <a:pt x="17" y="9"/>
                    <a:pt x="20" y="8"/>
                  </a:cubicBezTo>
                  <a:cubicBezTo>
                    <a:pt x="23" y="7"/>
                    <a:pt x="24" y="0"/>
                    <a:pt x="20" y="1"/>
                  </a:cubicBezTo>
                  <a:cubicBezTo>
                    <a:pt x="15" y="3"/>
                    <a:pt x="11" y="2"/>
                    <a:pt x="7" y="2"/>
                  </a:cubicBezTo>
                  <a:cubicBezTo>
                    <a:pt x="4" y="3"/>
                    <a:pt x="1" y="4"/>
                    <a:pt x="0" y="8"/>
                  </a:cubicBezTo>
                  <a:cubicBezTo>
                    <a:pt x="0" y="9"/>
                    <a:pt x="1" y="11"/>
                    <a:pt x="3" y="11"/>
                  </a:cubicBezTo>
                  <a:cubicBezTo>
                    <a:pt x="5" y="11"/>
                    <a:pt x="6" y="9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BEE57299-03CC-451E-BF86-A61CEB7F6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" y="2430"/>
              <a:ext cx="106" cy="165"/>
            </a:xfrm>
            <a:custGeom>
              <a:avLst/>
              <a:gdLst>
                <a:gd name="T0" fmla="*/ 20 w 25"/>
                <a:gd name="T1" fmla="*/ 0 h 39"/>
                <a:gd name="T2" fmla="*/ 8 w 25"/>
                <a:gd name="T3" fmla="*/ 36 h 39"/>
                <a:gd name="T4" fmla="*/ 14 w 25"/>
                <a:gd name="T5" fmla="*/ 30 h 39"/>
                <a:gd name="T6" fmla="*/ 19 w 25"/>
                <a:gd name="T7" fmla="*/ 7 h 39"/>
                <a:gd name="T8" fmla="*/ 20 w 25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9">
                  <a:moveTo>
                    <a:pt x="20" y="0"/>
                  </a:moveTo>
                  <a:cubicBezTo>
                    <a:pt x="6" y="2"/>
                    <a:pt x="0" y="26"/>
                    <a:pt x="8" y="36"/>
                  </a:cubicBezTo>
                  <a:cubicBezTo>
                    <a:pt x="11" y="39"/>
                    <a:pt x="17" y="33"/>
                    <a:pt x="14" y="30"/>
                  </a:cubicBezTo>
                  <a:cubicBezTo>
                    <a:pt x="10" y="26"/>
                    <a:pt x="10" y="8"/>
                    <a:pt x="19" y="7"/>
                  </a:cubicBezTo>
                  <a:cubicBezTo>
                    <a:pt x="22" y="7"/>
                    <a:pt x="25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62387C69-38FB-449C-A4FE-202685FF1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2418"/>
              <a:ext cx="60" cy="156"/>
            </a:xfrm>
            <a:custGeom>
              <a:avLst/>
              <a:gdLst>
                <a:gd name="T0" fmla="*/ 6 w 14"/>
                <a:gd name="T1" fmla="*/ 6 h 37"/>
                <a:gd name="T2" fmla="*/ 4 w 14"/>
                <a:gd name="T3" fmla="*/ 11 h 37"/>
                <a:gd name="T4" fmla="*/ 2 w 14"/>
                <a:gd name="T5" fmla="*/ 18 h 37"/>
                <a:gd name="T6" fmla="*/ 0 w 14"/>
                <a:gd name="T7" fmla="*/ 32 h 37"/>
                <a:gd name="T8" fmla="*/ 6 w 14"/>
                <a:gd name="T9" fmla="*/ 30 h 37"/>
                <a:gd name="T10" fmla="*/ 7 w 14"/>
                <a:gd name="T11" fmla="*/ 21 h 37"/>
                <a:gd name="T12" fmla="*/ 10 w 14"/>
                <a:gd name="T13" fmla="*/ 15 h 37"/>
                <a:gd name="T14" fmla="*/ 10 w 14"/>
                <a:gd name="T15" fmla="*/ 12 h 37"/>
                <a:gd name="T16" fmla="*/ 11 w 14"/>
                <a:gd name="T17" fmla="*/ 10 h 37"/>
                <a:gd name="T18" fmla="*/ 13 w 14"/>
                <a:gd name="T19" fmla="*/ 5 h 37"/>
                <a:gd name="T20" fmla="*/ 6 w 14"/>
                <a:gd name="T21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7">
                  <a:moveTo>
                    <a:pt x="6" y="6"/>
                  </a:moveTo>
                  <a:cubicBezTo>
                    <a:pt x="6" y="8"/>
                    <a:pt x="4" y="9"/>
                    <a:pt x="4" y="11"/>
                  </a:cubicBezTo>
                  <a:cubicBezTo>
                    <a:pt x="3" y="14"/>
                    <a:pt x="3" y="16"/>
                    <a:pt x="2" y="18"/>
                  </a:cubicBezTo>
                  <a:cubicBezTo>
                    <a:pt x="0" y="23"/>
                    <a:pt x="0" y="27"/>
                    <a:pt x="0" y="32"/>
                  </a:cubicBezTo>
                  <a:cubicBezTo>
                    <a:pt x="0" y="37"/>
                    <a:pt x="6" y="33"/>
                    <a:pt x="6" y="30"/>
                  </a:cubicBezTo>
                  <a:cubicBezTo>
                    <a:pt x="6" y="27"/>
                    <a:pt x="6" y="24"/>
                    <a:pt x="7" y="21"/>
                  </a:cubicBezTo>
                  <a:cubicBezTo>
                    <a:pt x="8" y="19"/>
                    <a:pt x="9" y="17"/>
                    <a:pt x="10" y="15"/>
                  </a:cubicBezTo>
                  <a:cubicBezTo>
                    <a:pt x="10" y="14"/>
                    <a:pt x="10" y="13"/>
                    <a:pt x="10" y="12"/>
                  </a:cubicBezTo>
                  <a:cubicBezTo>
                    <a:pt x="10" y="10"/>
                    <a:pt x="10" y="12"/>
                    <a:pt x="11" y="10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0"/>
                    <a:pt x="7" y="2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Freeform 34">
            <a:extLst>
              <a:ext uri="{FF2B5EF4-FFF2-40B4-BE49-F238E27FC236}">
                <a16:creationId xmlns="" xmlns:a16="http://schemas.microsoft.com/office/drawing/2014/main" id="{65779202-A3C0-4ACF-A8E8-464CDF47DCF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982544" y="3157974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任意多边形 24">
            <a:extLst>
              <a:ext uri="{FF2B5EF4-FFF2-40B4-BE49-F238E27FC236}">
                <a16:creationId xmlns="" xmlns:a16="http://schemas.microsoft.com/office/drawing/2014/main" id="{BF5085DC-9782-4820-990E-8B114F11625C}"/>
              </a:ext>
            </a:extLst>
          </p:cNvPr>
          <p:cNvSpPr/>
          <p:nvPr userDrawn="1"/>
        </p:nvSpPr>
        <p:spPr>
          <a:xfrm>
            <a:off x="2813061" y="3344711"/>
            <a:ext cx="6071632" cy="40194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accent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326707" y="1911357"/>
            <a:ext cx="4571444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pic>
        <p:nvPicPr>
          <p:cNvPr id="26" name="图片 6">
            <a:extLst>
              <a:ext uri="{FF2B5EF4-FFF2-40B4-BE49-F238E27FC236}">
                <a16:creationId xmlns="" xmlns:a16="http://schemas.microsoft.com/office/drawing/2014/main" id="{49C70A79-6E42-4FBF-85EE-25806F9DE8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3770"/>
            <a:ext cx="12192000" cy="20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9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A140844-7FB9-46F5-A192-5F9F957B0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7C8F67E-8CFE-477D-A6A2-27381773CE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3CA1040E-1C1A-4D9B-AC4E-AE6FF9EC0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E1DC6D44-6D94-4AFC-9542-502009C61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3A9B-6858-46C5-9957-74D52F60B572}" type="datetimeFigureOut">
              <a:rPr lang="zh-CN" altLang="en-US" smtClean="0"/>
              <a:pPr/>
              <a:t>2020/7/11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DD9FC459-117E-425E-9296-3E6C8832C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6F0B0E2-D190-419B-8088-B544C8D2D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74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3869E6A-7ADB-4F31-805D-D484EA269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A86D33E6-C14A-4EB3-8468-6BB19D7A5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06D8E89F-7F96-4507-9134-782416CE8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B671F3F3-7CDF-42F6-8D94-C63CD0A99B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4394E875-A06A-4DEA-AF9C-3C3D91BF99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0375D313-980D-4967-A326-DD0A3C16A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3A9B-6858-46C5-9957-74D52F60B572}" type="datetimeFigureOut">
              <a:rPr lang="zh-CN" altLang="en-US" smtClean="0"/>
              <a:pPr/>
              <a:t>2020/7/11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D18789E8-A9AE-4D27-BC29-0D69EF6E0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6196CADB-A01F-4CC0-912F-95F7DE044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50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B0A7527-0EFC-4D61-B65B-3CFBD2952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04626CF5-0E33-4BDC-84E5-B7D09668C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3A9B-6858-46C5-9957-74D52F60B572}" type="datetimeFigureOut">
              <a:rPr lang="zh-CN" altLang="en-US" smtClean="0"/>
              <a:pPr/>
              <a:t>2020/7/11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2D368B02-E2B6-4F56-9F34-9E762E4B9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0BB546F3-C692-4775-9BC1-3BD94C749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08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3FC96F8-04B8-4569-90E3-E8E180E44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3A9B-6858-46C5-9957-74D52F60B572}" type="datetimeFigureOut">
              <a:rPr lang="zh-CN" altLang="en-US" smtClean="0"/>
              <a:pPr/>
              <a:t>2020/7/11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2A3C92DA-EC47-48FF-93C6-BA8B3FFB2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728D9814-BB0E-4EF5-87F5-425DC9F6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Freeform 34">
            <a:extLst>
              <a:ext uri="{FF2B5EF4-FFF2-40B4-BE49-F238E27FC236}">
                <a16:creationId xmlns="" xmlns:a16="http://schemas.microsoft.com/office/drawing/2014/main" id="{E43ED2A0-4286-44AE-89BD-B328C847334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411790" y="731035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21">
            <a:extLst>
              <a:ext uri="{FF2B5EF4-FFF2-40B4-BE49-F238E27FC236}">
                <a16:creationId xmlns="" xmlns:a16="http://schemas.microsoft.com/office/drawing/2014/main" id="{365B7A9F-9857-4478-9DD6-BD897E6A4984}"/>
              </a:ext>
            </a:extLst>
          </p:cNvPr>
          <p:cNvSpPr/>
          <p:nvPr userDrawn="1"/>
        </p:nvSpPr>
        <p:spPr>
          <a:xfrm>
            <a:off x="367377" y="913211"/>
            <a:ext cx="3975213" cy="31737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accent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141086A5-4925-4FCB-B666-A722D284ABD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flipV="1">
            <a:off x="274178" y="136525"/>
            <a:ext cx="739929" cy="763583"/>
            <a:chOff x="1308" y="1009"/>
            <a:chExt cx="1001" cy="1033"/>
          </a:xfrm>
          <a:solidFill>
            <a:schemeClr val="accent1"/>
          </a:solidFill>
        </p:grpSpPr>
        <p:sp>
          <p:nvSpPr>
            <p:cNvPr id="9" name="Freeform 5">
              <a:extLst>
                <a:ext uri="{FF2B5EF4-FFF2-40B4-BE49-F238E27FC236}">
                  <a16:creationId xmlns="" xmlns:a16="http://schemas.microsoft.com/office/drawing/2014/main" id="{3CC5D272-DB69-43EB-93CD-47FFE7280669}"/>
                </a:ext>
              </a:extLst>
            </p:cNvPr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="" xmlns:a16="http://schemas.microsoft.com/office/drawing/2014/main" id="{411B9C6C-C212-4998-A8F8-E92C513FFE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="" xmlns:a16="http://schemas.microsoft.com/office/drawing/2014/main" id="{70AB6D03-1D8C-41A5-89D2-20DBA41D87CD}"/>
                </a:ext>
              </a:extLst>
            </p:cNvPr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="" xmlns:a16="http://schemas.microsoft.com/office/drawing/2014/main" id="{C617E9C0-5CAB-4F01-8AC0-6B65D68F5544}"/>
                </a:ext>
              </a:extLst>
            </p:cNvPr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="" xmlns:a16="http://schemas.microsoft.com/office/drawing/2014/main" id="{9E0DC122-ECA6-4394-BC0E-B4A9D3DE9081}"/>
                </a:ext>
              </a:extLst>
            </p:cNvPr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="" xmlns:a16="http://schemas.microsoft.com/office/drawing/2014/main" id="{9E111044-5E9A-4835-ACC9-7D492B4325CC}"/>
                </a:ext>
              </a:extLst>
            </p:cNvPr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="" xmlns:a16="http://schemas.microsoft.com/office/drawing/2014/main" id="{2E458C52-6824-4842-874A-F0CF235B32F4}"/>
                </a:ext>
              </a:extLst>
            </p:cNvPr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="" xmlns:a16="http://schemas.microsoft.com/office/drawing/2014/main" id="{3EEF19C7-8983-4C18-8FB3-49D015AF1D24}"/>
                </a:ext>
              </a:extLst>
            </p:cNvPr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="" xmlns:a16="http://schemas.microsoft.com/office/drawing/2014/main" id="{D476A34C-6EF4-412D-81CF-79AAA242FFDD}"/>
                </a:ext>
              </a:extLst>
            </p:cNvPr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604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A228B81-23E0-4CFE-821C-0E94DDA9F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8B066AE-F8F5-4EAF-8E0A-3C10BD1BD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895BE904-B9EC-4791-A01C-1032F13FF5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33DF67A9-E179-4896-9DE0-D2292AC6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3A9B-6858-46C5-9957-74D52F60B572}" type="datetimeFigureOut">
              <a:rPr lang="zh-CN" altLang="en-US" smtClean="0"/>
              <a:pPr/>
              <a:t>2020/7/11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E0A358DE-CBBE-4240-A439-DE2C0FB50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8F5B519-B27A-47F4-9AB7-F60D31580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40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672D7A88-B8C0-41E0-83B3-3235DB1DDE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2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0D3DDEF7-FCF5-4708-8841-F4B4FCBD5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178" y="160243"/>
            <a:ext cx="77724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C2DEED6B-48D7-45AB-87AC-B5FFA3B6A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54949E2-9D67-4B03-B70E-1C55B16856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1ED3A9B-6858-46C5-9957-74D52F60B572}" type="datetimeFigureOut">
              <a:rPr lang="zh-CN" altLang="en-US" smtClean="0"/>
              <a:pPr/>
              <a:t>2020/7/11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19B0685-3A8A-4236-B476-D06437E1B0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3ABC851-C71B-4090-8E4D-0A10500DD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CF3A091-A28E-42F4-979B-75C3C6B544D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5324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8F196091-2978-4080-BC41-58D4BCADA0D3}"/>
              </a:ext>
            </a:extLst>
          </p:cNvPr>
          <p:cNvSpPr txBox="1"/>
          <p:nvPr/>
        </p:nvSpPr>
        <p:spPr>
          <a:xfrm>
            <a:off x="711200" y="1955830"/>
            <a:ext cx="57041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solidFill>
                  <a:srgbClr val="6F8E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怎麼開</a:t>
            </a:r>
            <a:endParaRPr lang="en-US" altLang="zh-TW" sz="5400" b="1" dirty="0">
              <a:solidFill>
                <a:srgbClr val="6F8E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TW" altLang="en-US" sz="5400" b="1" dirty="0">
                <a:solidFill>
                  <a:srgbClr val="6F8E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有效的個案研討會</a:t>
            </a:r>
            <a:endParaRPr lang="zh-CN" altLang="en-US" sz="5400" b="1" dirty="0">
              <a:solidFill>
                <a:srgbClr val="6F8E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="" xmlns:a16="http://schemas.microsoft.com/office/drawing/2014/main" id="{B2DD9032-4421-4274-9DAA-948781DF0A7D}"/>
              </a:ext>
            </a:extLst>
          </p:cNvPr>
          <p:cNvCxnSpPr/>
          <p:nvPr/>
        </p:nvCxnSpPr>
        <p:spPr>
          <a:xfrm>
            <a:off x="803519" y="3879563"/>
            <a:ext cx="1612533" cy="0"/>
          </a:xfrm>
          <a:prstGeom prst="line">
            <a:avLst/>
          </a:prstGeom>
          <a:ln w="22225">
            <a:solidFill>
              <a:srgbClr val="6F8E2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A7A695F2-D2BB-48C3-9E67-E4AF7F397D33}"/>
              </a:ext>
            </a:extLst>
          </p:cNvPr>
          <p:cNvSpPr txBox="1"/>
          <p:nvPr/>
        </p:nvSpPr>
        <p:spPr>
          <a:xfrm>
            <a:off x="687859" y="4039261"/>
            <a:ext cx="5333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6F8E26"/>
                </a:solidFill>
                <a:latin typeface="微軟正黑體" pitchFamily="34" charset="-120"/>
                <a:ea typeface="微軟正黑體" pitchFamily="34" charset="-120"/>
              </a:rPr>
              <a:t>彰化縣學生輔導諮商中心</a:t>
            </a:r>
            <a:endParaRPr lang="en-US" altLang="zh-TW" sz="2800" dirty="0">
              <a:solidFill>
                <a:srgbClr val="6F8E26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>
                <a:solidFill>
                  <a:srgbClr val="6F8E26"/>
                </a:solidFill>
                <a:latin typeface="微軟正黑體" pitchFamily="34" charset="-120"/>
                <a:ea typeface="微軟正黑體" pitchFamily="34" charset="-120"/>
              </a:rPr>
              <a:t>陳劭旻 諮商心理師</a:t>
            </a:r>
            <a:endParaRPr lang="zh-CN" altLang="en-US" sz="2800" dirty="0">
              <a:solidFill>
                <a:srgbClr val="6F8E2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395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初期：剛開始處理個案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/>
              <a:t>通常召開於個案在處遇一開始就有明確的問題，導致系統需要對於個案的狀態需要先有因應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初期的重點通常在「連結資源」，並透過已經對個案有了解的人「建立共識」，並針對已知且非常可能在未來發生的問題做「問題討論」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中期：處理一段時間後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/>
              <a:t>系統累積對個案有多一些理解後，面對個案狀態的不同狀態處理</a:t>
            </a:r>
            <a:endParaRPr lang="en-US" altLang="zh-TW" dirty="0"/>
          </a:p>
          <a:p>
            <a:pPr>
              <a:lnSpc>
                <a:spcPct val="150000"/>
              </a:lnSpc>
            </a:pP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「資源連結」：信任關係建立與維繫、拓展資源可能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「建立共識」：系統對個案的一致認識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「問題討論」：修正分工與問題處理方式，對新出現的問題討論</a:t>
            </a:r>
            <a:endParaRPr lang="en-US" altLang="zh-TW" dirty="0"/>
          </a:p>
          <a:p>
            <a:pPr>
              <a:lnSpc>
                <a:spcPct val="150000"/>
              </a:lnSpc>
              <a:buNone/>
            </a:pPr>
            <a:endParaRPr lang="en-US" altLang="zh-TW" dirty="0"/>
          </a:p>
          <a:p>
            <a:pPr>
              <a:lnSpc>
                <a:spcPct val="150000"/>
              </a:lnSpc>
            </a:pP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結案：個案回歸二級或一級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/>
              <a:t>個案結案後，將回到二級或一級處理，但仍留在現在的系統中。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理想上到主要的「資源連結」與「建立共識」都已經完成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此階段主要為協助二級</a:t>
            </a:r>
            <a:r>
              <a:rPr lang="en-US" altLang="zh-TW" dirty="0"/>
              <a:t>/</a:t>
            </a:r>
            <a:r>
              <a:rPr lang="zh-TW" altLang="en-US" dirty="0"/>
              <a:t>一級的系統有信心且有方法處理回歸後的問題</a:t>
            </a:r>
            <a:endParaRPr lang="en-US" altLang="zh-TW" dirty="0"/>
          </a:p>
          <a:p>
            <a:pPr>
              <a:lnSpc>
                <a:spcPct val="150000"/>
              </a:lnSpc>
            </a:pP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轉銜：個案離開系統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/>
              <a:t>個案轉學、畢業，使得原本的系統無法再繼續協助個案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重要的是將現在系統的資源、理解與做法，用有效的方式傳承給下一個服務的系統。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8"/>
          <p:cNvGrpSpPr/>
          <p:nvPr/>
        </p:nvGrpSpPr>
        <p:grpSpPr>
          <a:xfrm>
            <a:off x="7911301" y="2853226"/>
            <a:ext cx="4278818" cy="3167262"/>
            <a:chOff x="0" y="0"/>
            <a:chExt cx="2222306" cy="1644486"/>
          </a:xfrm>
        </p:grpSpPr>
        <p:sp>
          <p:nvSpPr>
            <p:cNvPr id="3" name="chenying0907 214"/>
            <p:cNvSpPr/>
            <p:nvPr/>
          </p:nvSpPr>
          <p:spPr>
            <a:xfrm>
              <a:off x="177800" y="-1"/>
              <a:ext cx="268610" cy="424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7" h="20825" extrusionOk="0">
                  <a:moveTo>
                    <a:pt x="0" y="978"/>
                  </a:moveTo>
                  <a:cubicBezTo>
                    <a:pt x="4331" y="132"/>
                    <a:pt x="6848" y="-775"/>
                    <a:pt x="10359" y="1107"/>
                  </a:cubicBezTo>
                  <a:cubicBezTo>
                    <a:pt x="14373" y="3260"/>
                    <a:pt x="15631" y="7002"/>
                    <a:pt x="17595" y="9981"/>
                  </a:cubicBezTo>
                  <a:cubicBezTo>
                    <a:pt x="19135" y="12318"/>
                    <a:pt x="19785" y="13548"/>
                    <a:pt x="20568" y="16020"/>
                  </a:cubicBezTo>
                  <a:cubicBezTo>
                    <a:pt x="21600" y="19279"/>
                    <a:pt x="17061" y="19856"/>
                    <a:pt x="13655" y="20825"/>
                  </a:cubicBezTo>
                </a:path>
              </a:pathLst>
            </a:custGeom>
            <a:solidFill>
              <a:schemeClr val="accent2"/>
            </a:solidFill>
            <a:ln w="381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50784" tIns="50784" rIns="50784" bIns="50784" numCol="1" anchor="ctr">
              <a:noAutofit/>
            </a:bodyPr>
            <a:lstStyle/>
            <a:p>
              <a:pPr defTabSz="457051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999" dirty="0">
                <a:latin typeface="微软雅黑" panose="020B0503020204020204" pitchFamily="34" charset="-122"/>
              </a:endParaRPr>
            </a:p>
          </p:txBody>
        </p:sp>
        <p:sp>
          <p:nvSpPr>
            <p:cNvPr id="4" name="chenying0907 215"/>
            <p:cNvSpPr/>
            <p:nvPr/>
          </p:nvSpPr>
          <p:spPr>
            <a:xfrm>
              <a:off x="876300" y="990599"/>
              <a:ext cx="288326" cy="392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3" h="18952" extrusionOk="0">
                  <a:moveTo>
                    <a:pt x="0" y="1473"/>
                  </a:moveTo>
                  <a:cubicBezTo>
                    <a:pt x="6540" y="-2648"/>
                    <a:pt x="10391" y="2786"/>
                    <a:pt x="14004" y="6685"/>
                  </a:cubicBezTo>
                  <a:cubicBezTo>
                    <a:pt x="18693" y="11746"/>
                    <a:pt x="21600" y="16421"/>
                    <a:pt x="17023" y="18952"/>
                  </a:cubicBezTo>
                </a:path>
              </a:pathLst>
            </a:custGeom>
            <a:solidFill>
              <a:schemeClr val="accent2"/>
            </a:solidFill>
            <a:ln w="381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50784" tIns="50784" rIns="50784" bIns="50784" numCol="1" anchor="ctr">
              <a:noAutofit/>
            </a:bodyPr>
            <a:lstStyle/>
            <a:p>
              <a:pPr defTabSz="457051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999" dirty="0">
                <a:latin typeface="微软雅黑" panose="020B0503020204020204" pitchFamily="34" charset="-122"/>
              </a:endParaRPr>
            </a:p>
          </p:txBody>
        </p:sp>
        <p:sp>
          <p:nvSpPr>
            <p:cNvPr id="5" name="chenying0907 216"/>
            <p:cNvSpPr/>
            <p:nvPr/>
          </p:nvSpPr>
          <p:spPr>
            <a:xfrm>
              <a:off x="0" y="25400"/>
              <a:ext cx="1130505" cy="1441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249" extrusionOk="0">
                  <a:moveTo>
                    <a:pt x="6695" y="5964"/>
                  </a:moveTo>
                  <a:cubicBezTo>
                    <a:pt x="5870" y="4835"/>
                    <a:pt x="5320" y="3733"/>
                    <a:pt x="4734" y="2782"/>
                  </a:cubicBezTo>
                  <a:cubicBezTo>
                    <a:pt x="4160" y="1851"/>
                    <a:pt x="3364" y="1097"/>
                    <a:pt x="3346" y="0"/>
                  </a:cubicBezTo>
                  <a:cubicBezTo>
                    <a:pt x="2749" y="212"/>
                    <a:pt x="2098" y="524"/>
                    <a:pt x="1695" y="926"/>
                  </a:cubicBezTo>
                  <a:cubicBezTo>
                    <a:pt x="988" y="1632"/>
                    <a:pt x="570" y="2910"/>
                    <a:pt x="299" y="3769"/>
                  </a:cubicBezTo>
                  <a:cubicBezTo>
                    <a:pt x="-19" y="4774"/>
                    <a:pt x="-82" y="5809"/>
                    <a:pt x="104" y="6834"/>
                  </a:cubicBezTo>
                  <a:cubicBezTo>
                    <a:pt x="507" y="9059"/>
                    <a:pt x="1907" y="11120"/>
                    <a:pt x="3352" y="13032"/>
                  </a:cubicBezTo>
                  <a:cubicBezTo>
                    <a:pt x="4121" y="14050"/>
                    <a:pt x="4913" y="15069"/>
                    <a:pt x="5760" y="16050"/>
                  </a:cubicBezTo>
                  <a:cubicBezTo>
                    <a:pt x="7632" y="18216"/>
                    <a:pt x="10200" y="20007"/>
                    <a:pt x="13428" y="20934"/>
                  </a:cubicBezTo>
                  <a:cubicBezTo>
                    <a:pt x="15746" y="21600"/>
                    <a:pt x="19972" y="21179"/>
                    <a:pt x="21384" y="19961"/>
                  </a:cubicBezTo>
                  <a:cubicBezTo>
                    <a:pt x="21518" y="19211"/>
                    <a:pt x="16578" y="14785"/>
                    <a:pt x="16540" y="14807"/>
                  </a:cubicBezTo>
                  <a:cubicBezTo>
                    <a:pt x="15277" y="15530"/>
                    <a:pt x="13118" y="16386"/>
                    <a:pt x="11538" y="16347"/>
                  </a:cubicBezTo>
                  <a:cubicBezTo>
                    <a:pt x="9234" y="16290"/>
                    <a:pt x="7991" y="14209"/>
                    <a:pt x="7048" y="12885"/>
                  </a:cubicBezTo>
                  <a:cubicBezTo>
                    <a:pt x="6162" y="11641"/>
                    <a:pt x="5096" y="10300"/>
                    <a:pt x="4890" y="8855"/>
                  </a:cubicBezTo>
                  <a:cubicBezTo>
                    <a:pt x="4802" y="8239"/>
                    <a:pt x="4929" y="7607"/>
                    <a:pt x="5302" y="7056"/>
                  </a:cubicBezTo>
                  <a:cubicBezTo>
                    <a:pt x="5511" y="6746"/>
                    <a:pt x="6171" y="5989"/>
                    <a:pt x="6695" y="5964"/>
                  </a:cubicBezTo>
                  <a:close/>
                </a:path>
              </a:pathLst>
            </a:custGeom>
            <a:noFill/>
            <a:ln w="381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50784" tIns="50784" rIns="50784" bIns="50784" numCol="1" anchor="ctr">
              <a:noAutofit/>
            </a:bodyPr>
            <a:lstStyle/>
            <a:p>
              <a:pPr defTabSz="457051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999" dirty="0">
                <a:latin typeface="微软雅黑" panose="020B0503020204020204" pitchFamily="34" charset="-122"/>
              </a:endParaRPr>
            </a:p>
          </p:txBody>
        </p:sp>
        <p:sp>
          <p:nvSpPr>
            <p:cNvPr id="6" name="chenying0907 217"/>
            <p:cNvSpPr/>
            <p:nvPr/>
          </p:nvSpPr>
          <p:spPr>
            <a:xfrm>
              <a:off x="1041400" y="888999"/>
              <a:ext cx="1180907" cy="755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19656" extrusionOk="0">
                  <a:moveTo>
                    <a:pt x="0" y="14067"/>
                  </a:moveTo>
                  <a:cubicBezTo>
                    <a:pt x="1546" y="18995"/>
                    <a:pt x="4265" y="21549"/>
                    <a:pt x="7901" y="18005"/>
                  </a:cubicBezTo>
                  <a:cubicBezTo>
                    <a:pt x="9262" y="16678"/>
                    <a:pt x="11668" y="12078"/>
                    <a:pt x="9432" y="10109"/>
                  </a:cubicBezTo>
                  <a:cubicBezTo>
                    <a:pt x="7906" y="8766"/>
                    <a:pt x="6036" y="11469"/>
                    <a:pt x="6486" y="13754"/>
                  </a:cubicBezTo>
                  <a:cubicBezTo>
                    <a:pt x="7019" y="16458"/>
                    <a:pt x="10653" y="17259"/>
                    <a:pt x="12181" y="16654"/>
                  </a:cubicBezTo>
                  <a:cubicBezTo>
                    <a:pt x="14962" y="15554"/>
                    <a:pt x="14704" y="12109"/>
                    <a:pt x="15038" y="8516"/>
                  </a:cubicBezTo>
                  <a:cubicBezTo>
                    <a:pt x="15338" y="5296"/>
                    <a:pt x="15973" y="-51"/>
                    <a:pt x="18921" y="0"/>
                  </a:cubicBezTo>
                  <a:cubicBezTo>
                    <a:pt x="20260" y="23"/>
                    <a:pt x="21600" y="1260"/>
                    <a:pt x="20434" y="3163"/>
                  </a:cubicBezTo>
                </a:path>
              </a:pathLst>
            </a:custGeom>
            <a:noFill/>
            <a:ln w="381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50784" tIns="50784" rIns="50784" bIns="50784" numCol="1" anchor="ctr">
              <a:noAutofit/>
            </a:bodyPr>
            <a:lstStyle/>
            <a:p>
              <a:pPr defTabSz="457051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999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029973" y="1589346"/>
            <a:ext cx="5570699" cy="4832064"/>
          </a:xfrm>
          <a:prstGeom prst="rect">
            <a:avLst/>
          </a:prstGeom>
          <a:noFill/>
        </p:spPr>
        <p:txBody>
          <a:bodyPr wrap="none" lIns="91412" tIns="45706" rIns="91412" bIns="45706" rtlCol="0">
            <a:spAutoFit/>
          </a:bodyPr>
          <a:lstStyle/>
          <a:p>
            <a:r>
              <a:rPr kumimoji="1" lang="zh-TW" altLang="en-US" sz="28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DFPShaoNvW5-GB" charset="-122"/>
              </a:rPr>
              <a:t>新學校可以在舊學校的工作基礎下</a:t>
            </a:r>
            <a:endParaRPr kumimoji="1" lang="en-US" altLang="zh-TW" sz="28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DFPShaoNvW5-GB" charset="-122"/>
            </a:endParaRPr>
          </a:p>
          <a:p>
            <a:endParaRPr kumimoji="1" lang="en-US" altLang="zh-TW" sz="28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DFPShaoNvW5-GB" charset="-122"/>
            </a:endParaRPr>
          </a:p>
          <a:p>
            <a:endParaRPr kumimoji="1" lang="en-US" altLang="zh-TW" sz="28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DFPShaoNvW5-GB" charset="-122"/>
            </a:endParaRPr>
          </a:p>
          <a:p>
            <a:r>
              <a:rPr kumimoji="1" lang="zh-TW" altLang="en-US" sz="28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DFPShaoNvW5-GB" charset="-122"/>
              </a:rPr>
              <a:t>    快速理解學生狀況</a:t>
            </a:r>
            <a:endParaRPr kumimoji="1" lang="en-US" altLang="zh-TW" sz="28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DFPShaoNvW5-GB" charset="-122"/>
            </a:endParaRPr>
          </a:p>
          <a:p>
            <a:endParaRPr kumimoji="1" lang="en-US" altLang="zh-CN" sz="28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DFPShaoNvW5-GB" charset="-122"/>
            </a:endParaRPr>
          </a:p>
          <a:p>
            <a:r>
              <a:rPr kumimoji="1" lang="zh-TW" altLang="en-US" sz="28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DFPShaoNvW5-GB" charset="-122"/>
              </a:rPr>
              <a:t>    知道有效的處理方式</a:t>
            </a:r>
            <a:endParaRPr kumimoji="1" lang="en-US" altLang="zh-TW" sz="28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DFPShaoNvW5-GB" charset="-122"/>
            </a:endParaRPr>
          </a:p>
          <a:p>
            <a:endParaRPr kumimoji="1" lang="en-US" altLang="zh-TW" sz="28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DFPShaoNvW5-GB" charset="-122"/>
            </a:endParaRPr>
          </a:p>
          <a:p>
            <a:r>
              <a:rPr kumimoji="1" lang="zh-TW" altLang="en-US" sz="28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DFPShaoNvW5-GB" charset="-122"/>
              </a:rPr>
              <a:t>    連結原本的資源系統</a:t>
            </a:r>
            <a:endParaRPr kumimoji="1" lang="en-US" altLang="zh-TW" sz="28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DFPShaoNvW5-GB" charset="-122"/>
            </a:endParaRPr>
          </a:p>
          <a:p>
            <a:endParaRPr kumimoji="1" lang="en-US" altLang="zh-CN" sz="28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DFPShaoNvW5-GB" charset="-122"/>
            </a:endParaRPr>
          </a:p>
          <a:p>
            <a:endParaRPr kumimoji="1" lang="en-US" altLang="zh-CN" sz="28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DFPShaoNvW5-GB" charset="-122"/>
            </a:endParaRPr>
          </a:p>
          <a:p>
            <a:endParaRPr kumimoji="1" lang="zh-CN" altLang="en-US" sz="28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DFPShaoNvW5-GB" charset="-122"/>
            </a:endParaRPr>
          </a:p>
        </p:txBody>
      </p:sp>
      <p:grpSp>
        <p:nvGrpSpPr>
          <p:cNvPr id="7" name="Group 157"/>
          <p:cNvGrpSpPr/>
          <p:nvPr/>
        </p:nvGrpSpPr>
        <p:grpSpPr>
          <a:xfrm>
            <a:off x="8815137" y="1304714"/>
            <a:ext cx="1566779" cy="1894222"/>
            <a:chOff x="0" y="0"/>
            <a:chExt cx="832429" cy="1006091"/>
          </a:xfrm>
        </p:grpSpPr>
        <p:sp>
          <p:nvSpPr>
            <p:cNvPr id="11" name="chenying0907 153"/>
            <p:cNvSpPr/>
            <p:nvPr/>
          </p:nvSpPr>
          <p:spPr>
            <a:xfrm>
              <a:off x="0" y="0"/>
              <a:ext cx="825247" cy="100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7" h="18782" extrusionOk="0">
                  <a:moveTo>
                    <a:pt x="20606" y="8003"/>
                  </a:moveTo>
                  <a:cubicBezTo>
                    <a:pt x="20536" y="9105"/>
                    <a:pt x="20133" y="10194"/>
                    <a:pt x="19322" y="11192"/>
                  </a:cubicBezTo>
                  <a:cubicBezTo>
                    <a:pt x="17235" y="13763"/>
                    <a:pt x="10676" y="14469"/>
                    <a:pt x="6988" y="14575"/>
                  </a:cubicBezTo>
                  <a:cubicBezTo>
                    <a:pt x="4986" y="15277"/>
                    <a:pt x="3185" y="16577"/>
                    <a:pt x="3059" y="18782"/>
                  </a:cubicBezTo>
                  <a:cubicBezTo>
                    <a:pt x="2578" y="17275"/>
                    <a:pt x="1936" y="15773"/>
                    <a:pt x="4218" y="13676"/>
                  </a:cubicBezTo>
                  <a:cubicBezTo>
                    <a:pt x="3958" y="13915"/>
                    <a:pt x="973" y="11280"/>
                    <a:pt x="253" y="9351"/>
                  </a:cubicBezTo>
                  <a:cubicBezTo>
                    <a:pt x="-538" y="7230"/>
                    <a:pt x="624" y="4258"/>
                    <a:pt x="2405" y="2680"/>
                  </a:cubicBezTo>
                  <a:cubicBezTo>
                    <a:pt x="8610" y="-2818"/>
                    <a:pt x="21062" y="731"/>
                    <a:pt x="20606" y="8003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38100" cap="flat">
              <a:solidFill>
                <a:srgbClr val="00B050"/>
              </a:solidFill>
              <a:prstDash val="solid"/>
              <a:miter lim="400000"/>
            </a:ln>
            <a:effectLst/>
          </p:spPr>
          <p:txBody>
            <a:bodyPr wrap="square" lIns="50784" tIns="50784" rIns="50784" bIns="50784" numCol="1" anchor="ctr">
              <a:noAutofit/>
            </a:bodyPr>
            <a:lstStyle/>
            <a:p>
              <a:pPr defTabSz="457051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999" dirty="0">
                <a:latin typeface="微软雅黑" panose="020B0503020204020204" pitchFamily="34" charset="-122"/>
              </a:endParaRPr>
            </a:p>
          </p:txBody>
        </p:sp>
        <p:sp>
          <p:nvSpPr>
            <p:cNvPr id="10" name="chenying0907 152"/>
            <p:cNvSpPr/>
            <p:nvPr/>
          </p:nvSpPr>
          <p:spPr>
            <a:xfrm>
              <a:off x="63500" y="177800"/>
              <a:ext cx="768929" cy="828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600" extrusionOk="0">
                  <a:moveTo>
                    <a:pt x="21365" y="6553"/>
                  </a:moveTo>
                  <a:cubicBezTo>
                    <a:pt x="21209" y="8299"/>
                    <a:pt x="20695" y="9966"/>
                    <a:pt x="20017" y="11011"/>
                  </a:cubicBezTo>
                  <a:cubicBezTo>
                    <a:pt x="17690" y="14597"/>
                    <a:pt x="10380" y="15582"/>
                    <a:pt x="6269" y="15729"/>
                  </a:cubicBezTo>
                  <a:cubicBezTo>
                    <a:pt x="4038" y="16710"/>
                    <a:pt x="2030" y="18524"/>
                    <a:pt x="1890" y="21600"/>
                  </a:cubicBezTo>
                  <a:cubicBezTo>
                    <a:pt x="1354" y="19498"/>
                    <a:pt x="638" y="17403"/>
                    <a:pt x="3179" y="14478"/>
                  </a:cubicBezTo>
                  <a:cubicBezTo>
                    <a:pt x="2729" y="14996"/>
                    <a:pt x="-3" y="11060"/>
                    <a:pt x="0" y="10322"/>
                  </a:cubicBezTo>
                  <a:cubicBezTo>
                    <a:pt x="7119" y="10785"/>
                    <a:pt x="20375" y="9891"/>
                    <a:pt x="18971" y="0"/>
                  </a:cubicBezTo>
                  <a:cubicBezTo>
                    <a:pt x="21020" y="1136"/>
                    <a:pt x="21597" y="3933"/>
                    <a:pt x="21365" y="6553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solidFill>
                <a:srgbClr val="00B050"/>
              </a:solidFill>
              <a:miter lim="400000"/>
            </a:ln>
            <a:effectLst/>
          </p:spPr>
          <p:txBody>
            <a:bodyPr wrap="square" lIns="50784" tIns="50784" rIns="50784" bIns="50784" numCol="1" anchor="ctr">
              <a:noAutofit/>
            </a:bodyPr>
            <a:lstStyle/>
            <a:p>
              <a:pPr defTabSz="457051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999" dirty="0">
                <a:latin typeface="微软雅黑" panose="020B0503020204020204" pitchFamily="34" charset="-122"/>
              </a:endParaRPr>
            </a:p>
          </p:txBody>
        </p:sp>
        <p:sp>
          <p:nvSpPr>
            <p:cNvPr id="14" name="chenying0907 155"/>
            <p:cNvSpPr/>
            <p:nvPr/>
          </p:nvSpPr>
          <p:spPr>
            <a:xfrm>
              <a:off x="406401" y="558801"/>
              <a:ext cx="19564" cy="24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9" h="15561" extrusionOk="0">
                  <a:moveTo>
                    <a:pt x="0" y="8336"/>
                  </a:moveTo>
                  <a:cubicBezTo>
                    <a:pt x="3561" y="8171"/>
                    <a:pt x="10161" y="-5031"/>
                    <a:pt x="7784" y="2124"/>
                  </a:cubicBezTo>
                  <a:cubicBezTo>
                    <a:pt x="8671" y="6888"/>
                    <a:pt x="11060" y="11294"/>
                    <a:pt x="14952" y="15353"/>
                  </a:cubicBezTo>
                  <a:cubicBezTo>
                    <a:pt x="21600" y="16569"/>
                    <a:pt x="19305" y="12443"/>
                    <a:pt x="8067" y="2966"/>
                  </a:cubicBezTo>
                </a:path>
              </a:pathLst>
            </a:custGeom>
            <a:noFill/>
            <a:ln w="38100" cap="flat">
              <a:solidFill>
                <a:srgbClr val="00B050"/>
              </a:solidFill>
              <a:prstDash val="solid"/>
              <a:miter lim="400000"/>
            </a:ln>
            <a:effectLst/>
          </p:spPr>
          <p:txBody>
            <a:bodyPr wrap="square" lIns="50784" tIns="50784" rIns="50784" bIns="50784" numCol="1" anchor="ctr">
              <a:noAutofit/>
            </a:bodyPr>
            <a:lstStyle/>
            <a:p>
              <a:pPr defTabSz="457051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999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17" name="標題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轉銜個案類型的效用</a:t>
            </a:r>
          </a:p>
        </p:txBody>
      </p:sp>
      <p:cxnSp>
        <p:nvCxnSpPr>
          <p:cNvPr id="20" name="直線接點 19"/>
          <p:cNvCxnSpPr/>
          <p:nvPr/>
        </p:nvCxnSpPr>
        <p:spPr>
          <a:xfrm>
            <a:off x="1154372" y="3401327"/>
            <a:ext cx="39530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9103057" y="1610437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YES</a:t>
            </a:r>
            <a:endParaRPr lang="zh-TW" altLang="en-US" sz="2800" dirty="0">
              <a:solidFill>
                <a:schemeClr val="accent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5" name="直線接點 14"/>
          <p:cNvCxnSpPr/>
          <p:nvPr/>
        </p:nvCxnSpPr>
        <p:spPr>
          <a:xfrm>
            <a:off x="1149117" y="4294706"/>
            <a:ext cx="39530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1149117" y="5161810"/>
            <a:ext cx="39530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3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84362" y="2100543"/>
            <a:ext cx="4571444" cy="1325563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b="1" dirty="0"/>
              <a:t>個案會議的</a:t>
            </a:r>
            <a:r>
              <a:rPr lang="en-US" altLang="zh-TW" sz="5400" b="1" dirty="0"/>
              <a:t/>
            </a:r>
            <a:br>
              <a:rPr lang="en-US" altLang="zh-TW" sz="5400" b="1" dirty="0"/>
            </a:br>
            <a:r>
              <a:rPr lang="zh-TW" altLang="en-US" sz="5400" b="1" dirty="0"/>
              <a:t>組成成員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目標與成員的關聯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/>
              <a:t>出席的成員，都能夠在當次討論的目標中發揮功能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若成員無法出席，目標也會相應調整</a:t>
            </a:r>
            <a:endParaRPr lang="en-US" altLang="zh-TW" dirty="0"/>
          </a:p>
          <a:p>
            <a:pPr>
              <a:lnSpc>
                <a:spcPct val="150000"/>
              </a:lnSpc>
            </a:pP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只有知道自己在會議中的角色與意義，才能建立安心與信賴</a:t>
            </a:r>
            <a:endParaRPr lang="en-US" altLang="zh-TW" dirty="0"/>
          </a:p>
          <a:p>
            <a:pPr>
              <a:lnSpc>
                <a:spcPct val="150000"/>
              </a:lnSpc>
            </a:pPr>
            <a:endParaRPr lang="en-US" altLang="zh-TW" dirty="0"/>
          </a:p>
          <a:p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主持人的重要性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/>
              <a:t>主持會議的進行，確保流程與討論內容有符合目標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以較為中立的位置平衡不同觀點</a:t>
            </a:r>
            <a:endParaRPr lang="en-US" altLang="zh-TW" dirty="0"/>
          </a:p>
          <a:p>
            <a:pPr lvl="1">
              <a:lnSpc>
                <a:spcPct val="150000"/>
              </a:lnSpc>
            </a:pPr>
            <a:r>
              <a:rPr lang="zh-TW" altLang="en-US" dirty="0"/>
              <a:t>每一個角度，都有他的需求與考量</a:t>
            </a:r>
            <a:endParaRPr lang="en-US" altLang="zh-TW" dirty="0"/>
          </a:p>
          <a:p>
            <a:pPr lvl="1">
              <a:lnSpc>
                <a:spcPct val="150000"/>
              </a:lnSpc>
            </a:pPr>
            <a:r>
              <a:rPr lang="zh-TW" altLang="en-US" dirty="0"/>
              <a:t>讓每一個參與人員都感覺自己被尊重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主持人應以主持角色為主，不適合發表太多個人性想法</a:t>
            </a:r>
          </a:p>
        </p:txBody>
      </p:sp>
    </p:spTree>
    <p:extLst>
      <p:ext uri="{BB962C8B-B14F-4D97-AF65-F5344CB8AC3E}">
        <p14:creationId xmlns:p14="http://schemas.microsoft.com/office/powerpoint/2010/main" val="37262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專家的重要性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/>
              <a:t>相關的專家可以提供對個案更深的理解，以及實際處理方式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大家都認同問題存在，但是都不知道怎麼解決比較好</a:t>
            </a:r>
            <a:endParaRPr lang="en-US" altLang="zh-TW" dirty="0"/>
          </a:p>
          <a:p>
            <a:pPr>
              <a:lnSpc>
                <a:spcPct val="150000"/>
              </a:lnSpc>
            </a:pP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外部專家具備的中立性，可以發揮平衡的功能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可以事先提供客觀資料增加專家發揮的效用</a:t>
            </a:r>
          </a:p>
        </p:txBody>
      </p:sp>
    </p:spTree>
    <p:extLst>
      <p:ext uri="{BB962C8B-B14F-4D97-AF65-F5344CB8AC3E}">
        <p14:creationId xmlns:p14="http://schemas.microsoft.com/office/powerpoint/2010/main" val="81032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="" xmlns:a16="http://schemas.microsoft.com/office/drawing/2014/main" id="{C90BE60D-4DE6-437C-B4D2-D0486DDF55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478266"/>
              </p:ext>
            </p:extLst>
          </p:nvPr>
        </p:nvGraphicFramePr>
        <p:xfrm>
          <a:off x="1858745" y="912172"/>
          <a:ext cx="8128000" cy="3931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725805800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29698469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問題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相關專家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52170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特教問題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心理師、特教系教授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9702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社福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補助與福利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社工系教授、社工督導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36860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兒少保介入處理</a:t>
                      </a:r>
                      <a:endPara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性剝削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82623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精神疾患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臨床心理師、精神科醫生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14907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情緒與行為問題</a:t>
                      </a:r>
                      <a:endPara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偏差行為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心理師、諮商系教授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17180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少年犯罪</a:t>
                      </a:r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偏差行為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律師、保護官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60558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409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661181" y="849533"/>
            <a:ext cx="7772400" cy="1325563"/>
          </a:xfrm>
        </p:spPr>
        <p:txBody>
          <a:bodyPr/>
          <a:lstStyle/>
          <a:p>
            <a:r>
              <a:rPr lang="zh-TW" altLang="en-US" dirty="0">
                <a:solidFill>
                  <a:srgbClr val="002060"/>
                </a:solidFill>
              </a:rPr>
              <a:t>陳劭旻 諮商心理師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509" y="978307"/>
            <a:ext cx="3448366" cy="4597822"/>
          </a:xfrm>
          <a:prstGeom prst="rect">
            <a:avLst/>
          </a:prstGeo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1187664" y="2799946"/>
            <a:ext cx="6635750" cy="285273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靜修國小駐校心理師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/>
            </a:r>
            <a:b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</a:b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彰化縣諮商心理師公會理事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/>
            </a:r>
            <a:b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</a:b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諮商心理師全聯會 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/>
            </a:r>
            <a:b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</a:b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	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公共事務暨法務委員會委員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/>
            </a:r>
            <a:b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</a:b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	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媒體與公共關係委員會委員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5" name="Freeform 34">
            <a:extLst>
              <a:ext uri="{FF2B5EF4-FFF2-40B4-BE49-F238E27FC236}">
                <a16:creationId xmlns="" xmlns:a16="http://schemas.microsoft.com/office/drawing/2014/main" id="{A0FDBBD4-4F22-47A8-8DA7-4A55303854FC}"/>
              </a:ext>
            </a:extLst>
          </p:cNvPr>
          <p:cNvSpPr>
            <a:spLocks noEditPoints="1"/>
          </p:cNvSpPr>
          <p:nvPr/>
        </p:nvSpPr>
        <p:spPr bwMode="auto">
          <a:xfrm>
            <a:off x="566458" y="2887653"/>
            <a:ext cx="558958" cy="404188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34">
            <a:extLst>
              <a:ext uri="{FF2B5EF4-FFF2-40B4-BE49-F238E27FC236}">
                <a16:creationId xmlns="" xmlns:a16="http://schemas.microsoft.com/office/drawing/2014/main" id="{A0FDBBD4-4F22-47A8-8DA7-4A55303854FC}"/>
              </a:ext>
            </a:extLst>
          </p:cNvPr>
          <p:cNvSpPr>
            <a:spLocks noEditPoints="1"/>
          </p:cNvSpPr>
          <p:nvPr/>
        </p:nvSpPr>
        <p:spPr bwMode="auto">
          <a:xfrm>
            <a:off x="592249" y="3462084"/>
            <a:ext cx="558958" cy="404188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34">
            <a:extLst>
              <a:ext uri="{FF2B5EF4-FFF2-40B4-BE49-F238E27FC236}">
                <a16:creationId xmlns="" xmlns:a16="http://schemas.microsoft.com/office/drawing/2014/main" id="{A0FDBBD4-4F22-47A8-8DA7-4A55303854FC}"/>
              </a:ext>
            </a:extLst>
          </p:cNvPr>
          <p:cNvSpPr>
            <a:spLocks noEditPoints="1"/>
          </p:cNvSpPr>
          <p:nvPr/>
        </p:nvSpPr>
        <p:spPr bwMode="auto">
          <a:xfrm>
            <a:off x="592249" y="3996656"/>
            <a:ext cx="558958" cy="404188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276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家長的心情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/>
              <a:t>孩子「出問題」時，得到的通常都是負面回應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身為學校外的存在，對系統的未知與焦慮</a:t>
            </a:r>
            <a:endParaRPr lang="en-US" altLang="zh-TW" dirty="0"/>
          </a:p>
          <a:p>
            <a:pPr>
              <a:lnSpc>
                <a:spcPct val="150000"/>
              </a:lnSpc>
            </a:pPr>
            <a:endParaRPr lang="en-US" altLang="zh-TW" dirty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/>
              <a:t>                 光是願意出席，就可以是一種肯定</a:t>
            </a:r>
            <a:endParaRPr lang="en-US" altLang="zh-TW" dirty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/>
              <a:t>                 先讓家長知道會議的內容與目的，家長才能安心與信任</a:t>
            </a:r>
            <a:endParaRPr lang="en-US" altLang="zh-TW" dirty="0"/>
          </a:p>
          <a:p>
            <a:pPr>
              <a:lnSpc>
                <a:spcPct val="150000"/>
              </a:lnSpc>
            </a:pPr>
            <a:endParaRPr lang="en-US" altLang="zh-TW" dirty="0"/>
          </a:p>
          <a:p>
            <a:pPr>
              <a:lnSpc>
                <a:spcPct val="150000"/>
              </a:lnSpc>
            </a:pPr>
            <a:endParaRPr lang="en-US" altLang="zh-TW" dirty="0"/>
          </a:p>
          <a:p>
            <a:pPr>
              <a:lnSpc>
                <a:spcPct val="150000"/>
              </a:lnSpc>
            </a:pPr>
            <a:endParaRPr lang="en-US" altLang="zh-TW" dirty="0"/>
          </a:p>
          <a:p>
            <a:pPr>
              <a:lnSpc>
                <a:spcPct val="150000"/>
              </a:lnSpc>
            </a:pPr>
            <a:endParaRPr lang="en-US" altLang="zh-TW" dirty="0"/>
          </a:p>
        </p:txBody>
      </p:sp>
      <p:sp>
        <p:nvSpPr>
          <p:cNvPr id="4" name="chenying0907 109"/>
          <p:cNvSpPr/>
          <p:nvPr/>
        </p:nvSpPr>
        <p:spPr>
          <a:xfrm>
            <a:off x="1540384" y="4173793"/>
            <a:ext cx="634955" cy="524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4" h="21252" extrusionOk="0">
                <a:moveTo>
                  <a:pt x="0" y="11486"/>
                </a:moveTo>
                <a:cubicBezTo>
                  <a:pt x="6297" y="11810"/>
                  <a:pt x="8452" y="9094"/>
                  <a:pt x="10432" y="6445"/>
                </a:cubicBezTo>
                <a:cubicBezTo>
                  <a:pt x="11413" y="5133"/>
                  <a:pt x="12361" y="62"/>
                  <a:pt x="14424" y="1"/>
                </a:cubicBezTo>
                <a:cubicBezTo>
                  <a:pt x="15769" y="-39"/>
                  <a:pt x="16223" y="2237"/>
                  <a:pt x="16082" y="3272"/>
                </a:cubicBezTo>
                <a:cubicBezTo>
                  <a:pt x="15861" y="4889"/>
                  <a:pt x="14041" y="6135"/>
                  <a:pt x="14194" y="7965"/>
                </a:cubicBezTo>
                <a:cubicBezTo>
                  <a:pt x="14390" y="10301"/>
                  <a:pt x="17861" y="9673"/>
                  <a:pt x="19260" y="10227"/>
                </a:cubicBezTo>
                <a:cubicBezTo>
                  <a:pt x="19766" y="10428"/>
                  <a:pt x="21231" y="11033"/>
                  <a:pt x="21376" y="11673"/>
                </a:cubicBezTo>
                <a:cubicBezTo>
                  <a:pt x="21570" y="12535"/>
                  <a:pt x="20193" y="13225"/>
                  <a:pt x="19575" y="13518"/>
                </a:cubicBezTo>
                <a:cubicBezTo>
                  <a:pt x="20100" y="13794"/>
                  <a:pt x="21600" y="14815"/>
                  <a:pt x="21175" y="15661"/>
                </a:cubicBezTo>
                <a:cubicBezTo>
                  <a:pt x="20946" y="16116"/>
                  <a:pt x="20069" y="16279"/>
                  <a:pt x="19912" y="16721"/>
                </a:cubicBezTo>
                <a:cubicBezTo>
                  <a:pt x="19755" y="17170"/>
                  <a:pt x="20477" y="17215"/>
                  <a:pt x="20793" y="17467"/>
                </a:cubicBezTo>
                <a:cubicBezTo>
                  <a:pt x="21207" y="17798"/>
                  <a:pt x="21392" y="18222"/>
                  <a:pt x="21094" y="18674"/>
                </a:cubicBezTo>
                <a:cubicBezTo>
                  <a:pt x="20996" y="18822"/>
                  <a:pt x="20711" y="18995"/>
                  <a:pt x="20448" y="19175"/>
                </a:cubicBezTo>
                <a:cubicBezTo>
                  <a:pt x="20191" y="19349"/>
                  <a:pt x="19956" y="19529"/>
                  <a:pt x="19937" y="19697"/>
                </a:cubicBezTo>
                <a:cubicBezTo>
                  <a:pt x="19902" y="20016"/>
                  <a:pt x="20352" y="20019"/>
                  <a:pt x="20495" y="20232"/>
                </a:cubicBezTo>
                <a:cubicBezTo>
                  <a:pt x="21389" y="21561"/>
                  <a:pt x="18668" y="21213"/>
                  <a:pt x="18243" y="21207"/>
                </a:cubicBezTo>
                <a:cubicBezTo>
                  <a:pt x="15548" y="21174"/>
                  <a:pt x="12492" y="21415"/>
                  <a:pt x="9278" y="20028"/>
                </a:cubicBezTo>
                <a:cubicBezTo>
                  <a:pt x="6757" y="18941"/>
                  <a:pt x="4040" y="19440"/>
                  <a:pt x="1192" y="19163"/>
                </a:cubicBezTo>
              </a:path>
            </a:pathLst>
          </a:custGeom>
          <a:ln w="38100">
            <a:solidFill>
              <a:schemeClr val="accent2"/>
            </a:solidFill>
            <a:miter lim="400000"/>
          </a:ln>
        </p:spPr>
        <p:txBody>
          <a:bodyPr lIns="38088" tIns="38088" rIns="38088" bIns="38088" anchor="ctr"/>
          <a:lstStyle/>
          <a:p>
            <a:pPr defTabSz="457051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 sz="3999" dirty="0">
              <a:latin typeface="微软雅黑" panose="020B0503020204020204" pitchFamily="34" charset="-122"/>
            </a:endParaRPr>
          </a:p>
        </p:txBody>
      </p:sp>
      <p:sp>
        <p:nvSpPr>
          <p:cNvPr id="5" name="chenying0907 109"/>
          <p:cNvSpPr/>
          <p:nvPr/>
        </p:nvSpPr>
        <p:spPr>
          <a:xfrm>
            <a:off x="1540384" y="4912967"/>
            <a:ext cx="634955" cy="524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4" h="21252" extrusionOk="0">
                <a:moveTo>
                  <a:pt x="0" y="11486"/>
                </a:moveTo>
                <a:cubicBezTo>
                  <a:pt x="6297" y="11810"/>
                  <a:pt x="8452" y="9094"/>
                  <a:pt x="10432" y="6445"/>
                </a:cubicBezTo>
                <a:cubicBezTo>
                  <a:pt x="11413" y="5133"/>
                  <a:pt x="12361" y="62"/>
                  <a:pt x="14424" y="1"/>
                </a:cubicBezTo>
                <a:cubicBezTo>
                  <a:pt x="15769" y="-39"/>
                  <a:pt x="16223" y="2237"/>
                  <a:pt x="16082" y="3272"/>
                </a:cubicBezTo>
                <a:cubicBezTo>
                  <a:pt x="15861" y="4889"/>
                  <a:pt x="14041" y="6135"/>
                  <a:pt x="14194" y="7965"/>
                </a:cubicBezTo>
                <a:cubicBezTo>
                  <a:pt x="14390" y="10301"/>
                  <a:pt x="17861" y="9673"/>
                  <a:pt x="19260" y="10227"/>
                </a:cubicBezTo>
                <a:cubicBezTo>
                  <a:pt x="19766" y="10428"/>
                  <a:pt x="21231" y="11033"/>
                  <a:pt x="21376" y="11673"/>
                </a:cubicBezTo>
                <a:cubicBezTo>
                  <a:pt x="21570" y="12535"/>
                  <a:pt x="20193" y="13225"/>
                  <a:pt x="19575" y="13518"/>
                </a:cubicBezTo>
                <a:cubicBezTo>
                  <a:pt x="20100" y="13794"/>
                  <a:pt x="21600" y="14815"/>
                  <a:pt x="21175" y="15661"/>
                </a:cubicBezTo>
                <a:cubicBezTo>
                  <a:pt x="20946" y="16116"/>
                  <a:pt x="20069" y="16279"/>
                  <a:pt x="19912" y="16721"/>
                </a:cubicBezTo>
                <a:cubicBezTo>
                  <a:pt x="19755" y="17170"/>
                  <a:pt x="20477" y="17215"/>
                  <a:pt x="20793" y="17467"/>
                </a:cubicBezTo>
                <a:cubicBezTo>
                  <a:pt x="21207" y="17798"/>
                  <a:pt x="21392" y="18222"/>
                  <a:pt x="21094" y="18674"/>
                </a:cubicBezTo>
                <a:cubicBezTo>
                  <a:pt x="20996" y="18822"/>
                  <a:pt x="20711" y="18995"/>
                  <a:pt x="20448" y="19175"/>
                </a:cubicBezTo>
                <a:cubicBezTo>
                  <a:pt x="20191" y="19349"/>
                  <a:pt x="19956" y="19529"/>
                  <a:pt x="19937" y="19697"/>
                </a:cubicBezTo>
                <a:cubicBezTo>
                  <a:pt x="19902" y="20016"/>
                  <a:pt x="20352" y="20019"/>
                  <a:pt x="20495" y="20232"/>
                </a:cubicBezTo>
                <a:cubicBezTo>
                  <a:pt x="21389" y="21561"/>
                  <a:pt x="18668" y="21213"/>
                  <a:pt x="18243" y="21207"/>
                </a:cubicBezTo>
                <a:cubicBezTo>
                  <a:pt x="15548" y="21174"/>
                  <a:pt x="12492" y="21415"/>
                  <a:pt x="9278" y="20028"/>
                </a:cubicBezTo>
                <a:cubicBezTo>
                  <a:pt x="6757" y="18941"/>
                  <a:pt x="4040" y="19440"/>
                  <a:pt x="1192" y="19163"/>
                </a:cubicBezTo>
              </a:path>
            </a:pathLst>
          </a:custGeom>
          <a:ln w="38100">
            <a:solidFill>
              <a:schemeClr val="accent2"/>
            </a:solidFill>
            <a:miter lim="400000"/>
          </a:ln>
        </p:spPr>
        <p:txBody>
          <a:bodyPr lIns="38088" tIns="38088" rIns="38088" bIns="38088" anchor="ctr"/>
          <a:lstStyle/>
          <a:p>
            <a:pPr defTabSz="457051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 sz="3999" dirty="0"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355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看見家長的努力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zh-TW" altLang="en-US" dirty="0"/>
              <a:t>家長可能努力，卻缺乏適當的方法，並一直以無效的方式努力，最後這樣的家長會因挫折轉為消極，將目標轉為「不讓傷害繼續擴大」或「減少困擾」</a:t>
            </a:r>
            <a:endParaRPr lang="en-US" altLang="zh-TW" dirty="0"/>
          </a:p>
          <a:p>
            <a:pPr>
              <a:lnSpc>
                <a:spcPct val="150000"/>
              </a:lnSpc>
            </a:pP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具體了解家長使用的方式與困難，並提供具體有用的方式，才能讓家長真正發揮功能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讓家長的出席是協助與發揮價值所在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8620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學校內共識的重要性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dirty="0"/>
              <a:t>在尋求家長的合作前，學校系統內應該先有共識</a:t>
            </a:r>
            <a:endParaRPr lang="en-US" altLang="zh-TW" dirty="0"/>
          </a:p>
          <a:p>
            <a:pPr>
              <a:lnSpc>
                <a:spcPct val="150000"/>
              </a:lnSpc>
            </a:pPr>
            <a:endParaRPr lang="en-US" altLang="zh-TW" dirty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/>
              <a:t>       對外系統的人而言，缺乏共識的討論會減損信任</a:t>
            </a:r>
            <a:endParaRPr lang="en-US" altLang="zh-TW" dirty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/>
              <a:t>        學校內缺乏共識暴露出來，會加深某些家長合作的困難</a:t>
            </a:r>
            <a:endParaRPr lang="en-US" altLang="zh-TW" dirty="0"/>
          </a:p>
          <a:p>
            <a:pPr>
              <a:lnSpc>
                <a:spcPct val="150000"/>
              </a:lnSpc>
            </a:pPr>
            <a:endParaRPr lang="en-US" altLang="zh-TW" dirty="0"/>
          </a:p>
        </p:txBody>
      </p:sp>
      <p:grpSp>
        <p:nvGrpSpPr>
          <p:cNvPr id="4" name="Group 46"/>
          <p:cNvGrpSpPr>
            <a:grpSpLocks noChangeAspect="1"/>
          </p:cNvGrpSpPr>
          <p:nvPr/>
        </p:nvGrpSpPr>
        <p:grpSpPr bwMode="auto">
          <a:xfrm>
            <a:off x="1142178" y="3479268"/>
            <a:ext cx="273241" cy="522026"/>
            <a:chOff x="6072" y="1627"/>
            <a:chExt cx="333" cy="636"/>
          </a:xfrm>
          <a:solidFill>
            <a:schemeClr val="accent4"/>
          </a:solidFill>
        </p:grpSpPr>
        <p:sp>
          <p:nvSpPr>
            <p:cNvPr id="5" name="Freeform 47"/>
            <p:cNvSpPr>
              <a:spLocks noEditPoints="1"/>
            </p:cNvSpPr>
            <p:nvPr/>
          </p:nvSpPr>
          <p:spPr bwMode="auto">
            <a:xfrm>
              <a:off x="6173" y="2091"/>
              <a:ext cx="147" cy="172"/>
            </a:xfrm>
            <a:custGeom>
              <a:avLst/>
              <a:gdLst>
                <a:gd name="T0" fmla="*/ 9 w 19"/>
                <a:gd name="T1" fmla="*/ 22 h 23"/>
                <a:gd name="T2" fmla="*/ 9 w 19"/>
                <a:gd name="T3" fmla="*/ 23 h 23"/>
                <a:gd name="T4" fmla="*/ 5 w 19"/>
                <a:gd name="T5" fmla="*/ 8 h 23"/>
                <a:gd name="T6" fmla="*/ 12 w 19"/>
                <a:gd name="T7" fmla="*/ 21 h 23"/>
                <a:gd name="T8" fmla="*/ 9 w 19"/>
                <a:gd name="T9" fmla="*/ 22 h 23"/>
                <a:gd name="T10" fmla="*/ 10 w 19"/>
                <a:gd name="T11" fmla="*/ 16 h 23"/>
                <a:gd name="T12" fmla="*/ 11 w 19"/>
                <a:gd name="T13" fmla="*/ 19 h 23"/>
                <a:gd name="T14" fmla="*/ 12 w 19"/>
                <a:gd name="T15" fmla="*/ 18 h 23"/>
                <a:gd name="T16" fmla="*/ 10 w 19"/>
                <a:gd name="T17" fmla="*/ 9 h 23"/>
                <a:gd name="T18" fmla="*/ 8 w 19"/>
                <a:gd name="T19" fmla="*/ 9 h 23"/>
                <a:gd name="T20" fmla="*/ 10 w 19"/>
                <a:gd name="T21" fmla="*/ 16 h 23"/>
                <a:gd name="T22" fmla="*/ 9 w 19"/>
                <a:gd name="T23" fmla="*/ 19 h 23"/>
                <a:gd name="T24" fmla="*/ 7 w 19"/>
                <a:gd name="T25" fmla="*/ 10 h 23"/>
                <a:gd name="T26" fmla="*/ 5 w 19"/>
                <a:gd name="T27" fmla="*/ 13 h 23"/>
                <a:gd name="T28" fmla="*/ 7 w 19"/>
                <a:gd name="T29" fmla="*/ 14 h 23"/>
                <a:gd name="T30" fmla="*/ 7 w 19"/>
                <a:gd name="T31" fmla="*/ 16 h 23"/>
                <a:gd name="T32" fmla="*/ 9 w 19"/>
                <a:gd name="T33" fmla="*/ 19 h 23"/>
                <a:gd name="T34" fmla="*/ 12 w 19"/>
                <a:gd name="T35" fmla="*/ 12 h 23"/>
                <a:gd name="T36" fmla="*/ 12 w 19"/>
                <a:gd name="T37" fmla="*/ 11 h 23"/>
                <a:gd name="T38" fmla="*/ 12 w 19"/>
                <a:gd name="T39" fmla="*/ 12 h 23"/>
                <a:gd name="T40" fmla="*/ 13 w 19"/>
                <a:gd name="T41" fmla="*/ 14 h 23"/>
                <a:gd name="T42" fmla="*/ 12 w 19"/>
                <a:gd name="T43" fmla="*/ 12 h 23"/>
                <a:gd name="T44" fmla="*/ 13 w 19"/>
                <a:gd name="T45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23">
                  <a:moveTo>
                    <a:pt x="9" y="22"/>
                  </a:moveTo>
                  <a:cubicBezTo>
                    <a:pt x="8" y="22"/>
                    <a:pt x="10" y="23"/>
                    <a:pt x="9" y="23"/>
                  </a:cubicBezTo>
                  <a:cubicBezTo>
                    <a:pt x="4" y="20"/>
                    <a:pt x="0" y="14"/>
                    <a:pt x="5" y="8"/>
                  </a:cubicBezTo>
                  <a:cubicBezTo>
                    <a:pt x="13" y="0"/>
                    <a:pt x="19" y="17"/>
                    <a:pt x="12" y="21"/>
                  </a:cubicBezTo>
                  <a:cubicBezTo>
                    <a:pt x="11" y="21"/>
                    <a:pt x="10" y="21"/>
                    <a:pt x="9" y="22"/>
                  </a:cubicBezTo>
                  <a:close/>
                  <a:moveTo>
                    <a:pt x="10" y="16"/>
                  </a:moveTo>
                  <a:cubicBezTo>
                    <a:pt x="10" y="17"/>
                    <a:pt x="11" y="17"/>
                    <a:pt x="11" y="19"/>
                  </a:cubicBezTo>
                  <a:cubicBezTo>
                    <a:pt x="12" y="19"/>
                    <a:pt x="12" y="18"/>
                    <a:pt x="12" y="18"/>
                  </a:cubicBezTo>
                  <a:cubicBezTo>
                    <a:pt x="11" y="15"/>
                    <a:pt x="11" y="11"/>
                    <a:pt x="10" y="9"/>
                  </a:cubicBezTo>
                  <a:cubicBezTo>
                    <a:pt x="9" y="10"/>
                    <a:pt x="9" y="8"/>
                    <a:pt x="8" y="9"/>
                  </a:cubicBezTo>
                  <a:cubicBezTo>
                    <a:pt x="7" y="12"/>
                    <a:pt x="10" y="14"/>
                    <a:pt x="10" y="16"/>
                  </a:cubicBezTo>
                  <a:close/>
                  <a:moveTo>
                    <a:pt x="9" y="19"/>
                  </a:moveTo>
                  <a:cubicBezTo>
                    <a:pt x="8" y="16"/>
                    <a:pt x="7" y="13"/>
                    <a:pt x="7" y="10"/>
                  </a:cubicBezTo>
                  <a:cubicBezTo>
                    <a:pt x="5" y="10"/>
                    <a:pt x="5" y="11"/>
                    <a:pt x="5" y="13"/>
                  </a:cubicBezTo>
                  <a:cubicBezTo>
                    <a:pt x="6" y="13"/>
                    <a:pt x="7" y="13"/>
                    <a:pt x="7" y="14"/>
                  </a:cubicBezTo>
                  <a:cubicBezTo>
                    <a:pt x="7" y="15"/>
                    <a:pt x="7" y="15"/>
                    <a:pt x="7" y="16"/>
                  </a:cubicBezTo>
                  <a:cubicBezTo>
                    <a:pt x="8" y="16"/>
                    <a:pt x="8" y="19"/>
                    <a:pt x="9" y="19"/>
                  </a:cubicBezTo>
                  <a:close/>
                  <a:moveTo>
                    <a:pt x="12" y="12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lose/>
                  <a:moveTo>
                    <a:pt x="13" y="14"/>
                  </a:moveTo>
                  <a:cubicBezTo>
                    <a:pt x="13" y="14"/>
                    <a:pt x="13" y="12"/>
                    <a:pt x="12" y="12"/>
                  </a:cubicBezTo>
                  <a:cubicBezTo>
                    <a:pt x="12" y="13"/>
                    <a:pt x="12" y="14"/>
                    <a:pt x="1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Freeform 48"/>
            <p:cNvSpPr>
              <a:spLocks noEditPoints="1"/>
            </p:cNvSpPr>
            <p:nvPr/>
          </p:nvSpPr>
          <p:spPr bwMode="auto">
            <a:xfrm>
              <a:off x="6072" y="1627"/>
              <a:ext cx="333" cy="464"/>
            </a:xfrm>
            <a:custGeom>
              <a:avLst/>
              <a:gdLst>
                <a:gd name="T0" fmla="*/ 29 w 43"/>
                <a:gd name="T1" fmla="*/ 50 h 62"/>
                <a:gd name="T2" fmla="*/ 20 w 43"/>
                <a:gd name="T3" fmla="*/ 62 h 62"/>
                <a:gd name="T4" fmla="*/ 14 w 43"/>
                <a:gd name="T5" fmla="*/ 48 h 62"/>
                <a:gd name="T6" fmla="*/ 15 w 43"/>
                <a:gd name="T7" fmla="*/ 41 h 62"/>
                <a:gd name="T8" fmla="*/ 28 w 43"/>
                <a:gd name="T9" fmla="*/ 31 h 62"/>
                <a:gd name="T10" fmla="*/ 29 w 43"/>
                <a:gd name="T11" fmla="*/ 29 h 62"/>
                <a:gd name="T12" fmla="*/ 20 w 43"/>
                <a:gd name="T13" fmla="*/ 22 h 62"/>
                <a:gd name="T14" fmla="*/ 18 w 43"/>
                <a:gd name="T15" fmla="*/ 29 h 62"/>
                <a:gd name="T16" fmla="*/ 1 w 43"/>
                <a:gd name="T17" fmla="*/ 31 h 62"/>
                <a:gd name="T18" fmla="*/ 0 w 43"/>
                <a:gd name="T19" fmla="*/ 22 h 62"/>
                <a:gd name="T20" fmla="*/ 17 w 43"/>
                <a:gd name="T21" fmla="*/ 3 h 62"/>
                <a:gd name="T22" fmla="*/ 43 w 43"/>
                <a:gd name="T23" fmla="*/ 20 h 62"/>
                <a:gd name="T24" fmla="*/ 31 w 43"/>
                <a:gd name="T25" fmla="*/ 45 h 62"/>
                <a:gd name="T26" fmla="*/ 25 w 43"/>
                <a:gd name="T27" fmla="*/ 5 h 62"/>
                <a:gd name="T28" fmla="*/ 32 w 43"/>
                <a:gd name="T29" fmla="*/ 25 h 62"/>
                <a:gd name="T30" fmla="*/ 34 w 43"/>
                <a:gd name="T31" fmla="*/ 26 h 62"/>
                <a:gd name="T32" fmla="*/ 36 w 43"/>
                <a:gd name="T33" fmla="*/ 37 h 62"/>
                <a:gd name="T34" fmla="*/ 29 w 43"/>
                <a:gd name="T35" fmla="*/ 5 h 62"/>
                <a:gd name="T36" fmla="*/ 25 w 43"/>
                <a:gd name="T37" fmla="*/ 5 h 62"/>
                <a:gd name="T38" fmla="*/ 25 w 43"/>
                <a:gd name="T39" fmla="*/ 17 h 62"/>
                <a:gd name="T40" fmla="*/ 24 w 43"/>
                <a:gd name="T41" fmla="*/ 8 h 62"/>
                <a:gd name="T42" fmla="*/ 23 w 43"/>
                <a:gd name="T43" fmla="*/ 5 h 62"/>
                <a:gd name="T44" fmla="*/ 18 w 43"/>
                <a:gd name="T45" fmla="*/ 5 h 62"/>
                <a:gd name="T46" fmla="*/ 21 w 43"/>
                <a:gd name="T47" fmla="*/ 18 h 62"/>
                <a:gd name="T48" fmla="*/ 18 w 43"/>
                <a:gd name="T49" fmla="*/ 5 h 62"/>
                <a:gd name="T50" fmla="*/ 39 w 43"/>
                <a:gd name="T51" fmla="*/ 30 h 62"/>
                <a:gd name="T52" fmla="*/ 39 w 43"/>
                <a:gd name="T53" fmla="*/ 25 h 62"/>
                <a:gd name="T54" fmla="*/ 36 w 43"/>
                <a:gd name="T55" fmla="*/ 12 h 62"/>
                <a:gd name="T56" fmla="*/ 35 w 43"/>
                <a:gd name="T57" fmla="*/ 9 h 62"/>
                <a:gd name="T58" fmla="*/ 36 w 43"/>
                <a:gd name="T59" fmla="*/ 21 h 62"/>
                <a:gd name="T60" fmla="*/ 14 w 43"/>
                <a:gd name="T61" fmla="*/ 8 h 62"/>
                <a:gd name="T62" fmla="*/ 20 w 43"/>
                <a:gd name="T63" fmla="*/ 20 h 62"/>
                <a:gd name="T64" fmla="*/ 12 w 43"/>
                <a:gd name="T65" fmla="*/ 8 h 62"/>
                <a:gd name="T66" fmla="*/ 11 w 43"/>
                <a:gd name="T67" fmla="*/ 8 h 62"/>
                <a:gd name="T68" fmla="*/ 12 w 43"/>
                <a:gd name="T69" fmla="*/ 16 h 62"/>
                <a:gd name="T70" fmla="*/ 13 w 43"/>
                <a:gd name="T71" fmla="*/ 12 h 62"/>
                <a:gd name="T72" fmla="*/ 7 w 43"/>
                <a:gd name="T73" fmla="*/ 12 h 62"/>
                <a:gd name="T74" fmla="*/ 15 w 43"/>
                <a:gd name="T75" fmla="*/ 29 h 62"/>
                <a:gd name="T76" fmla="*/ 14 w 43"/>
                <a:gd name="T77" fmla="*/ 26 h 62"/>
                <a:gd name="T78" fmla="*/ 7 w 43"/>
                <a:gd name="T79" fmla="*/ 12 h 62"/>
                <a:gd name="T80" fmla="*/ 6 w 43"/>
                <a:gd name="T81" fmla="*/ 17 h 62"/>
                <a:gd name="T82" fmla="*/ 9 w 43"/>
                <a:gd name="T83" fmla="*/ 28 h 62"/>
                <a:gd name="T84" fmla="*/ 10 w 43"/>
                <a:gd name="T85" fmla="*/ 35 h 62"/>
                <a:gd name="T86" fmla="*/ 6 w 43"/>
                <a:gd name="T87" fmla="*/ 14 h 62"/>
                <a:gd name="T88" fmla="*/ 40 w 43"/>
                <a:gd name="T89" fmla="*/ 21 h 62"/>
                <a:gd name="T90" fmla="*/ 39 w 43"/>
                <a:gd name="T91" fmla="*/ 15 h 62"/>
                <a:gd name="T92" fmla="*/ 7 w 43"/>
                <a:gd name="T93" fmla="*/ 34 h 62"/>
                <a:gd name="T94" fmla="*/ 7 w 43"/>
                <a:gd name="T95" fmla="*/ 34 h 62"/>
                <a:gd name="T96" fmla="*/ 31 w 43"/>
                <a:gd name="T97" fmla="*/ 39 h 62"/>
                <a:gd name="T98" fmla="*/ 33 w 43"/>
                <a:gd name="T99" fmla="*/ 30 h 62"/>
                <a:gd name="T100" fmla="*/ 30 w 43"/>
                <a:gd name="T101" fmla="*/ 32 h 62"/>
                <a:gd name="T102" fmla="*/ 32 w 43"/>
                <a:gd name="T103" fmla="*/ 42 h 62"/>
                <a:gd name="T104" fmla="*/ 30 w 43"/>
                <a:gd name="T105" fmla="*/ 43 h 62"/>
                <a:gd name="T106" fmla="*/ 27 w 43"/>
                <a:gd name="T107" fmla="*/ 47 h 62"/>
                <a:gd name="T108" fmla="*/ 25 w 43"/>
                <a:gd name="T109" fmla="*/ 37 h 62"/>
                <a:gd name="T110" fmla="*/ 24 w 43"/>
                <a:gd name="T111" fmla="*/ 51 h 62"/>
                <a:gd name="T112" fmla="*/ 22 w 43"/>
                <a:gd name="T113" fmla="*/ 40 h 62"/>
                <a:gd name="T114" fmla="*/ 18 w 43"/>
                <a:gd name="T115" fmla="*/ 46 h 62"/>
                <a:gd name="T116" fmla="*/ 19 w 43"/>
                <a:gd name="T117" fmla="*/ 55 h 62"/>
                <a:gd name="T118" fmla="*/ 19 w 43"/>
                <a:gd name="T119" fmla="*/ 58 h 62"/>
                <a:gd name="T120" fmla="*/ 23 w 43"/>
                <a:gd name="T121" fmla="*/ 54 h 62"/>
                <a:gd name="T122" fmla="*/ 18 w 43"/>
                <a:gd name="T123" fmla="*/ 4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" h="62">
                  <a:moveTo>
                    <a:pt x="31" y="47"/>
                  </a:moveTo>
                  <a:cubicBezTo>
                    <a:pt x="29" y="47"/>
                    <a:pt x="28" y="49"/>
                    <a:pt x="29" y="50"/>
                  </a:cubicBezTo>
                  <a:cubicBezTo>
                    <a:pt x="25" y="51"/>
                    <a:pt x="25" y="56"/>
                    <a:pt x="25" y="58"/>
                  </a:cubicBezTo>
                  <a:cubicBezTo>
                    <a:pt x="23" y="59"/>
                    <a:pt x="22" y="62"/>
                    <a:pt x="20" y="62"/>
                  </a:cubicBezTo>
                  <a:cubicBezTo>
                    <a:pt x="19" y="62"/>
                    <a:pt x="15" y="58"/>
                    <a:pt x="15" y="55"/>
                  </a:cubicBezTo>
                  <a:cubicBezTo>
                    <a:pt x="14" y="53"/>
                    <a:pt x="14" y="50"/>
                    <a:pt x="14" y="48"/>
                  </a:cubicBezTo>
                  <a:cubicBezTo>
                    <a:pt x="14" y="47"/>
                    <a:pt x="15" y="47"/>
                    <a:pt x="15" y="46"/>
                  </a:cubicBezTo>
                  <a:cubicBezTo>
                    <a:pt x="16" y="44"/>
                    <a:pt x="14" y="42"/>
                    <a:pt x="15" y="41"/>
                  </a:cubicBezTo>
                  <a:cubicBezTo>
                    <a:pt x="16" y="41"/>
                    <a:pt x="17" y="42"/>
                    <a:pt x="16" y="43"/>
                  </a:cubicBezTo>
                  <a:cubicBezTo>
                    <a:pt x="20" y="39"/>
                    <a:pt x="24" y="35"/>
                    <a:pt x="28" y="31"/>
                  </a:cubicBezTo>
                  <a:cubicBezTo>
                    <a:pt x="28" y="30"/>
                    <a:pt x="27" y="30"/>
                    <a:pt x="27" y="29"/>
                  </a:cubicBezTo>
                  <a:cubicBezTo>
                    <a:pt x="28" y="28"/>
                    <a:pt x="29" y="28"/>
                    <a:pt x="29" y="29"/>
                  </a:cubicBezTo>
                  <a:cubicBezTo>
                    <a:pt x="31" y="24"/>
                    <a:pt x="29" y="20"/>
                    <a:pt x="25" y="20"/>
                  </a:cubicBezTo>
                  <a:cubicBezTo>
                    <a:pt x="23" y="20"/>
                    <a:pt x="22" y="22"/>
                    <a:pt x="20" y="22"/>
                  </a:cubicBezTo>
                  <a:cubicBezTo>
                    <a:pt x="20" y="23"/>
                    <a:pt x="19" y="24"/>
                    <a:pt x="18" y="25"/>
                  </a:cubicBezTo>
                  <a:cubicBezTo>
                    <a:pt x="18" y="27"/>
                    <a:pt x="18" y="28"/>
                    <a:pt x="18" y="29"/>
                  </a:cubicBezTo>
                  <a:cubicBezTo>
                    <a:pt x="17" y="33"/>
                    <a:pt x="11" y="41"/>
                    <a:pt x="6" y="37"/>
                  </a:cubicBezTo>
                  <a:cubicBezTo>
                    <a:pt x="5" y="37"/>
                    <a:pt x="2" y="32"/>
                    <a:pt x="1" y="31"/>
                  </a:cubicBezTo>
                  <a:cubicBezTo>
                    <a:pt x="1" y="29"/>
                    <a:pt x="1" y="27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1" y="19"/>
                    <a:pt x="2" y="14"/>
                    <a:pt x="4" y="12"/>
                  </a:cubicBezTo>
                  <a:cubicBezTo>
                    <a:pt x="7" y="7"/>
                    <a:pt x="12" y="5"/>
                    <a:pt x="17" y="3"/>
                  </a:cubicBezTo>
                  <a:cubicBezTo>
                    <a:pt x="19" y="3"/>
                    <a:pt x="25" y="0"/>
                    <a:pt x="27" y="2"/>
                  </a:cubicBezTo>
                  <a:cubicBezTo>
                    <a:pt x="37" y="3"/>
                    <a:pt x="42" y="11"/>
                    <a:pt x="43" y="20"/>
                  </a:cubicBezTo>
                  <a:cubicBezTo>
                    <a:pt x="43" y="23"/>
                    <a:pt x="43" y="26"/>
                    <a:pt x="42" y="30"/>
                  </a:cubicBezTo>
                  <a:cubicBezTo>
                    <a:pt x="39" y="36"/>
                    <a:pt x="36" y="42"/>
                    <a:pt x="31" y="45"/>
                  </a:cubicBezTo>
                  <a:cubicBezTo>
                    <a:pt x="31" y="47"/>
                    <a:pt x="31" y="46"/>
                    <a:pt x="31" y="47"/>
                  </a:cubicBezTo>
                  <a:close/>
                  <a:moveTo>
                    <a:pt x="25" y="5"/>
                  </a:moveTo>
                  <a:cubicBezTo>
                    <a:pt x="28" y="11"/>
                    <a:pt x="31" y="17"/>
                    <a:pt x="33" y="24"/>
                  </a:cubicBezTo>
                  <a:cubicBezTo>
                    <a:pt x="32" y="24"/>
                    <a:pt x="32" y="24"/>
                    <a:pt x="32" y="25"/>
                  </a:cubicBezTo>
                  <a:cubicBezTo>
                    <a:pt x="32" y="25"/>
                    <a:pt x="32" y="26"/>
                    <a:pt x="32" y="27"/>
                  </a:cubicBezTo>
                  <a:cubicBezTo>
                    <a:pt x="33" y="27"/>
                    <a:pt x="33" y="26"/>
                    <a:pt x="34" y="26"/>
                  </a:cubicBezTo>
                  <a:cubicBezTo>
                    <a:pt x="34" y="30"/>
                    <a:pt x="35" y="34"/>
                    <a:pt x="35" y="37"/>
                  </a:cubicBezTo>
                  <a:cubicBezTo>
                    <a:pt x="35" y="37"/>
                    <a:pt x="36" y="37"/>
                    <a:pt x="36" y="37"/>
                  </a:cubicBezTo>
                  <a:cubicBezTo>
                    <a:pt x="38" y="36"/>
                    <a:pt x="37" y="34"/>
                    <a:pt x="38" y="32"/>
                  </a:cubicBezTo>
                  <a:cubicBezTo>
                    <a:pt x="35" y="23"/>
                    <a:pt x="33" y="13"/>
                    <a:pt x="29" y="5"/>
                  </a:cubicBezTo>
                  <a:cubicBezTo>
                    <a:pt x="27" y="5"/>
                    <a:pt x="27" y="4"/>
                    <a:pt x="25" y="4"/>
                  </a:cubicBezTo>
                  <a:cubicBezTo>
                    <a:pt x="25" y="5"/>
                    <a:pt x="26" y="6"/>
                    <a:pt x="25" y="5"/>
                  </a:cubicBezTo>
                  <a:close/>
                  <a:moveTo>
                    <a:pt x="21" y="5"/>
                  </a:moveTo>
                  <a:cubicBezTo>
                    <a:pt x="21" y="9"/>
                    <a:pt x="24" y="12"/>
                    <a:pt x="25" y="17"/>
                  </a:cubicBezTo>
                  <a:cubicBezTo>
                    <a:pt x="26" y="18"/>
                    <a:pt x="29" y="19"/>
                    <a:pt x="30" y="20"/>
                  </a:cubicBezTo>
                  <a:cubicBezTo>
                    <a:pt x="29" y="15"/>
                    <a:pt x="26" y="12"/>
                    <a:pt x="24" y="8"/>
                  </a:cubicBezTo>
                  <a:cubicBezTo>
                    <a:pt x="24" y="7"/>
                    <a:pt x="23" y="8"/>
                    <a:pt x="23" y="7"/>
                  </a:cubicBezTo>
                  <a:cubicBezTo>
                    <a:pt x="23" y="7"/>
                    <a:pt x="23" y="6"/>
                    <a:pt x="23" y="5"/>
                  </a:cubicBezTo>
                  <a:cubicBezTo>
                    <a:pt x="22" y="5"/>
                    <a:pt x="21" y="4"/>
                    <a:pt x="21" y="5"/>
                  </a:cubicBezTo>
                  <a:close/>
                  <a:moveTo>
                    <a:pt x="18" y="5"/>
                  </a:moveTo>
                  <a:cubicBezTo>
                    <a:pt x="17" y="5"/>
                    <a:pt x="17" y="6"/>
                    <a:pt x="16" y="6"/>
                  </a:cubicBezTo>
                  <a:cubicBezTo>
                    <a:pt x="18" y="10"/>
                    <a:pt x="20" y="15"/>
                    <a:pt x="21" y="18"/>
                  </a:cubicBezTo>
                  <a:cubicBezTo>
                    <a:pt x="22" y="19"/>
                    <a:pt x="22" y="18"/>
                    <a:pt x="23" y="18"/>
                  </a:cubicBezTo>
                  <a:cubicBezTo>
                    <a:pt x="22" y="13"/>
                    <a:pt x="20" y="9"/>
                    <a:pt x="18" y="5"/>
                  </a:cubicBezTo>
                  <a:close/>
                  <a:moveTo>
                    <a:pt x="36" y="21"/>
                  </a:moveTo>
                  <a:cubicBezTo>
                    <a:pt x="39" y="23"/>
                    <a:pt x="37" y="28"/>
                    <a:pt x="39" y="30"/>
                  </a:cubicBezTo>
                  <a:cubicBezTo>
                    <a:pt x="40" y="28"/>
                    <a:pt x="40" y="26"/>
                    <a:pt x="40" y="25"/>
                  </a:cubicBezTo>
                  <a:cubicBezTo>
                    <a:pt x="40" y="25"/>
                    <a:pt x="39" y="25"/>
                    <a:pt x="39" y="25"/>
                  </a:cubicBezTo>
                  <a:cubicBezTo>
                    <a:pt x="37" y="20"/>
                    <a:pt x="38" y="14"/>
                    <a:pt x="36" y="10"/>
                  </a:cubicBezTo>
                  <a:cubicBezTo>
                    <a:pt x="34" y="11"/>
                    <a:pt x="36" y="12"/>
                    <a:pt x="36" y="12"/>
                  </a:cubicBezTo>
                  <a:cubicBezTo>
                    <a:pt x="35" y="11"/>
                    <a:pt x="35" y="11"/>
                    <a:pt x="34" y="10"/>
                  </a:cubicBezTo>
                  <a:cubicBezTo>
                    <a:pt x="34" y="10"/>
                    <a:pt x="34" y="9"/>
                    <a:pt x="35" y="9"/>
                  </a:cubicBezTo>
                  <a:cubicBezTo>
                    <a:pt x="34" y="8"/>
                    <a:pt x="32" y="6"/>
                    <a:pt x="32" y="6"/>
                  </a:cubicBezTo>
                  <a:cubicBezTo>
                    <a:pt x="33" y="10"/>
                    <a:pt x="36" y="16"/>
                    <a:pt x="36" y="21"/>
                  </a:cubicBezTo>
                  <a:close/>
                  <a:moveTo>
                    <a:pt x="12" y="8"/>
                  </a:moveTo>
                  <a:cubicBezTo>
                    <a:pt x="13" y="8"/>
                    <a:pt x="13" y="8"/>
                    <a:pt x="14" y="8"/>
                  </a:cubicBezTo>
                  <a:cubicBezTo>
                    <a:pt x="16" y="12"/>
                    <a:pt x="16" y="17"/>
                    <a:pt x="19" y="20"/>
                  </a:cubicBezTo>
                  <a:cubicBezTo>
                    <a:pt x="19" y="20"/>
                    <a:pt x="19" y="20"/>
                    <a:pt x="20" y="20"/>
                  </a:cubicBezTo>
                  <a:cubicBezTo>
                    <a:pt x="18" y="15"/>
                    <a:pt x="16" y="12"/>
                    <a:pt x="15" y="6"/>
                  </a:cubicBezTo>
                  <a:cubicBezTo>
                    <a:pt x="14" y="7"/>
                    <a:pt x="13" y="7"/>
                    <a:pt x="12" y="8"/>
                  </a:cubicBezTo>
                  <a:close/>
                  <a:moveTo>
                    <a:pt x="13" y="12"/>
                  </a:moveTo>
                  <a:cubicBezTo>
                    <a:pt x="13" y="10"/>
                    <a:pt x="12" y="8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11" y="11"/>
                    <a:pt x="12" y="14"/>
                    <a:pt x="12" y="16"/>
                  </a:cubicBezTo>
                  <a:cubicBezTo>
                    <a:pt x="14" y="17"/>
                    <a:pt x="14" y="22"/>
                    <a:pt x="17" y="24"/>
                  </a:cubicBezTo>
                  <a:cubicBezTo>
                    <a:pt x="17" y="20"/>
                    <a:pt x="14" y="16"/>
                    <a:pt x="13" y="12"/>
                  </a:cubicBezTo>
                  <a:close/>
                  <a:moveTo>
                    <a:pt x="7" y="12"/>
                  </a:moveTo>
                  <a:cubicBezTo>
                    <a:pt x="7" y="12"/>
                    <a:pt x="7" y="11"/>
                    <a:pt x="7" y="12"/>
                  </a:cubicBezTo>
                  <a:cubicBezTo>
                    <a:pt x="8" y="17"/>
                    <a:pt x="11" y="19"/>
                    <a:pt x="12" y="24"/>
                  </a:cubicBezTo>
                  <a:cubicBezTo>
                    <a:pt x="14" y="25"/>
                    <a:pt x="13" y="28"/>
                    <a:pt x="15" y="29"/>
                  </a:cubicBezTo>
                  <a:cubicBezTo>
                    <a:pt x="15" y="28"/>
                    <a:pt x="15" y="27"/>
                    <a:pt x="16" y="26"/>
                  </a:cubicBezTo>
                  <a:cubicBezTo>
                    <a:pt x="15" y="26"/>
                    <a:pt x="14" y="26"/>
                    <a:pt x="14" y="26"/>
                  </a:cubicBezTo>
                  <a:cubicBezTo>
                    <a:pt x="13" y="20"/>
                    <a:pt x="11" y="16"/>
                    <a:pt x="9" y="11"/>
                  </a:cubicBezTo>
                  <a:cubicBezTo>
                    <a:pt x="8" y="11"/>
                    <a:pt x="7" y="11"/>
                    <a:pt x="7" y="12"/>
                  </a:cubicBezTo>
                  <a:close/>
                  <a:moveTo>
                    <a:pt x="5" y="16"/>
                  </a:moveTo>
                  <a:cubicBezTo>
                    <a:pt x="5" y="16"/>
                    <a:pt x="6" y="16"/>
                    <a:pt x="6" y="17"/>
                  </a:cubicBezTo>
                  <a:cubicBezTo>
                    <a:pt x="7" y="22"/>
                    <a:pt x="13" y="27"/>
                    <a:pt x="11" y="32"/>
                  </a:cubicBezTo>
                  <a:cubicBezTo>
                    <a:pt x="10" y="33"/>
                    <a:pt x="10" y="30"/>
                    <a:pt x="9" y="28"/>
                  </a:cubicBezTo>
                  <a:cubicBezTo>
                    <a:pt x="7" y="25"/>
                    <a:pt x="6" y="21"/>
                    <a:pt x="4" y="18"/>
                  </a:cubicBezTo>
                  <a:cubicBezTo>
                    <a:pt x="3" y="24"/>
                    <a:pt x="8" y="29"/>
                    <a:pt x="10" y="35"/>
                  </a:cubicBezTo>
                  <a:cubicBezTo>
                    <a:pt x="12" y="35"/>
                    <a:pt x="13" y="33"/>
                    <a:pt x="13" y="31"/>
                  </a:cubicBezTo>
                  <a:cubicBezTo>
                    <a:pt x="11" y="25"/>
                    <a:pt x="8" y="20"/>
                    <a:pt x="6" y="14"/>
                  </a:cubicBezTo>
                  <a:cubicBezTo>
                    <a:pt x="5" y="15"/>
                    <a:pt x="5" y="15"/>
                    <a:pt x="5" y="16"/>
                  </a:cubicBezTo>
                  <a:close/>
                  <a:moveTo>
                    <a:pt x="40" y="21"/>
                  </a:moveTo>
                  <a:cubicBezTo>
                    <a:pt x="42" y="20"/>
                    <a:pt x="39" y="17"/>
                    <a:pt x="40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7"/>
                    <a:pt x="39" y="19"/>
                    <a:pt x="40" y="21"/>
                  </a:cubicBezTo>
                  <a:close/>
                  <a:moveTo>
                    <a:pt x="7" y="34"/>
                  </a:moveTo>
                  <a:cubicBezTo>
                    <a:pt x="6" y="31"/>
                    <a:pt x="5" y="27"/>
                    <a:pt x="3" y="25"/>
                  </a:cubicBezTo>
                  <a:cubicBezTo>
                    <a:pt x="2" y="29"/>
                    <a:pt x="5" y="32"/>
                    <a:pt x="7" y="34"/>
                  </a:cubicBezTo>
                  <a:close/>
                  <a:moveTo>
                    <a:pt x="30" y="32"/>
                  </a:moveTo>
                  <a:cubicBezTo>
                    <a:pt x="31" y="34"/>
                    <a:pt x="31" y="36"/>
                    <a:pt x="31" y="39"/>
                  </a:cubicBezTo>
                  <a:cubicBezTo>
                    <a:pt x="33" y="39"/>
                    <a:pt x="31" y="40"/>
                    <a:pt x="33" y="40"/>
                  </a:cubicBezTo>
                  <a:cubicBezTo>
                    <a:pt x="36" y="39"/>
                    <a:pt x="33" y="34"/>
                    <a:pt x="33" y="30"/>
                  </a:cubicBezTo>
                  <a:cubicBezTo>
                    <a:pt x="33" y="29"/>
                    <a:pt x="33" y="28"/>
                    <a:pt x="32" y="27"/>
                  </a:cubicBezTo>
                  <a:cubicBezTo>
                    <a:pt x="32" y="29"/>
                    <a:pt x="31" y="30"/>
                    <a:pt x="30" y="32"/>
                  </a:cubicBezTo>
                  <a:close/>
                  <a:moveTo>
                    <a:pt x="30" y="43"/>
                  </a:moveTo>
                  <a:cubicBezTo>
                    <a:pt x="30" y="43"/>
                    <a:pt x="31" y="42"/>
                    <a:pt x="32" y="42"/>
                  </a:cubicBezTo>
                  <a:cubicBezTo>
                    <a:pt x="30" y="40"/>
                    <a:pt x="30" y="36"/>
                    <a:pt x="28" y="34"/>
                  </a:cubicBezTo>
                  <a:cubicBezTo>
                    <a:pt x="26" y="37"/>
                    <a:pt x="28" y="41"/>
                    <a:pt x="30" y="43"/>
                  </a:cubicBezTo>
                  <a:close/>
                  <a:moveTo>
                    <a:pt x="25" y="44"/>
                  </a:moveTo>
                  <a:cubicBezTo>
                    <a:pt x="26" y="44"/>
                    <a:pt x="26" y="46"/>
                    <a:pt x="27" y="47"/>
                  </a:cubicBezTo>
                  <a:cubicBezTo>
                    <a:pt x="27" y="46"/>
                    <a:pt x="28" y="46"/>
                    <a:pt x="28" y="45"/>
                  </a:cubicBezTo>
                  <a:cubicBezTo>
                    <a:pt x="27" y="43"/>
                    <a:pt x="27" y="39"/>
                    <a:pt x="25" y="37"/>
                  </a:cubicBezTo>
                  <a:cubicBezTo>
                    <a:pt x="22" y="39"/>
                    <a:pt x="26" y="41"/>
                    <a:pt x="25" y="44"/>
                  </a:cubicBezTo>
                  <a:close/>
                  <a:moveTo>
                    <a:pt x="24" y="51"/>
                  </a:moveTo>
                  <a:cubicBezTo>
                    <a:pt x="24" y="51"/>
                    <a:pt x="25" y="49"/>
                    <a:pt x="26" y="48"/>
                  </a:cubicBezTo>
                  <a:cubicBezTo>
                    <a:pt x="24" y="46"/>
                    <a:pt x="24" y="42"/>
                    <a:pt x="22" y="40"/>
                  </a:cubicBezTo>
                  <a:cubicBezTo>
                    <a:pt x="20" y="43"/>
                    <a:pt x="22" y="49"/>
                    <a:pt x="24" y="51"/>
                  </a:cubicBezTo>
                  <a:close/>
                  <a:moveTo>
                    <a:pt x="18" y="46"/>
                  </a:moveTo>
                  <a:cubicBezTo>
                    <a:pt x="18" y="48"/>
                    <a:pt x="20" y="50"/>
                    <a:pt x="19" y="53"/>
                  </a:cubicBezTo>
                  <a:cubicBezTo>
                    <a:pt x="21" y="53"/>
                    <a:pt x="20" y="55"/>
                    <a:pt x="19" y="55"/>
                  </a:cubicBezTo>
                  <a:cubicBezTo>
                    <a:pt x="18" y="54"/>
                    <a:pt x="18" y="51"/>
                    <a:pt x="17" y="49"/>
                  </a:cubicBezTo>
                  <a:cubicBezTo>
                    <a:pt x="16" y="53"/>
                    <a:pt x="19" y="56"/>
                    <a:pt x="19" y="58"/>
                  </a:cubicBezTo>
                  <a:cubicBezTo>
                    <a:pt x="20" y="58"/>
                    <a:pt x="20" y="59"/>
                    <a:pt x="21" y="59"/>
                  </a:cubicBezTo>
                  <a:cubicBezTo>
                    <a:pt x="22" y="58"/>
                    <a:pt x="23" y="56"/>
                    <a:pt x="23" y="54"/>
                  </a:cubicBezTo>
                  <a:cubicBezTo>
                    <a:pt x="21" y="51"/>
                    <a:pt x="21" y="47"/>
                    <a:pt x="19" y="44"/>
                  </a:cubicBezTo>
                  <a:cubicBezTo>
                    <a:pt x="19" y="45"/>
                    <a:pt x="18" y="46"/>
                    <a:pt x="18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Group 46"/>
          <p:cNvGrpSpPr>
            <a:grpSpLocks noChangeAspect="1"/>
          </p:cNvGrpSpPr>
          <p:nvPr/>
        </p:nvGrpSpPr>
        <p:grpSpPr bwMode="auto">
          <a:xfrm>
            <a:off x="1148742" y="4244439"/>
            <a:ext cx="273241" cy="522026"/>
            <a:chOff x="6072" y="1627"/>
            <a:chExt cx="333" cy="636"/>
          </a:xfrm>
          <a:solidFill>
            <a:schemeClr val="accent4"/>
          </a:solidFill>
        </p:grpSpPr>
        <p:sp>
          <p:nvSpPr>
            <p:cNvPr id="8" name="Freeform 47"/>
            <p:cNvSpPr>
              <a:spLocks noEditPoints="1"/>
            </p:cNvSpPr>
            <p:nvPr/>
          </p:nvSpPr>
          <p:spPr bwMode="auto">
            <a:xfrm>
              <a:off x="6173" y="2091"/>
              <a:ext cx="147" cy="172"/>
            </a:xfrm>
            <a:custGeom>
              <a:avLst/>
              <a:gdLst>
                <a:gd name="T0" fmla="*/ 9 w 19"/>
                <a:gd name="T1" fmla="*/ 22 h 23"/>
                <a:gd name="T2" fmla="*/ 9 w 19"/>
                <a:gd name="T3" fmla="*/ 23 h 23"/>
                <a:gd name="T4" fmla="*/ 5 w 19"/>
                <a:gd name="T5" fmla="*/ 8 h 23"/>
                <a:gd name="T6" fmla="*/ 12 w 19"/>
                <a:gd name="T7" fmla="*/ 21 h 23"/>
                <a:gd name="T8" fmla="*/ 9 w 19"/>
                <a:gd name="T9" fmla="*/ 22 h 23"/>
                <a:gd name="T10" fmla="*/ 10 w 19"/>
                <a:gd name="T11" fmla="*/ 16 h 23"/>
                <a:gd name="T12" fmla="*/ 11 w 19"/>
                <a:gd name="T13" fmla="*/ 19 h 23"/>
                <a:gd name="T14" fmla="*/ 12 w 19"/>
                <a:gd name="T15" fmla="*/ 18 h 23"/>
                <a:gd name="T16" fmla="*/ 10 w 19"/>
                <a:gd name="T17" fmla="*/ 9 h 23"/>
                <a:gd name="T18" fmla="*/ 8 w 19"/>
                <a:gd name="T19" fmla="*/ 9 h 23"/>
                <a:gd name="T20" fmla="*/ 10 w 19"/>
                <a:gd name="T21" fmla="*/ 16 h 23"/>
                <a:gd name="T22" fmla="*/ 9 w 19"/>
                <a:gd name="T23" fmla="*/ 19 h 23"/>
                <a:gd name="T24" fmla="*/ 7 w 19"/>
                <a:gd name="T25" fmla="*/ 10 h 23"/>
                <a:gd name="T26" fmla="*/ 5 w 19"/>
                <a:gd name="T27" fmla="*/ 13 h 23"/>
                <a:gd name="T28" fmla="*/ 7 w 19"/>
                <a:gd name="T29" fmla="*/ 14 h 23"/>
                <a:gd name="T30" fmla="*/ 7 w 19"/>
                <a:gd name="T31" fmla="*/ 16 h 23"/>
                <a:gd name="T32" fmla="*/ 9 w 19"/>
                <a:gd name="T33" fmla="*/ 19 h 23"/>
                <a:gd name="T34" fmla="*/ 12 w 19"/>
                <a:gd name="T35" fmla="*/ 12 h 23"/>
                <a:gd name="T36" fmla="*/ 12 w 19"/>
                <a:gd name="T37" fmla="*/ 11 h 23"/>
                <a:gd name="T38" fmla="*/ 12 w 19"/>
                <a:gd name="T39" fmla="*/ 12 h 23"/>
                <a:gd name="T40" fmla="*/ 13 w 19"/>
                <a:gd name="T41" fmla="*/ 14 h 23"/>
                <a:gd name="T42" fmla="*/ 12 w 19"/>
                <a:gd name="T43" fmla="*/ 12 h 23"/>
                <a:gd name="T44" fmla="*/ 13 w 19"/>
                <a:gd name="T45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23">
                  <a:moveTo>
                    <a:pt x="9" y="22"/>
                  </a:moveTo>
                  <a:cubicBezTo>
                    <a:pt x="8" y="22"/>
                    <a:pt x="10" y="23"/>
                    <a:pt x="9" y="23"/>
                  </a:cubicBezTo>
                  <a:cubicBezTo>
                    <a:pt x="4" y="20"/>
                    <a:pt x="0" y="14"/>
                    <a:pt x="5" y="8"/>
                  </a:cubicBezTo>
                  <a:cubicBezTo>
                    <a:pt x="13" y="0"/>
                    <a:pt x="19" y="17"/>
                    <a:pt x="12" y="21"/>
                  </a:cubicBezTo>
                  <a:cubicBezTo>
                    <a:pt x="11" y="21"/>
                    <a:pt x="10" y="21"/>
                    <a:pt x="9" y="22"/>
                  </a:cubicBezTo>
                  <a:close/>
                  <a:moveTo>
                    <a:pt x="10" y="16"/>
                  </a:moveTo>
                  <a:cubicBezTo>
                    <a:pt x="10" y="17"/>
                    <a:pt x="11" y="17"/>
                    <a:pt x="11" y="19"/>
                  </a:cubicBezTo>
                  <a:cubicBezTo>
                    <a:pt x="12" y="19"/>
                    <a:pt x="12" y="18"/>
                    <a:pt x="12" y="18"/>
                  </a:cubicBezTo>
                  <a:cubicBezTo>
                    <a:pt x="11" y="15"/>
                    <a:pt x="11" y="11"/>
                    <a:pt x="10" y="9"/>
                  </a:cubicBezTo>
                  <a:cubicBezTo>
                    <a:pt x="9" y="10"/>
                    <a:pt x="9" y="8"/>
                    <a:pt x="8" y="9"/>
                  </a:cubicBezTo>
                  <a:cubicBezTo>
                    <a:pt x="7" y="12"/>
                    <a:pt x="10" y="14"/>
                    <a:pt x="10" y="16"/>
                  </a:cubicBezTo>
                  <a:close/>
                  <a:moveTo>
                    <a:pt x="9" y="19"/>
                  </a:moveTo>
                  <a:cubicBezTo>
                    <a:pt x="8" y="16"/>
                    <a:pt x="7" y="13"/>
                    <a:pt x="7" y="10"/>
                  </a:cubicBezTo>
                  <a:cubicBezTo>
                    <a:pt x="5" y="10"/>
                    <a:pt x="5" y="11"/>
                    <a:pt x="5" y="13"/>
                  </a:cubicBezTo>
                  <a:cubicBezTo>
                    <a:pt x="6" y="13"/>
                    <a:pt x="7" y="13"/>
                    <a:pt x="7" y="14"/>
                  </a:cubicBezTo>
                  <a:cubicBezTo>
                    <a:pt x="7" y="15"/>
                    <a:pt x="7" y="15"/>
                    <a:pt x="7" y="16"/>
                  </a:cubicBezTo>
                  <a:cubicBezTo>
                    <a:pt x="8" y="16"/>
                    <a:pt x="8" y="19"/>
                    <a:pt x="9" y="19"/>
                  </a:cubicBezTo>
                  <a:close/>
                  <a:moveTo>
                    <a:pt x="12" y="12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lose/>
                  <a:moveTo>
                    <a:pt x="13" y="14"/>
                  </a:moveTo>
                  <a:cubicBezTo>
                    <a:pt x="13" y="14"/>
                    <a:pt x="13" y="12"/>
                    <a:pt x="12" y="12"/>
                  </a:cubicBezTo>
                  <a:cubicBezTo>
                    <a:pt x="12" y="13"/>
                    <a:pt x="12" y="14"/>
                    <a:pt x="1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6072" y="1627"/>
              <a:ext cx="333" cy="464"/>
            </a:xfrm>
            <a:custGeom>
              <a:avLst/>
              <a:gdLst>
                <a:gd name="T0" fmla="*/ 29 w 43"/>
                <a:gd name="T1" fmla="*/ 50 h 62"/>
                <a:gd name="T2" fmla="*/ 20 w 43"/>
                <a:gd name="T3" fmla="*/ 62 h 62"/>
                <a:gd name="T4" fmla="*/ 14 w 43"/>
                <a:gd name="T5" fmla="*/ 48 h 62"/>
                <a:gd name="T6" fmla="*/ 15 w 43"/>
                <a:gd name="T7" fmla="*/ 41 h 62"/>
                <a:gd name="T8" fmla="*/ 28 w 43"/>
                <a:gd name="T9" fmla="*/ 31 h 62"/>
                <a:gd name="T10" fmla="*/ 29 w 43"/>
                <a:gd name="T11" fmla="*/ 29 h 62"/>
                <a:gd name="T12" fmla="*/ 20 w 43"/>
                <a:gd name="T13" fmla="*/ 22 h 62"/>
                <a:gd name="T14" fmla="*/ 18 w 43"/>
                <a:gd name="T15" fmla="*/ 29 h 62"/>
                <a:gd name="T16" fmla="*/ 1 w 43"/>
                <a:gd name="T17" fmla="*/ 31 h 62"/>
                <a:gd name="T18" fmla="*/ 0 w 43"/>
                <a:gd name="T19" fmla="*/ 22 h 62"/>
                <a:gd name="T20" fmla="*/ 17 w 43"/>
                <a:gd name="T21" fmla="*/ 3 h 62"/>
                <a:gd name="T22" fmla="*/ 43 w 43"/>
                <a:gd name="T23" fmla="*/ 20 h 62"/>
                <a:gd name="T24" fmla="*/ 31 w 43"/>
                <a:gd name="T25" fmla="*/ 45 h 62"/>
                <a:gd name="T26" fmla="*/ 25 w 43"/>
                <a:gd name="T27" fmla="*/ 5 h 62"/>
                <a:gd name="T28" fmla="*/ 32 w 43"/>
                <a:gd name="T29" fmla="*/ 25 h 62"/>
                <a:gd name="T30" fmla="*/ 34 w 43"/>
                <a:gd name="T31" fmla="*/ 26 h 62"/>
                <a:gd name="T32" fmla="*/ 36 w 43"/>
                <a:gd name="T33" fmla="*/ 37 h 62"/>
                <a:gd name="T34" fmla="*/ 29 w 43"/>
                <a:gd name="T35" fmla="*/ 5 h 62"/>
                <a:gd name="T36" fmla="*/ 25 w 43"/>
                <a:gd name="T37" fmla="*/ 5 h 62"/>
                <a:gd name="T38" fmla="*/ 25 w 43"/>
                <a:gd name="T39" fmla="*/ 17 h 62"/>
                <a:gd name="T40" fmla="*/ 24 w 43"/>
                <a:gd name="T41" fmla="*/ 8 h 62"/>
                <a:gd name="T42" fmla="*/ 23 w 43"/>
                <a:gd name="T43" fmla="*/ 5 h 62"/>
                <a:gd name="T44" fmla="*/ 18 w 43"/>
                <a:gd name="T45" fmla="*/ 5 h 62"/>
                <a:gd name="T46" fmla="*/ 21 w 43"/>
                <a:gd name="T47" fmla="*/ 18 h 62"/>
                <a:gd name="T48" fmla="*/ 18 w 43"/>
                <a:gd name="T49" fmla="*/ 5 h 62"/>
                <a:gd name="T50" fmla="*/ 39 w 43"/>
                <a:gd name="T51" fmla="*/ 30 h 62"/>
                <a:gd name="T52" fmla="*/ 39 w 43"/>
                <a:gd name="T53" fmla="*/ 25 h 62"/>
                <a:gd name="T54" fmla="*/ 36 w 43"/>
                <a:gd name="T55" fmla="*/ 12 h 62"/>
                <a:gd name="T56" fmla="*/ 35 w 43"/>
                <a:gd name="T57" fmla="*/ 9 h 62"/>
                <a:gd name="T58" fmla="*/ 36 w 43"/>
                <a:gd name="T59" fmla="*/ 21 h 62"/>
                <a:gd name="T60" fmla="*/ 14 w 43"/>
                <a:gd name="T61" fmla="*/ 8 h 62"/>
                <a:gd name="T62" fmla="*/ 20 w 43"/>
                <a:gd name="T63" fmla="*/ 20 h 62"/>
                <a:gd name="T64" fmla="*/ 12 w 43"/>
                <a:gd name="T65" fmla="*/ 8 h 62"/>
                <a:gd name="T66" fmla="*/ 11 w 43"/>
                <a:gd name="T67" fmla="*/ 8 h 62"/>
                <a:gd name="T68" fmla="*/ 12 w 43"/>
                <a:gd name="T69" fmla="*/ 16 h 62"/>
                <a:gd name="T70" fmla="*/ 13 w 43"/>
                <a:gd name="T71" fmla="*/ 12 h 62"/>
                <a:gd name="T72" fmla="*/ 7 w 43"/>
                <a:gd name="T73" fmla="*/ 12 h 62"/>
                <a:gd name="T74" fmla="*/ 15 w 43"/>
                <a:gd name="T75" fmla="*/ 29 h 62"/>
                <a:gd name="T76" fmla="*/ 14 w 43"/>
                <a:gd name="T77" fmla="*/ 26 h 62"/>
                <a:gd name="T78" fmla="*/ 7 w 43"/>
                <a:gd name="T79" fmla="*/ 12 h 62"/>
                <a:gd name="T80" fmla="*/ 6 w 43"/>
                <a:gd name="T81" fmla="*/ 17 h 62"/>
                <a:gd name="T82" fmla="*/ 9 w 43"/>
                <a:gd name="T83" fmla="*/ 28 h 62"/>
                <a:gd name="T84" fmla="*/ 10 w 43"/>
                <a:gd name="T85" fmla="*/ 35 h 62"/>
                <a:gd name="T86" fmla="*/ 6 w 43"/>
                <a:gd name="T87" fmla="*/ 14 h 62"/>
                <a:gd name="T88" fmla="*/ 40 w 43"/>
                <a:gd name="T89" fmla="*/ 21 h 62"/>
                <a:gd name="T90" fmla="*/ 39 w 43"/>
                <a:gd name="T91" fmla="*/ 15 h 62"/>
                <a:gd name="T92" fmla="*/ 7 w 43"/>
                <a:gd name="T93" fmla="*/ 34 h 62"/>
                <a:gd name="T94" fmla="*/ 7 w 43"/>
                <a:gd name="T95" fmla="*/ 34 h 62"/>
                <a:gd name="T96" fmla="*/ 31 w 43"/>
                <a:gd name="T97" fmla="*/ 39 h 62"/>
                <a:gd name="T98" fmla="*/ 33 w 43"/>
                <a:gd name="T99" fmla="*/ 30 h 62"/>
                <a:gd name="T100" fmla="*/ 30 w 43"/>
                <a:gd name="T101" fmla="*/ 32 h 62"/>
                <a:gd name="T102" fmla="*/ 32 w 43"/>
                <a:gd name="T103" fmla="*/ 42 h 62"/>
                <a:gd name="T104" fmla="*/ 30 w 43"/>
                <a:gd name="T105" fmla="*/ 43 h 62"/>
                <a:gd name="T106" fmla="*/ 27 w 43"/>
                <a:gd name="T107" fmla="*/ 47 h 62"/>
                <a:gd name="T108" fmla="*/ 25 w 43"/>
                <a:gd name="T109" fmla="*/ 37 h 62"/>
                <a:gd name="T110" fmla="*/ 24 w 43"/>
                <a:gd name="T111" fmla="*/ 51 h 62"/>
                <a:gd name="T112" fmla="*/ 22 w 43"/>
                <a:gd name="T113" fmla="*/ 40 h 62"/>
                <a:gd name="T114" fmla="*/ 18 w 43"/>
                <a:gd name="T115" fmla="*/ 46 h 62"/>
                <a:gd name="T116" fmla="*/ 19 w 43"/>
                <a:gd name="T117" fmla="*/ 55 h 62"/>
                <a:gd name="T118" fmla="*/ 19 w 43"/>
                <a:gd name="T119" fmla="*/ 58 h 62"/>
                <a:gd name="T120" fmla="*/ 23 w 43"/>
                <a:gd name="T121" fmla="*/ 54 h 62"/>
                <a:gd name="T122" fmla="*/ 18 w 43"/>
                <a:gd name="T123" fmla="*/ 4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" h="62">
                  <a:moveTo>
                    <a:pt x="31" y="47"/>
                  </a:moveTo>
                  <a:cubicBezTo>
                    <a:pt x="29" y="47"/>
                    <a:pt x="28" y="49"/>
                    <a:pt x="29" y="50"/>
                  </a:cubicBezTo>
                  <a:cubicBezTo>
                    <a:pt x="25" y="51"/>
                    <a:pt x="25" y="56"/>
                    <a:pt x="25" y="58"/>
                  </a:cubicBezTo>
                  <a:cubicBezTo>
                    <a:pt x="23" y="59"/>
                    <a:pt x="22" y="62"/>
                    <a:pt x="20" y="62"/>
                  </a:cubicBezTo>
                  <a:cubicBezTo>
                    <a:pt x="19" y="62"/>
                    <a:pt x="15" y="58"/>
                    <a:pt x="15" y="55"/>
                  </a:cubicBezTo>
                  <a:cubicBezTo>
                    <a:pt x="14" y="53"/>
                    <a:pt x="14" y="50"/>
                    <a:pt x="14" y="48"/>
                  </a:cubicBezTo>
                  <a:cubicBezTo>
                    <a:pt x="14" y="47"/>
                    <a:pt x="15" y="47"/>
                    <a:pt x="15" y="46"/>
                  </a:cubicBezTo>
                  <a:cubicBezTo>
                    <a:pt x="16" y="44"/>
                    <a:pt x="14" y="42"/>
                    <a:pt x="15" y="41"/>
                  </a:cubicBezTo>
                  <a:cubicBezTo>
                    <a:pt x="16" y="41"/>
                    <a:pt x="17" y="42"/>
                    <a:pt x="16" y="43"/>
                  </a:cubicBezTo>
                  <a:cubicBezTo>
                    <a:pt x="20" y="39"/>
                    <a:pt x="24" y="35"/>
                    <a:pt x="28" y="31"/>
                  </a:cubicBezTo>
                  <a:cubicBezTo>
                    <a:pt x="28" y="30"/>
                    <a:pt x="27" y="30"/>
                    <a:pt x="27" y="29"/>
                  </a:cubicBezTo>
                  <a:cubicBezTo>
                    <a:pt x="28" y="28"/>
                    <a:pt x="29" y="28"/>
                    <a:pt x="29" y="29"/>
                  </a:cubicBezTo>
                  <a:cubicBezTo>
                    <a:pt x="31" y="24"/>
                    <a:pt x="29" y="20"/>
                    <a:pt x="25" y="20"/>
                  </a:cubicBezTo>
                  <a:cubicBezTo>
                    <a:pt x="23" y="20"/>
                    <a:pt x="22" y="22"/>
                    <a:pt x="20" y="22"/>
                  </a:cubicBezTo>
                  <a:cubicBezTo>
                    <a:pt x="20" y="23"/>
                    <a:pt x="19" y="24"/>
                    <a:pt x="18" y="25"/>
                  </a:cubicBezTo>
                  <a:cubicBezTo>
                    <a:pt x="18" y="27"/>
                    <a:pt x="18" y="28"/>
                    <a:pt x="18" y="29"/>
                  </a:cubicBezTo>
                  <a:cubicBezTo>
                    <a:pt x="17" y="33"/>
                    <a:pt x="11" y="41"/>
                    <a:pt x="6" y="37"/>
                  </a:cubicBezTo>
                  <a:cubicBezTo>
                    <a:pt x="5" y="37"/>
                    <a:pt x="2" y="32"/>
                    <a:pt x="1" y="31"/>
                  </a:cubicBezTo>
                  <a:cubicBezTo>
                    <a:pt x="1" y="29"/>
                    <a:pt x="1" y="27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1" y="19"/>
                    <a:pt x="2" y="14"/>
                    <a:pt x="4" y="12"/>
                  </a:cubicBezTo>
                  <a:cubicBezTo>
                    <a:pt x="7" y="7"/>
                    <a:pt x="12" y="5"/>
                    <a:pt x="17" y="3"/>
                  </a:cubicBezTo>
                  <a:cubicBezTo>
                    <a:pt x="19" y="3"/>
                    <a:pt x="25" y="0"/>
                    <a:pt x="27" y="2"/>
                  </a:cubicBezTo>
                  <a:cubicBezTo>
                    <a:pt x="37" y="3"/>
                    <a:pt x="42" y="11"/>
                    <a:pt x="43" y="20"/>
                  </a:cubicBezTo>
                  <a:cubicBezTo>
                    <a:pt x="43" y="23"/>
                    <a:pt x="43" y="26"/>
                    <a:pt x="42" y="30"/>
                  </a:cubicBezTo>
                  <a:cubicBezTo>
                    <a:pt x="39" y="36"/>
                    <a:pt x="36" y="42"/>
                    <a:pt x="31" y="45"/>
                  </a:cubicBezTo>
                  <a:cubicBezTo>
                    <a:pt x="31" y="47"/>
                    <a:pt x="31" y="46"/>
                    <a:pt x="31" y="47"/>
                  </a:cubicBezTo>
                  <a:close/>
                  <a:moveTo>
                    <a:pt x="25" y="5"/>
                  </a:moveTo>
                  <a:cubicBezTo>
                    <a:pt x="28" y="11"/>
                    <a:pt x="31" y="17"/>
                    <a:pt x="33" y="24"/>
                  </a:cubicBezTo>
                  <a:cubicBezTo>
                    <a:pt x="32" y="24"/>
                    <a:pt x="32" y="24"/>
                    <a:pt x="32" y="25"/>
                  </a:cubicBezTo>
                  <a:cubicBezTo>
                    <a:pt x="32" y="25"/>
                    <a:pt x="32" y="26"/>
                    <a:pt x="32" y="27"/>
                  </a:cubicBezTo>
                  <a:cubicBezTo>
                    <a:pt x="33" y="27"/>
                    <a:pt x="33" y="26"/>
                    <a:pt x="34" y="26"/>
                  </a:cubicBezTo>
                  <a:cubicBezTo>
                    <a:pt x="34" y="30"/>
                    <a:pt x="35" y="34"/>
                    <a:pt x="35" y="37"/>
                  </a:cubicBezTo>
                  <a:cubicBezTo>
                    <a:pt x="35" y="37"/>
                    <a:pt x="36" y="37"/>
                    <a:pt x="36" y="37"/>
                  </a:cubicBezTo>
                  <a:cubicBezTo>
                    <a:pt x="38" y="36"/>
                    <a:pt x="37" y="34"/>
                    <a:pt x="38" y="32"/>
                  </a:cubicBezTo>
                  <a:cubicBezTo>
                    <a:pt x="35" y="23"/>
                    <a:pt x="33" y="13"/>
                    <a:pt x="29" y="5"/>
                  </a:cubicBezTo>
                  <a:cubicBezTo>
                    <a:pt x="27" y="5"/>
                    <a:pt x="27" y="4"/>
                    <a:pt x="25" y="4"/>
                  </a:cubicBezTo>
                  <a:cubicBezTo>
                    <a:pt x="25" y="5"/>
                    <a:pt x="26" y="6"/>
                    <a:pt x="25" y="5"/>
                  </a:cubicBezTo>
                  <a:close/>
                  <a:moveTo>
                    <a:pt x="21" y="5"/>
                  </a:moveTo>
                  <a:cubicBezTo>
                    <a:pt x="21" y="9"/>
                    <a:pt x="24" y="12"/>
                    <a:pt x="25" y="17"/>
                  </a:cubicBezTo>
                  <a:cubicBezTo>
                    <a:pt x="26" y="18"/>
                    <a:pt x="29" y="19"/>
                    <a:pt x="30" y="20"/>
                  </a:cubicBezTo>
                  <a:cubicBezTo>
                    <a:pt x="29" y="15"/>
                    <a:pt x="26" y="12"/>
                    <a:pt x="24" y="8"/>
                  </a:cubicBezTo>
                  <a:cubicBezTo>
                    <a:pt x="24" y="7"/>
                    <a:pt x="23" y="8"/>
                    <a:pt x="23" y="7"/>
                  </a:cubicBezTo>
                  <a:cubicBezTo>
                    <a:pt x="23" y="7"/>
                    <a:pt x="23" y="6"/>
                    <a:pt x="23" y="5"/>
                  </a:cubicBezTo>
                  <a:cubicBezTo>
                    <a:pt x="22" y="5"/>
                    <a:pt x="21" y="4"/>
                    <a:pt x="21" y="5"/>
                  </a:cubicBezTo>
                  <a:close/>
                  <a:moveTo>
                    <a:pt x="18" y="5"/>
                  </a:moveTo>
                  <a:cubicBezTo>
                    <a:pt x="17" y="5"/>
                    <a:pt x="17" y="6"/>
                    <a:pt x="16" y="6"/>
                  </a:cubicBezTo>
                  <a:cubicBezTo>
                    <a:pt x="18" y="10"/>
                    <a:pt x="20" y="15"/>
                    <a:pt x="21" y="18"/>
                  </a:cubicBezTo>
                  <a:cubicBezTo>
                    <a:pt x="22" y="19"/>
                    <a:pt x="22" y="18"/>
                    <a:pt x="23" y="18"/>
                  </a:cubicBezTo>
                  <a:cubicBezTo>
                    <a:pt x="22" y="13"/>
                    <a:pt x="20" y="9"/>
                    <a:pt x="18" y="5"/>
                  </a:cubicBezTo>
                  <a:close/>
                  <a:moveTo>
                    <a:pt x="36" y="21"/>
                  </a:moveTo>
                  <a:cubicBezTo>
                    <a:pt x="39" y="23"/>
                    <a:pt x="37" y="28"/>
                    <a:pt x="39" y="30"/>
                  </a:cubicBezTo>
                  <a:cubicBezTo>
                    <a:pt x="40" y="28"/>
                    <a:pt x="40" y="26"/>
                    <a:pt x="40" y="25"/>
                  </a:cubicBezTo>
                  <a:cubicBezTo>
                    <a:pt x="40" y="25"/>
                    <a:pt x="39" y="25"/>
                    <a:pt x="39" y="25"/>
                  </a:cubicBezTo>
                  <a:cubicBezTo>
                    <a:pt x="37" y="20"/>
                    <a:pt x="38" y="14"/>
                    <a:pt x="36" y="10"/>
                  </a:cubicBezTo>
                  <a:cubicBezTo>
                    <a:pt x="34" y="11"/>
                    <a:pt x="36" y="12"/>
                    <a:pt x="36" y="12"/>
                  </a:cubicBezTo>
                  <a:cubicBezTo>
                    <a:pt x="35" y="11"/>
                    <a:pt x="35" y="11"/>
                    <a:pt x="34" y="10"/>
                  </a:cubicBezTo>
                  <a:cubicBezTo>
                    <a:pt x="34" y="10"/>
                    <a:pt x="34" y="9"/>
                    <a:pt x="35" y="9"/>
                  </a:cubicBezTo>
                  <a:cubicBezTo>
                    <a:pt x="34" y="8"/>
                    <a:pt x="32" y="6"/>
                    <a:pt x="32" y="6"/>
                  </a:cubicBezTo>
                  <a:cubicBezTo>
                    <a:pt x="33" y="10"/>
                    <a:pt x="36" y="16"/>
                    <a:pt x="36" y="21"/>
                  </a:cubicBezTo>
                  <a:close/>
                  <a:moveTo>
                    <a:pt x="12" y="8"/>
                  </a:moveTo>
                  <a:cubicBezTo>
                    <a:pt x="13" y="8"/>
                    <a:pt x="13" y="8"/>
                    <a:pt x="14" y="8"/>
                  </a:cubicBezTo>
                  <a:cubicBezTo>
                    <a:pt x="16" y="12"/>
                    <a:pt x="16" y="17"/>
                    <a:pt x="19" y="20"/>
                  </a:cubicBezTo>
                  <a:cubicBezTo>
                    <a:pt x="19" y="20"/>
                    <a:pt x="19" y="20"/>
                    <a:pt x="20" y="20"/>
                  </a:cubicBezTo>
                  <a:cubicBezTo>
                    <a:pt x="18" y="15"/>
                    <a:pt x="16" y="12"/>
                    <a:pt x="15" y="6"/>
                  </a:cubicBezTo>
                  <a:cubicBezTo>
                    <a:pt x="14" y="7"/>
                    <a:pt x="13" y="7"/>
                    <a:pt x="12" y="8"/>
                  </a:cubicBezTo>
                  <a:close/>
                  <a:moveTo>
                    <a:pt x="13" y="12"/>
                  </a:moveTo>
                  <a:cubicBezTo>
                    <a:pt x="13" y="10"/>
                    <a:pt x="12" y="8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11" y="11"/>
                    <a:pt x="12" y="14"/>
                    <a:pt x="12" y="16"/>
                  </a:cubicBezTo>
                  <a:cubicBezTo>
                    <a:pt x="14" y="17"/>
                    <a:pt x="14" y="22"/>
                    <a:pt x="17" y="24"/>
                  </a:cubicBezTo>
                  <a:cubicBezTo>
                    <a:pt x="17" y="20"/>
                    <a:pt x="14" y="16"/>
                    <a:pt x="13" y="12"/>
                  </a:cubicBezTo>
                  <a:close/>
                  <a:moveTo>
                    <a:pt x="7" y="12"/>
                  </a:moveTo>
                  <a:cubicBezTo>
                    <a:pt x="7" y="12"/>
                    <a:pt x="7" y="11"/>
                    <a:pt x="7" y="12"/>
                  </a:cubicBezTo>
                  <a:cubicBezTo>
                    <a:pt x="8" y="17"/>
                    <a:pt x="11" y="19"/>
                    <a:pt x="12" y="24"/>
                  </a:cubicBezTo>
                  <a:cubicBezTo>
                    <a:pt x="14" y="25"/>
                    <a:pt x="13" y="28"/>
                    <a:pt x="15" y="29"/>
                  </a:cubicBezTo>
                  <a:cubicBezTo>
                    <a:pt x="15" y="28"/>
                    <a:pt x="15" y="27"/>
                    <a:pt x="16" y="26"/>
                  </a:cubicBezTo>
                  <a:cubicBezTo>
                    <a:pt x="15" y="26"/>
                    <a:pt x="14" y="26"/>
                    <a:pt x="14" y="26"/>
                  </a:cubicBezTo>
                  <a:cubicBezTo>
                    <a:pt x="13" y="20"/>
                    <a:pt x="11" y="16"/>
                    <a:pt x="9" y="11"/>
                  </a:cubicBezTo>
                  <a:cubicBezTo>
                    <a:pt x="8" y="11"/>
                    <a:pt x="7" y="11"/>
                    <a:pt x="7" y="12"/>
                  </a:cubicBezTo>
                  <a:close/>
                  <a:moveTo>
                    <a:pt x="5" y="16"/>
                  </a:moveTo>
                  <a:cubicBezTo>
                    <a:pt x="5" y="16"/>
                    <a:pt x="6" y="16"/>
                    <a:pt x="6" y="17"/>
                  </a:cubicBezTo>
                  <a:cubicBezTo>
                    <a:pt x="7" y="22"/>
                    <a:pt x="13" y="27"/>
                    <a:pt x="11" y="32"/>
                  </a:cubicBezTo>
                  <a:cubicBezTo>
                    <a:pt x="10" y="33"/>
                    <a:pt x="10" y="30"/>
                    <a:pt x="9" y="28"/>
                  </a:cubicBezTo>
                  <a:cubicBezTo>
                    <a:pt x="7" y="25"/>
                    <a:pt x="6" y="21"/>
                    <a:pt x="4" y="18"/>
                  </a:cubicBezTo>
                  <a:cubicBezTo>
                    <a:pt x="3" y="24"/>
                    <a:pt x="8" y="29"/>
                    <a:pt x="10" y="35"/>
                  </a:cubicBezTo>
                  <a:cubicBezTo>
                    <a:pt x="12" y="35"/>
                    <a:pt x="13" y="33"/>
                    <a:pt x="13" y="31"/>
                  </a:cubicBezTo>
                  <a:cubicBezTo>
                    <a:pt x="11" y="25"/>
                    <a:pt x="8" y="20"/>
                    <a:pt x="6" y="14"/>
                  </a:cubicBezTo>
                  <a:cubicBezTo>
                    <a:pt x="5" y="15"/>
                    <a:pt x="5" y="15"/>
                    <a:pt x="5" y="16"/>
                  </a:cubicBezTo>
                  <a:close/>
                  <a:moveTo>
                    <a:pt x="40" y="21"/>
                  </a:moveTo>
                  <a:cubicBezTo>
                    <a:pt x="42" y="20"/>
                    <a:pt x="39" y="17"/>
                    <a:pt x="40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7"/>
                    <a:pt x="39" y="19"/>
                    <a:pt x="40" y="21"/>
                  </a:cubicBezTo>
                  <a:close/>
                  <a:moveTo>
                    <a:pt x="7" y="34"/>
                  </a:moveTo>
                  <a:cubicBezTo>
                    <a:pt x="6" y="31"/>
                    <a:pt x="5" y="27"/>
                    <a:pt x="3" y="25"/>
                  </a:cubicBezTo>
                  <a:cubicBezTo>
                    <a:pt x="2" y="29"/>
                    <a:pt x="5" y="32"/>
                    <a:pt x="7" y="34"/>
                  </a:cubicBezTo>
                  <a:close/>
                  <a:moveTo>
                    <a:pt x="30" y="32"/>
                  </a:moveTo>
                  <a:cubicBezTo>
                    <a:pt x="31" y="34"/>
                    <a:pt x="31" y="36"/>
                    <a:pt x="31" y="39"/>
                  </a:cubicBezTo>
                  <a:cubicBezTo>
                    <a:pt x="33" y="39"/>
                    <a:pt x="31" y="40"/>
                    <a:pt x="33" y="40"/>
                  </a:cubicBezTo>
                  <a:cubicBezTo>
                    <a:pt x="36" y="39"/>
                    <a:pt x="33" y="34"/>
                    <a:pt x="33" y="30"/>
                  </a:cubicBezTo>
                  <a:cubicBezTo>
                    <a:pt x="33" y="29"/>
                    <a:pt x="33" y="28"/>
                    <a:pt x="32" y="27"/>
                  </a:cubicBezTo>
                  <a:cubicBezTo>
                    <a:pt x="32" y="29"/>
                    <a:pt x="31" y="30"/>
                    <a:pt x="30" y="32"/>
                  </a:cubicBezTo>
                  <a:close/>
                  <a:moveTo>
                    <a:pt x="30" y="43"/>
                  </a:moveTo>
                  <a:cubicBezTo>
                    <a:pt x="30" y="43"/>
                    <a:pt x="31" y="42"/>
                    <a:pt x="32" y="42"/>
                  </a:cubicBezTo>
                  <a:cubicBezTo>
                    <a:pt x="30" y="40"/>
                    <a:pt x="30" y="36"/>
                    <a:pt x="28" y="34"/>
                  </a:cubicBezTo>
                  <a:cubicBezTo>
                    <a:pt x="26" y="37"/>
                    <a:pt x="28" y="41"/>
                    <a:pt x="30" y="43"/>
                  </a:cubicBezTo>
                  <a:close/>
                  <a:moveTo>
                    <a:pt x="25" y="44"/>
                  </a:moveTo>
                  <a:cubicBezTo>
                    <a:pt x="26" y="44"/>
                    <a:pt x="26" y="46"/>
                    <a:pt x="27" y="47"/>
                  </a:cubicBezTo>
                  <a:cubicBezTo>
                    <a:pt x="27" y="46"/>
                    <a:pt x="28" y="46"/>
                    <a:pt x="28" y="45"/>
                  </a:cubicBezTo>
                  <a:cubicBezTo>
                    <a:pt x="27" y="43"/>
                    <a:pt x="27" y="39"/>
                    <a:pt x="25" y="37"/>
                  </a:cubicBezTo>
                  <a:cubicBezTo>
                    <a:pt x="22" y="39"/>
                    <a:pt x="26" y="41"/>
                    <a:pt x="25" y="44"/>
                  </a:cubicBezTo>
                  <a:close/>
                  <a:moveTo>
                    <a:pt x="24" y="51"/>
                  </a:moveTo>
                  <a:cubicBezTo>
                    <a:pt x="24" y="51"/>
                    <a:pt x="25" y="49"/>
                    <a:pt x="26" y="48"/>
                  </a:cubicBezTo>
                  <a:cubicBezTo>
                    <a:pt x="24" y="46"/>
                    <a:pt x="24" y="42"/>
                    <a:pt x="22" y="40"/>
                  </a:cubicBezTo>
                  <a:cubicBezTo>
                    <a:pt x="20" y="43"/>
                    <a:pt x="22" y="49"/>
                    <a:pt x="24" y="51"/>
                  </a:cubicBezTo>
                  <a:close/>
                  <a:moveTo>
                    <a:pt x="18" y="46"/>
                  </a:moveTo>
                  <a:cubicBezTo>
                    <a:pt x="18" y="48"/>
                    <a:pt x="20" y="50"/>
                    <a:pt x="19" y="53"/>
                  </a:cubicBezTo>
                  <a:cubicBezTo>
                    <a:pt x="21" y="53"/>
                    <a:pt x="20" y="55"/>
                    <a:pt x="19" y="55"/>
                  </a:cubicBezTo>
                  <a:cubicBezTo>
                    <a:pt x="18" y="54"/>
                    <a:pt x="18" y="51"/>
                    <a:pt x="17" y="49"/>
                  </a:cubicBezTo>
                  <a:cubicBezTo>
                    <a:pt x="16" y="53"/>
                    <a:pt x="19" y="56"/>
                    <a:pt x="19" y="58"/>
                  </a:cubicBezTo>
                  <a:cubicBezTo>
                    <a:pt x="20" y="58"/>
                    <a:pt x="20" y="59"/>
                    <a:pt x="21" y="59"/>
                  </a:cubicBezTo>
                  <a:cubicBezTo>
                    <a:pt x="22" y="58"/>
                    <a:pt x="23" y="56"/>
                    <a:pt x="23" y="54"/>
                  </a:cubicBezTo>
                  <a:cubicBezTo>
                    <a:pt x="21" y="51"/>
                    <a:pt x="21" y="47"/>
                    <a:pt x="19" y="44"/>
                  </a:cubicBezTo>
                  <a:cubicBezTo>
                    <a:pt x="19" y="45"/>
                    <a:pt x="18" y="46"/>
                    <a:pt x="18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600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84362" y="2100543"/>
            <a:ext cx="4571444" cy="1325563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b="1" dirty="0"/>
              <a:t>個案會議的</a:t>
            </a:r>
            <a:r>
              <a:rPr lang="en-US" altLang="zh-TW" sz="5400" b="1" dirty="0"/>
              <a:t/>
            </a:r>
            <a:br>
              <a:rPr lang="en-US" altLang="zh-TW" sz="5400" b="1" dirty="0"/>
            </a:br>
            <a:r>
              <a:rPr lang="zh-TW" altLang="en-US" sz="5400" b="1" dirty="0"/>
              <a:t>預備</a:t>
            </a:r>
          </a:p>
        </p:txBody>
      </p:sp>
    </p:spTree>
    <p:extLst>
      <p:ext uri="{BB962C8B-B14F-4D97-AF65-F5344CB8AC3E}">
        <p14:creationId xmlns:p14="http://schemas.microsoft.com/office/powerpoint/2010/main" val="413435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統整對個案的訊息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/>
              <a:t>與會人員先對個案有統整，並依照會議目標整理出相關的訊息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資料的整理是為了讓參與的系統</a:t>
            </a:r>
            <a:endParaRPr lang="en-US" altLang="zh-TW" dirty="0"/>
          </a:p>
          <a:p>
            <a:pPr lvl="1">
              <a:lnSpc>
                <a:spcPct val="150000"/>
              </a:lnSpc>
            </a:pPr>
            <a:r>
              <a:rPr lang="zh-TW" altLang="en-US" dirty="0"/>
              <a:t>了解目前的狀態</a:t>
            </a:r>
            <a:r>
              <a:rPr lang="en-US" altLang="zh-TW" dirty="0"/>
              <a:t>(</a:t>
            </a:r>
            <a:r>
              <a:rPr lang="zh-TW" altLang="en-US" dirty="0"/>
              <a:t>已知的部分</a:t>
            </a:r>
            <a:r>
              <a:rPr lang="en-US" altLang="zh-TW" dirty="0"/>
              <a:t>)</a:t>
            </a:r>
          </a:p>
          <a:p>
            <a:pPr lvl="1">
              <a:lnSpc>
                <a:spcPct val="150000"/>
              </a:lnSpc>
            </a:pPr>
            <a:r>
              <a:rPr lang="zh-TW" altLang="en-US" dirty="0"/>
              <a:t>找出需要了解的部分</a:t>
            </a:r>
            <a:r>
              <a:rPr lang="en-US" altLang="zh-TW" dirty="0"/>
              <a:t>(</a:t>
            </a:r>
            <a:r>
              <a:rPr lang="zh-TW" altLang="en-US" dirty="0"/>
              <a:t>未知的部分</a:t>
            </a:r>
            <a:r>
              <a:rPr lang="en-US" altLang="zh-TW" dirty="0"/>
              <a:t>)</a:t>
            </a:r>
          </a:p>
          <a:p>
            <a:pPr>
              <a:lnSpc>
                <a:spcPct val="150000"/>
              </a:lnSpc>
            </a:pPr>
            <a:endParaRPr lang="en-US" altLang="zh-TW" dirty="0"/>
          </a:p>
          <a:p>
            <a:pPr>
              <a:lnSpc>
                <a:spcPct val="150000"/>
              </a:lnSpc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1115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772781"/>
              </p:ext>
            </p:extLst>
          </p:nvPr>
        </p:nvGraphicFramePr>
        <p:xfrm>
          <a:off x="2041830" y="1894637"/>
          <a:ext cx="8127999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能提供的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需要幫助的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資源連結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我有知道哪一些</a:t>
                      </a:r>
                      <a:endPara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個案相關的資源？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我還需要</a:t>
                      </a:r>
                      <a:endPara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哪一些資源？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建立共識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我對於個案的了解為何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我對於個案狀態</a:t>
                      </a:r>
                      <a:endPara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不了解的部分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問題討論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我知道能提供他人參考的方式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我不知道</a:t>
                      </a:r>
                      <a:endPara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如何處理的部分</a:t>
                      </a:r>
                      <a:endPara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36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371536"/>
              </p:ext>
            </p:extLst>
          </p:nvPr>
        </p:nvGraphicFramePr>
        <p:xfrm>
          <a:off x="1245416" y="1803785"/>
          <a:ext cx="9447165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689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689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能提供的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需要幫助的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資源連結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過去處理個案情緒爆發的經驗</a:t>
                      </a:r>
                      <a:endPara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過去與家長溝通的經驗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能不能有社福資源提供給案家？</a:t>
                      </a:r>
                      <a:endPara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心理師跟個案工作的經驗如何？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建立共識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個案每次生氣的早上，爸爸都會罵他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心理師對個案的分析是什麼？真的是因為爸爸罵他嗎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?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問題討論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個案生氣時有效與無效的處理經驗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個案生氣時有效的處理方式</a:t>
                      </a:r>
                      <a:endPara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標題 3"/>
          <p:cNvSpPr>
            <a:spLocks noGrp="1"/>
          </p:cNvSpPr>
          <p:nvPr>
            <p:ph type="title" idx="4294967295"/>
          </p:nvPr>
        </p:nvSpPr>
        <p:spPr>
          <a:xfrm>
            <a:off x="457200" y="189835"/>
            <a:ext cx="7772400" cy="1325562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以導師的身分出席會議</a:t>
            </a:r>
          </a:p>
        </p:txBody>
      </p:sp>
    </p:spTree>
    <p:extLst>
      <p:ext uri="{BB962C8B-B14F-4D97-AF65-F5344CB8AC3E}">
        <p14:creationId xmlns:p14="http://schemas.microsoft.com/office/powerpoint/2010/main" val="369576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統整系統個案的態度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/>
              <a:t>事先了解不同系統成員對個案以及對系統彼此的看法，並且設想可能在會議上造成的影響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以理解代替指責</a:t>
            </a:r>
            <a:r>
              <a:rPr lang="en-US" altLang="zh-TW" dirty="0"/>
              <a:t>/</a:t>
            </a:r>
            <a:r>
              <a:rPr lang="zh-TW" altLang="en-US" dirty="0"/>
              <a:t>說服</a:t>
            </a:r>
            <a:endParaRPr lang="en-US" altLang="zh-TW" dirty="0"/>
          </a:p>
          <a:p>
            <a:pPr>
              <a:lnSpc>
                <a:spcPct val="150000"/>
              </a:lnSpc>
            </a:pPr>
            <a:endParaRPr lang="en-US" altLang="zh-TW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276640"/>
              </p:ext>
            </p:extLst>
          </p:nvPr>
        </p:nvGraphicFramePr>
        <p:xfrm>
          <a:off x="1142178" y="4627989"/>
          <a:ext cx="10317318" cy="1036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866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95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410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老師認為家長管教太放任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zh-TW" altLang="en-US" sz="2000" dirty="0">
                          <a:solidFill>
                            <a:schemeClr val="tx1"/>
                          </a:solidFill>
                        </a:rPr>
                        <a:t>在會議上衝突吵架？</a:t>
                      </a:r>
                      <a:endParaRPr lang="en-US" altLang="zh-TW" sz="20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TW" altLang="en-US" sz="2000" dirty="0">
                          <a:solidFill>
                            <a:schemeClr val="tx1"/>
                          </a:solidFill>
                        </a:rPr>
                        <a:t>其中一方表面順服討好？</a:t>
                      </a:r>
                      <a:endParaRPr lang="en-US" altLang="zh-TW" sz="20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TW" altLang="en-US" sz="2000" dirty="0">
                          <a:solidFill>
                            <a:schemeClr val="tx1"/>
                          </a:solidFill>
                        </a:rPr>
                        <a:t>臨時拒絕出席會議？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家長認為老師教育太嚴格</a:t>
                      </a:r>
                    </a:p>
                  </a:txBody>
                  <a:tcPr>
                    <a:lnR w="381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向右箭號 4"/>
          <p:cNvSpPr/>
          <p:nvPr/>
        </p:nvSpPr>
        <p:spPr>
          <a:xfrm>
            <a:off x="6238567" y="4895426"/>
            <a:ext cx="870155" cy="50144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33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7D83726-67F0-43D6-ABE9-D463F4357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確認成員與時間的結構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46654A20-BF80-488F-89D3-5D3FBF919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dirty="0"/>
              <a:t>確認能夠出席的成員，以及能夠出席的時間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邀請成員：肯定其存在的重要性，以及出席能帶來的價值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endParaRPr lang="en-US" altLang="zh-TW" dirty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爸爸我們知道平時小淵在學校生氣的時候，回去你也都花很大的力氣希望他可以控制住脾氣，你很希望可以教育小淵要遵守規則。可以的話希望邀請爸爸參與這個會議，讓爸爸跟學校這邊可以一起看看怎麼幫助小淵控制情緒，這樣他在學校能夠過更快樂，而爸爸也可以花少一些力氣教育小淵。</a:t>
            </a:r>
            <a:endParaRPr lang="zh-TW" altLang="en-US" dirty="0"/>
          </a:p>
        </p:txBody>
      </p:sp>
      <p:sp>
        <p:nvSpPr>
          <p:cNvPr id="4" name="chenying0907 109"/>
          <p:cNvSpPr/>
          <p:nvPr/>
        </p:nvSpPr>
        <p:spPr>
          <a:xfrm>
            <a:off x="675967" y="3628102"/>
            <a:ext cx="634955" cy="524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4" h="21252" extrusionOk="0">
                <a:moveTo>
                  <a:pt x="0" y="11486"/>
                </a:moveTo>
                <a:cubicBezTo>
                  <a:pt x="6297" y="11810"/>
                  <a:pt x="8452" y="9094"/>
                  <a:pt x="10432" y="6445"/>
                </a:cubicBezTo>
                <a:cubicBezTo>
                  <a:pt x="11413" y="5133"/>
                  <a:pt x="12361" y="62"/>
                  <a:pt x="14424" y="1"/>
                </a:cubicBezTo>
                <a:cubicBezTo>
                  <a:pt x="15769" y="-39"/>
                  <a:pt x="16223" y="2237"/>
                  <a:pt x="16082" y="3272"/>
                </a:cubicBezTo>
                <a:cubicBezTo>
                  <a:pt x="15861" y="4889"/>
                  <a:pt x="14041" y="6135"/>
                  <a:pt x="14194" y="7965"/>
                </a:cubicBezTo>
                <a:cubicBezTo>
                  <a:pt x="14390" y="10301"/>
                  <a:pt x="17861" y="9673"/>
                  <a:pt x="19260" y="10227"/>
                </a:cubicBezTo>
                <a:cubicBezTo>
                  <a:pt x="19766" y="10428"/>
                  <a:pt x="21231" y="11033"/>
                  <a:pt x="21376" y="11673"/>
                </a:cubicBezTo>
                <a:cubicBezTo>
                  <a:pt x="21570" y="12535"/>
                  <a:pt x="20193" y="13225"/>
                  <a:pt x="19575" y="13518"/>
                </a:cubicBezTo>
                <a:cubicBezTo>
                  <a:pt x="20100" y="13794"/>
                  <a:pt x="21600" y="14815"/>
                  <a:pt x="21175" y="15661"/>
                </a:cubicBezTo>
                <a:cubicBezTo>
                  <a:pt x="20946" y="16116"/>
                  <a:pt x="20069" y="16279"/>
                  <a:pt x="19912" y="16721"/>
                </a:cubicBezTo>
                <a:cubicBezTo>
                  <a:pt x="19755" y="17170"/>
                  <a:pt x="20477" y="17215"/>
                  <a:pt x="20793" y="17467"/>
                </a:cubicBezTo>
                <a:cubicBezTo>
                  <a:pt x="21207" y="17798"/>
                  <a:pt x="21392" y="18222"/>
                  <a:pt x="21094" y="18674"/>
                </a:cubicBezTo>
                <a:cubicBezTo>
                  <a:pt x="20996" y="18822"/>
                  <a:pt x="20711" y="18995"/>
                  <a:pt x="20448" y="19175"/>
                </a:cubicBezTo>
                <a:cubicBezTo>
                  <a:pt x="20191" y="19349"/>
                  <a:pt x="19956" y="19529"/>
                  <a:pt x="19937" y="19697"/>
                </a:cubicBezTo>
                <a:cubicBezTo>
                  <a:pt x="19902" y="20016"/>
                  <a:pt x="20352" y="20019"/>
                  <a:pt x="20495" y="20232"/>
                </a:cubicBezTo>
                <a:cubicBezTo>
                  <a:pt x="21389" y="21561"/>
                  <a:pt x="18668" y="21213"/>
                  <a:pt x="18243" y="21207"/>
                </a:cubicBezTo>
                <a:cubicBezTo>
                  <a:pt x="15548" y="21174"/>
                  <a:pt x="12492" y="21415"/>
                  <a:pt x="9278" y="20028"/>
                </a:cubicBezTo>
                <a:cubicBezTo>
                  <a:pt x="6757" y="18941"/>
                  <a:pt x="4040" y="19440"/>
                  <a:pt x="1192" y="19163"/>
                </a:cubicBezTo>
              </a:path>
            </a:pathLst>
          </a:custGeom>
          <a:ln w="38100">
            <a:solidFill>
              <a:schemeClr val="accent2"/>
            </a:solidFill>
            <a:miter lim="400000"/>
          </a:ln>
        </p:spPr>
        <p:txBody>
          <a:bodyPr lIns="38088" tIns="38088" rIns="38088" bIns="38088" anchor="ctr"/>
          <a:lstStyle/>
          <a:p>
            <a:pPr defTabSz="457051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 sz="3999" dirty="0"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239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7D83726-67F0-43D6-ABE9-D463F4357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諮詢聯繫的重要性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46654A20-BF80-488F-89D3-5D3FBF919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有限的會議時間中，無法處理過度複雜的系統動力。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平時不同系統之間就有聯繫，並且化解歧見與疑問，才能累積成良好個案會議的基礎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真正的歧見也很難透過會議完全化解，需要後續繼續諮詢連繫</a:t>
            </a:r>
            <a:endParaRPr lang="en-US" altLang="zh-TW" dirty="0"/>
          </a:p>
          <a:p>
            <a:pPr>
              <a:lnSpc>
                <a:spcPct val="150000"/>
              </a:lnSpc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928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4">
            <a:extLst>
              <a:ext uri="{FF2B5EF4-FFF2-40B4-BE49-F238E27FC236}">
                <a16:creationId xmlns="" xmlns:a16="http://schemas.microsoft.com/office/drawing/2014/main" id="{A0FDBBD4-4F22-47A8-8DA7-4A55303854FC}"/>
              </a:ext>
            </a:extLst>
          </p:cNvPr>
          <p:cNvSpPr>
            <a:spLocks noEditPoints="1"/>
          </p:cNvSpPr>
          <p:nvPr/>
        </p:nvSpPr>
        <p:spPr bwMode="auto">
          <a:xfrm>
            <a:off x="10385707" y="1157326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任意多边形 18">
            <a:extLst>
              <a:ext uri="{FF2B5EF4-FFF2-40B4-BE49-F238E27FC236}">
                <a16:creationId xmlns="" xmlns:a16="http://schemas.microsoft.com/office/drawing/2014/main" id="{51811E81-3AFB-4DF2-9D1E-A727F46673DF}"/>
              </a:ext>
            </a:extLst>
          </p:cNvPr>
          <p:cNvSpPr/>
          <p:nvPr/>
        </p:nvSpPr>
        <p:spPr>
          <a:xfrm>
            <a:off x="6341294" y="1339502"/>
            <a:ext cx="3975213" cy="31737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accent2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CA73B40A-9DE6-441F-BA9B-DD27427F9A96}"/>
              </a:ext>
            </a:extLst>
          </p:cNvPr>
          <p:cNvSpPr txBox="1"/>
          <p:nvPr/>
        </p:nvSpPr>
        <p:spPr>
          <a:xfrm>
            <a:off x="6877742" y="1077892"/>
            <a:ext cx="397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defTabSz="913765">
              <a:spcBef>
                <a:spcPct val="0"/>
              </a:spcBef>
              <a:buAutoNum type="arabicPeriod"/>
              <a:defRPr/>
            </a:pPr>
            <a:r>
              <a:rPr lang="zh-TW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個案會議的類型</a:t>
            </a:r>
            <a:endParaRPr lang="en-US" altLang="zh-TW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34">
            <a:extLst>
              <a:ext uri="{FF2B5EF4-FFF2-40B4-BE49-F238E27FC236}">
                <a16:creationId xmlns="" xmlns:a16="http://schemas.microsoft.com/office/drawing/2014/main" id="{0D715B8F-2260-4CCD-BCBD-416FC5E4EC51}"/>
              </a:ext>
            </a:extLst>
          </p:cNvPr>
          <p:cNvSpPr>
            <a:spLocks noEditPoints="1"/>
          </p:cNvSpPr>
          <p:nvPr/>
        </p:nvSpPr>
        <p:spPr bwMode="auto">
          <a:xfrm>
            <a:off x="10416744" y="2586586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任意多边形 21">
            <a:extLst>
              <a:ext uri="{FF2B5EF4-FFF2-40B4-BE49-F238E27FC236}">
                <a16:creationId xmlns="" xmlns:a16="http://schemas.microsoft.com/office/drawing/2014/main" id="{16B91AC9-8C80-4C04-A8DA-7F15C17E8D19}"/>
              </a:ext>
            </a:extLst>
          </p:cNvPr>
          <p:cNvSpPr/>
          <p:nvPr/>
        </p:nvSpPr>
        <p:spPr>
          <a:xfrm>
            <a:off x="6372331" y="2768762"/>
            <a:ext cx="3975213" cy="31737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accent3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5ED90FBC-19D9-4A8D-B4A1-056B14C92D0C}"/>
              </a:ext>
            </a:extLst>
          </p:cNvPr>
          <p:cNvSpPr txBox="1"/>
          <p:nvPr/>
        </p:nvSpPr>
        <p:spPr>
          <a:xfrm>
            <a:off x="6908779" y="2507152"/>
            <a:ext cx="3134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3765">
              <a:spcBef>
                <a:spcPct val="0"/>
              </a:spcBef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 </a:t>
            </a:r>
            <a:r>
              <a:rPr lang="zh-TW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目標設定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34">
            <a:extLst>
              <a:ext uri="{FF2B5EF4-FFF2-40B4-BE49-F238E27FC236}">
                <a16:creationId xmlns="" xmlns:a16="http://schemas.microsoft.com/office/drawing/2014/main" id="{BAC36EB1-2796-4057-BC49-2A5B2A11F3DA}"/>
              </a:ext>
            </a:extLst>
          </p:cNvPr>
          <p:cNvSpPr>
            <a:spLocks noEditPoints="1"/>
          </p:cNvSpPr>
          <p:nvPr/>
        </p:nvSpPr>
        <p:spPr bwMode="auto">
          <a:xfrm>
            <a:off x="10405755" y="4005221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任意多边形 24">
            <a:extLst>
              <a:ext uri="{FF2B5EF4-FFF2-40B4-BE49-F238E27FC236}">
                <a16:creationId xmlns="" xmlns:a16="http://schemas.microsoft.com/office/drawing/2014/main" id="{6AA1A5B4-8EEE-43B8-A48B-F10507D052B1}"/>
              </a:ext>
            </a:extLst>
          </p:cNvPr>
          <p:cNvSpPr/>
          <p:nvPr/>
        </p:nvSpPr>
        <p:spPr>
          <a:xfrm>
            <a:off x="6361342" y="4187397"/>
            <a:ext cx="3975213" cy="31737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accent4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8D35662C-92DF-4F25-AFDC-D204E8811722}"/>
              </a:ext>
            </a:extLst>
          </p:cNvPr>
          <p:cNvSpPr txBox="1"/>
          <p:nvPr/>
        </p:nvSpPr>
        <p:spPr>
          <a:xfrm>
            <a:off x="6897790" y="3925787"/>
            <a:ext cx="3826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 </a:t>
            </a:r>
            <a:r>
              <a:rPr lang="zh-TW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個案會議的準備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34">
            <a:extLst>
              <a:ext uri="{FF2B5EF4-FFF2-40B4-BE49-F238E27FC236}">
                <a16:creationId xmlns="" xmlns:a16="http://schemas.microsoft.com/office/drawing/2014/main" id="{EACD449C-18CF-45FD-8682-C748B6EAFE6A}"/>
              </a:ext>
            </a:extLst>
          </p:cNvPr>
          <p:cNvSpPr>
            <a:spLocks noEditPoints="1"/>
          </p:cNvSpPr>
          <p:nvPr/>
        </p:nvSpPr>
        <p:spPr bwMode="auto">
          <a:xfrm>
            <a:off x="10397979" y="5487713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任意多边形 27">
            <a:extLst>
              <a:ext uri="{FF2B5EF4-FFF2-40B4-BE49-F238E27FC236}">
                <a16:creationId xmlns="" xmlns:a16="http://schemas.microsoft.com/office/drawing/2014/main" id="{44D5DF68-88F3-4168-81D8-EF2BA04E3E11}"/>
              </a:ext>
            </a:extLst>
          </p:cNvPr>
          <p:cNvSpPr/>
          <p:nvPr/>
        </p:nvSpPr>
        <p:spPr>
          <a:xfrm>
            <a:off x="6353566" y="5669889"/>
            <a:ext cx="3975213" cy="31737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accent3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FE4DD33F-2CA7-4997-BA10-7EFF58B8F340}"/>
              </a:ext>
            </a:extLst>
          </p:cNvPr>
          <p:cNvSpPr txBox="1"/>
          <p:nvPr/>
        </p:nvSpPr>
        <p:spPr>
          <a:xfrm>
            <a:off x="6890014" y="5408279"/>
            <a:ext cx="3134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3765">
              <a:spcBef>
                <a:spcPct val="0"/>
              </a:spcBef>
              <a:defRPr/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 </a:t>
            </a:r>
            <a:r>
              <a:rPr lang="zh-TW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有效的技巧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Freeform 197">
            <a:extLst>
              <a:ext uri="{FF2B5EF4-FFF2-40B4-BE49-F238E27FC236}">
                <a16:creationId xmlns="" xmlns:a16="http://schemas.microsoft.com/office/drawing/2014/main" id="{0B82D78D-48CF-4F2D-A39B-6EB57A407ED5}"/>
              </a:ext>
            </a:extLst>
          </p:cNvPr>
          <p:cNvSpPr>
            <a:spLocks noEditPoints="1"/>
          </p:cNvSpPr>
          <p:nvPr/>
        </p:nvSpPr>
        <p:spPr bwMode="auto">
          <a:xfrm>
            <a:off x="604615" y="1846423"/>
            <a:ext cx="4400694" cy="2169900"/>
          </a:xfrm>
          <a:custGeom>
            <a:avLst/>
            <a:gdLst>
              <a:gd name="T0" fmla="*/ 238 w 1347"/>
              <a:gd name="T1" fmla="*/ 94 h 671"/>
              <a:gd name="T2" fmla="*/ 264 w 1347"/>
              <a:gd name="T3" fmla="*/ 254 h 671"/>
              <a:gd name="T4" fmla="*/ 296 w 1347"/>
              <a:gd name="T5" fmla="*/ 275 h 671"/>
              <a:gd name="T6" fmla="*/ 85 w 1347"/>
              <a:gd name="T7" fmla="*/ 295 h 671"/>
              <a:gd name="T8" fmla="*/ 89 w 1347"/>
              <a:gd name="T9" fmla="*/ 658 h 671"/>
              <a:gd name="T10" fmla="*/ 599 w 1347"/>
              <a:gd name="T11" fmla="*/ 658 h 671"/>
              <a:gd name="T12" fmla="*/ 1159 w 1347"/>
              <a:gd name="T13" fmla="*/ 608 h 671"/>
              <a:gd name="T14" fmla="*/ 1287 w 1347"/>
              <a:gd name="T15" fmla="*/ 397 h 671"/>
              <a:gd name="T16" fmla="*/ 948 w 1347"/>
              <a:gd name="T17" fmla="*/ 248 h 671"/>
              <a:gd name="T18" fmla="*/ 940 w 1347"/>
              <a:gd name="T19" fmla="*/ 85 h 671"/>
              <a:gd name="T20" fmla="*/ 1148 w 1347"/>
              <a:gd name="T21" fmla="*/ 64 h 671"/>
              <a:gd name="T22" fmla="*/ 1115 w 1347"/>
              <a:gd name="T23" fmla="*/ 14 h 671"/>
              <a:gd name="T24" fmla="*/ 755 w 1347"/>
              <a:gd name="T25" fmla="*/ 23 h 671"/>
              <a:gd name="T26" fmla="*/ 268 w 1347"/>
              <a:gd name="T27" fmla="*/ 8 h 671"/>
              <a:gd name="T28" fmla="*/ 19 w 1347"/>
              <a:gd name="T29" fmla="*/ 29 h 671"/>
              <a:gd name="T30" fmla="*/ 1201 w 1347"/>
              <a:gd name="T31" fmla="*/ 47 h 671"/>
              <a:gd name="T32" fmla="*/ 1190 w 1347"/>
              <a:gd name="T33" fmla="*/ 21 h 671"/>
              <a:gd name="T34" fmla="*/ 1140 w 1347"/>
              <a:gd name="T35" fmla="*/ 42 h 671"/>
              <a:gd name="T36" fmla="*/ 1110 w 1347"/>
              <a:gd name="T37" fmla="*/ 31 h 671"/>
              <a:gd name="T38" fmla="*/ 270 w 1347"/>
              <a:gd name="T39" fmla="*/ 190 h 671"/>
              <a:gd name="T40" fmla="*/ 77 w 1347"/>
              <a:gd name="T41" fmla="*/ 339 h 671"/>
              <a:gd name="T42" fmla="*/ 95 w 1347"/>
              <a:gd name="T43" fmla="*/ 651 h 671"/>
              <a:gd name="T44" fmla="*/ 100 w 1347"/>
              <a:gd name="T45" fmla="*/ 578 h 671"/>
              <a:gd name="T46" fmla="*/ 146 w 1347"/>
              <a:gd name="T47" fmla="*/ 643 h 671"/>
              <a:gd name="T48" fmla="*/ 243 w 1347"/>
              <a:gd name="T49" fmla="*/ 636 h 671"/>
              <a:gd name="T50" fmla="*/ 416 w 1347"/>
              <a:gd name="T51" fmla="*/ 654 h 671"/>
              <a:gd name="T52" fmla="*/ 590 w 1347"/>
              <a:gd name="T53" fmla="*/ 639 h 671"/>
              <a:gd name="T54" fmla="*/ 693 w 1347"/>
              <a:gd name="T55" fmla="*/ 644 h 671"/>
              <a:gd name="T56" fmla="*/ 764 w 1347"/>
              <a:gd name="T57" fmla="*/ 644 h 671"/>
              <a:gd name="T58" fmla="*/ 1069 w 1347"/>
              <a:gd name="T59" fmla="*/ 636 h 671"/>
              <a:gd name="T60" fmla="*/ 1202 w 1347"/>
              <a:gd name="T61" fmla="*/ 548 h 671"/>
              <a:gd name="T62" fmla="*/ 1317 w 1347"/>
              <a:gd name="T63" fmla="*/ 474 h 671"/>
              <a:gd name="T64" fmla="*/ 1318 w 1347"/>
              <a:gd name="T65" fmla="*/ 460 h 671"/>
              <a:gd name="T66" fmla="*/ 879 w 1347"/>
              <a:gd name="T67" fmla="*/ 615 h 671"/>
              <a:gd name="T68" fmla="*/ 219 w 1347"/>
              <a:gd name="T69" fmla="*/ 628 h 671"/>
              <a:gd name="T70" fmla="*/ 87 w 1347"/>
              <a:gd name="T71" fmla="*/ 347 h 671"/>
              <a:gd name="T72" fmla="*/ 278 w 1347"/>
              <a:gd name="T73" fmla="*/ 301 h 671"/>
              <a:gd name="T74" fmla="*/ 313 w 1347"/>
              <a:gd name="T75" fmla="*/ 320 h 671"/>
              <a:gd name="T76" fmla="*/ 899 w 1347"/>
              <a:gd name="T77" fmla="*/ 298 h 671"/>
              <a:gd name="T78" fmla="*/ 826 w 1347"/>
              <a:gd name="T79" fmla="*/ 330 h 671"/>
              <a:gd name="T80" fmla="*/ 889 w 1347"/>
              <a:gd name="T81" fmla="*/ 296 h 671"/>
              <a:gd name="T82" fmla="*/ 791 w 1347"/>
              <a:gd name="T83" fmla="*/ 343 h 671"/>
              <a:gd name="T84" fmla="*/ 1030 w 1347"/>
              <a:gd name="T85" fmla="*/ 327 h 671"/>
              <a:gd name="T86" fmla="*/ 1000 w 1347"/>
              <a:gd name="T87" fmla="*/ 307 h 671"/>
              <a:gd name="T88" fmla="*/ 951 w 1347"/>
              <a:gd name="T89" fmla="*/ 280 h 671"/>
              <a:gd name="T90" fmla="*/ 288 w 1347"/>
              <a:gd name="T91" fmla="*/ 342 h 671"/>
              <a:gd name="T92" fmla="*/ 905 w 1347"/>
              <a:gd name="T93" fmla="*/ 318 h 671"/>
              <a:gd name="T94" fmla="*/ 908 w 1347"/>
              <a:gd name="T95" fmla="*/ 243 h 671"/>
              <a:gd name="T96" fmla="*/ 927 w 1347"/>
              <a:gd name="T97" fmla="*/ 178 h 671"/>
              <a:gd name="T98" fmla="*/ 914 w 1347"/>
              <a:gd name="T99" fmla="*/ 184 h 671"/>
              <a:gd name="T100" fmla="*/ 905 w 1347"/>
              <a:gd name="T101" fmla="*/ 24 h 671"/>
              <a:gd name="T102" fmla="*/ 923 w 1347"/>
              <a:gd name="T103" fmla="*/ 71 h 671"/>
              <a:gd name="T104" fmla="*/ 900 w 1347"/>
              <a:gd name="T105" fmla="*/ 115 h 671"/>
              <a:gd name="T106" fmla="*/ 791 w 1347"/>
              <a:gd name="T107" fmla="*/ 35 h 671"/>
              <a:gd name="T108" fmla="*/ 881 w 1347"/>
              <a:gd name="T109" fmla="*/ 71 h 671"/>
              <a:gd name="T110" fmla="*/ 903 w 1347"/>
              <a:gd name="T111" fmla="*/ 232 h 671"/>
              <a:gd name="T112" fmla="*/ 295 w 1347"/>
              <a:gd name="T113" fmla="*/ 189 h 671"/>
              <a:gd name="T114" fmla="*/ 272 w 1347"/>
              <a:gd name="T115" fmla="*/ 24 h 671"/>
              <a:gd name="T116" fmla="*/ 271 w 1347"/>
              <a:gd name="T117" fmla="*/ 68 h 671"/>
              <a:gd name="T118" fmla="*/ 265 w 1347"/>
              <a:gd name="T119" fmla="*/ 133 h 671"/>
              <a:gd name="T120" fmla="*/ 266 w 1347"/>
              <a:gd name="T121" fmla="*/ 85 h 671"/>
              <a:gd name="T122" fmla="*/ 18 w 1347"/>
              <a:gd name="T123" fmla="*/ 43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47" h="671">
                <a:moveTo>
                  <a:pt x="4" y="49"/>
                </a:moveTo>
                <a:lnTo>
                  <a:pt x="4" y="49"/>
                </a:lnTo>
                <a:lnTo>
                  <a:pt x="11" y="51"/>
                </a:lnTo>
                <a:lnTo>
                  <a:pt x="18" y="53"/>
                </a:lnTo>
                <a:lnTo>
                  <a:pt x="32" y="54"/>
                </a:lnTo>
                <a:lnTo>
                  <a:pt x="48" y="54"/>
                </a:lnTo>
                <a:lnTo>
                  <a:pt x="63" y="51"/>
                </a:lnTo>
                <a:lnTo>
                  <a:pt x="63" y="51"/>
                </a:lnTo>
                <a:lnTo>
                  <a:pt x="75" y="54"/>
                </a:lnTo>
                <a:lnTo>
                  <a:pt x="85" y="54"/>
                </a:lnTo>
                <a:lnTo>
                  <a:pt x="108" y="53"/>
                </a:lnTo>
                <a:lnTo>
                  <a:pt x="108" y="53"/>
                </a:lnTo>
                <a:lnTo>
                  <a:pt x="111" y="54"/>
                </a:lnTo>
                <a:lnTo>
                  <a:pt x="114" y="55"/>
                </a:lnTo>
                <a:lnTo>
                  <a:pt x="130" y="58"/>
                </a:lnTo>
                <a:lnTo>
                  <a:pt x="153" y="58"/>
                </a:lnTo>
                <a:lnTo>
                  <a:pt x="178" y="58"/>
                </a:lnTo>
                <a:lnTo>
                  <a:pt x="229" y="55"/>
                </a:lnTo>
                <a:lnTo>
                  <a:pt x="259" y="54"/>
                </a:lnTo>
                <a:lnTo>
                  <a:pt x="259" y="54"/>
                </a:lnTo>
                <a:lnTo>
                  <a:pt x="252" y="58"/>
                </a:lnTo>
                <a:lnTo>
                  <a:pt x="245" y="62"/>
                </a:lnTo>
                <a:lnTo>
                  <a:pt x="242" y="70"/>
                </a:lnTo>
                <a:lnTo>
                  <a:pt x="239" y="77"/>
                </a:lnTo>
                <a:lnTo>
                  <a:pt x="238" y="85"/>
                </a:lnTo>
                <a:lnTo>
                  <a:pt x="238" y="94"/>
                </a:lnTo>
                <a:lnTo>
                  <a:pt x="239" y="101"/>
                </a:lnTo>
                <a:lnTo>
                  <a:pt x="242" y="108"/>
                </a:lnTo>
                <a:lnTo>
                  <a:pt x="242" y="108"/>
                </a:lnTo>
                <a:lnTo>
                  <a:pt x="244" y="120"/>
                </a:lnTo>
                <a:lnTo>
                  <a:pt x="249" y="132"/>
                </a:lnTo>
                <a:lnTo>
                  <a:pt x="252" y="137"/>
                </a:lnTo>
                <a:lnTo>
                  <a:pt x="256" y="142"/>
                </a:lnTo>
                <a:lnTo>
                  <a:pt x="260" y="144"/>
                </a:lnTo>
                <a:lnTo>
                  <a:pt x="266" y="147"/>
                </a:lnTo>
                <a:lnTo>
                  <a:pt x="266" y="147"/>
                </a:lnTo>
                <a:lnTo>
                  <a:pt x="266" y="159"/>
                </a:lnTo>
                <a:lnTo>
                  <a:pt x="266" y="159"/>
                </a:lnTo>
                <a:lnTo>
                  <a:pt x="262" y="162"/>
                </a:lnTo>
                <a:lnTo>
                  <a:pt x="259" y="166"/>
                </a:lnTo>
                <a:lnTo>
                  <a:pt x="258" y="171"/>
                </a:lnTo>
                <a:lnTo>
                  <a:pt x="255" y="176"/>
                </a:lnTo>
                <a:lnTo>
                  <a:pt x="254" y="188"/>
                </a:lnTo>
                <a:lnTo>
                  <a:pt x="255" y="200"/>
                </a:lnTo>
                <a:lnTo>
                  <a:pt x="258" y="212"/>
                </a:lnTo>
                <a:lnTo>
                  <a:pt x="261" y="224"/>
                </a:lnTo>
                <a:lnTo>
                  <a:pt x="266" y="235"/>
                </a:lnTo>
                <a:lnTo>
                  <a:pt x="270" y="242"/>
                </a:lnTo>
                <a:lnTo>
                  <a:pt x="270" y="242"/>
                </a:lnTo>
                <a:lnTo>
                  <a:pt x="267" y="245"/>
                </a:lnTo>
                <a:lnTo>
                  <a:pt x="265" y="249"/>
                </a:lnTo>
                <a:lnTo>
                  <a:pt x="264" y="254"/>
                </a:lnTo>
                <a:lnTo>
                  <a:pt x="262" y="259"/>
                </a:lnTo>
                <a:lnTo>
                  <a:pt x="262" y="263"/>
                </a:lnTo>
                <a:lnTo>
                  <a:pt x="264" y="268"/>
                </a:lnTo>
                <a:lnTo>
                  <a:pt x="265" y="272"/>
                </a:lnTo>
                <a:lnTo>
                  <a:pt x="268" y="274"/>
                </a:lnTo>
                <a:lnTo>
                  <a:pt x="268" y="274"/>
                </a:lnTo>
                <a:lnTo>
                  <a:pt x="272" y="274"/>
                </a:lnTo>
                <a:lnTo>
                  <a:pt x="273" y="273"/>
                </a:lnTo>
                <a:lnTo>
                  <a:pt x="274" y="269"/>
                </a:lnTo>
                <a:lnTo>
                  <a:pt x="274" y="265"/>
                </a:lnTo>
                <a:lnTo>
                  <a:pt x="274" y="256"/>
                </a:lnTo>
                <a:lnTo>
                  <a:pt x="274" y="253"/>
                </a:lnTo>
                <a:lnTo>
                  <a:pt x="276" y="250"/>
                </a:lnTo>
                <a:lnTo>
                  <a:pt x="276" y="250"/>
                </a:lnTo>
                <a:lnTo>
                  <a:pt x="278" y="251"/>
                </a:lnTo>
                <a:lnTo>
                  <a:pt x="278" y="251"/>
                </a:lnTo>
                <a:lnTo>
                  <a:pt x="282" y="254"/>
                </a:lnTo>
                <a:lnTo>
                  <a:pt x="285" y="255"/>
                </a:lnTo>
                <a:lnTo>
                  <a:pt x="289" y="256"/>
                </a:lnTo>
                <a:lnTo>
                  <a:pt x="294" y="255"/>
                </a:lnTo>
                <a:lnTo>
                  <a:pt x="294" y="255"/>
                </a:lnTo>
                <a:lnTo>
                  <a:pt x="295" y="260"/>
                </a:lnTo>
                <a:lnTo>
                  <a:pt x="296" y="265"/>
                </a:lnTo>
                <a:lnTo>
                  <a:pt x="296" y="271"/>
                </a:lnTo>
                <a:lnTo>
                  <a:pt x="296" y="275"/>
                </a:lnTo>
                <a:lnTo>
                  <a:pt x="296" y="275"/>
                </a:lnTo>
                <a:lnTo>
                  <a:pt x="268" y="275"/>
                </a:lnTo>
                <a:lnTo>
                  <a:pt x="242" y="275"/>
                </a:lnTo>
                <a:lnTo>
                  <a:pt x="189" y="277"/>
                </a:lnTo>
                <a:lnTo>
                  <a:pt x="189" y="277"/>
                </a:lnTo>
                <a:lnTo>
                  <a:pt x="165" y="275"/>
                </a:lnTo>
                <a:lnTo>
                  <a:pt x="153" y="274"/>
                </a:lnTo>
                <a:lnTo>
                  <a:pt x="141" y="272"/>
                </a:lnTo>
                <a:lnTo>
                  <a:pt x="141" y="272"/>
                </a:lnTo>
                <a:lnTo>
                  <a:pt x="136" y="271"/>
                </a:lnTo>
                <a:lnTo>
                  <a:pt x="130" y="272"/>
                </a:lnTo>
                <a:lnTo>
                  <a:pt x="128" y="273"/>
                </a:lnTo>
                <a:lnTo>
                  <a:pt x="126" y="274"/>
                </a:lnTo>
                <a:lnTo>
                  <a:pt x="128" y="275"/>
                </a:lnTo>
                <a:lnTo>
                  <a:pt x="130" y="278"/>
                </a:lnTo>
                <a:lnTo>
                  <a:pt x="130" y="278"/>
                </a:lnTo>
                <a:lnTo>
                  <a:pt x="124" y="280"/>
                </a:lnTo>
                <a:lnTo>
                  <a:pt x="118" y="282"/>
                </a:lnTo>
                <a:lnTo>
                  <a:pt x="111" y="284"/>
                </a:lnTo>
                <a:lnTo>
                  <a:pt x="105" y="286"/>
                </a:lnTo>
                <a:lnTo>
                  <a:pt x="105" y="286"/>
                </a:lnTo>
                <a:lnTo>
                  <a:pt x="102" y="285"/>
                </a:lnTo>
                <a:lnTo>
                  <a:pt x="100" y="284"/>
                </a:lnTo>
                <a:lnTo>
                  <a:pt x="99" y="284"/>
                </a:lnTo>
                <a:lnTo>
                  <a:pt x="96" y="285"/>
                </a:lnTo>
                <a:lnTo>
                  <a:pt x="90" y="289"/>
                </a:lnTo>
                <a:lnTo>
                  <a:pt x="85" y="295"/>
                </a:lnTo>
                <a:lnTo>
                  <a:pt x="76" y="308"/>
                </a:lnTo>
                <a:lnTo>
                  <a:pt x="71" y="316"/>
                </a:lnTo>
                <a:lnTo>
                  <a:pt x="71" y="316"/>
                </a:lnTo>
                <a:lnTo>
                  <a:pt x="69" y="318"/>
                </a:lnTo>
                <a:lnTo>
                  <a:pt x="66" y="320"/>
                </a:lnTo>
                <a:lnTo>
                  <a:pt x="63" y="327"/>
                </a:lnTo>
                <a:lnTo>
                  <a:pt x="61" y="337"/>
                </a:lnTo>
                <a:lnTo>
                  <a:pt x="61" y="349"/>
                </a:lnTo>
                <a:lnTo>
                  <a:pt x="61" y="372"/>
                </a:lnTo>
                <a:lnTo>
                  <a:pt x="64" y="387"/>
                </a:lnTo>
                <a:lnTo>
                  <a:pt x="64" y="387"/>
                </a:lnTo>
                <a:lnTo>
                  <a:pt x="66" y="409"/>
                </a:lnTo>
                <a:lnTo>
                  <a:pt x="70" y="431"/>
                </a:lnTo>
                <a:lnTo>
                  <a:pt x="70" y="431"/>
                </a:lnTo>
                <a:lnTo>
                  <a:pt x="75" y="471"/>
                </a:lnTo>
                <a:lnTo>
                  <a:pt x="77" y="510"/>
                </a:lnTo>
                <a:lnTo>
                  <a:pt x="77" y="550"/>
                </a:lnTo>
                <a:lnTo>
                  <a:pt x="76" y="589"/>
                </a:lnTo>
                <a:lnTo>
                  <a:pt x="76" y="589"/>
                </a:lnTo>
                <a:lnTo>
                  <a:pt x="75" y="607"/>
                </a:lnTo>
                <a:lnTo>
                  <a:pt x="75" y="616"/>
                </a:lnTo>
                <a:lnTo>
                  <a:pt x="75" y="626"/>
                </a:lnTo>
                <a:lnTo>
                  <a:pt x="77" y="636"/>
                </a:lnTo>
                <a:lnTo>
                  <a:pt x="79" y="644"/>
                </a:lnTo>
                <a:lnTo>
                  <a:pt x="83" y="652"/>
                </a:lnTo>
                <a:lnTo>
                  <a:pt x="89" y="658"/>
                </a:lnTo>
                <a:lnTo>
                  <a:pt x="89" y="658"/>
                </a:lnTo>
                <a:lnTo>
                  <a:pt x="90" y="661"/>
                </a:lnTo>
                <a:lnTo>
                  <a:pt x="91" y="662"/>
                </a:lnTo>
                <a:lnTo>
                  <a:pt x="93" y="663"/>
                </a:lnTo>
                <a:lnTo>
                  <a:pt x="95" y="663"/>
                </a:lnTo>
                <a:lnTo>
                  <a:pt x="95" y="663"/>
                </a:lnTo>
                <a:lnTo>
                  <a:pt x="101" y="666"/>
                </a:lnTo>
                <a:lnTo>
                  <a:pt x="108" y="668"/>
                </a:lnTo>
                <a:lnTo>
                  <a:pt x="124" y="671"/>
                </a:lnTo>
                <a:lnTo>
                  <a:pt x="141" y="671"/>
                </a:lnTo>
                <a:lnTo>
                  <a:pt x="158" y="671"/>
                </a:lnTo>
                <a:lnTo>
                  <a:pt x="193" y="667"/>
                </a:lnTo>
                <a:lnTo>
                  <a:pt x="223" y="663"/>
                </a:lnTo>
                <a:lnTo>
                  <a:pt x="223" y="663"/>
                </a:lnTo>
                <a:lnTo>
                  <a:pt x="260" y="662"/>
                </a:lnTo>
                <a:lnTo>
                  <a:pt x="297" y="663"/>
                </a:lnTo>
                <a:lnTo>
                  <a:pt x="335" y="664"/>
                </a:lnTo>
                <a:lnTo>
                  <a:pt x="373" y="666"/>
                </a:lnTo>
                <a:lnTo>
                  <a:pt x="373" y="666"/>
                </a:lnTo>
                <a:lnTo>
                  <a:pt x="410" y="663"/>
                </a:lnTo>
                <a:lnTo>
                  <a:pt x="448" y="661"/>
                </a:lnTo>
                <a:lnTo>
                  <a:pt x="485" y="657"/>
                </a:lnTo>
                <a:lnTo>
                  <a:pt x="504" y="657"/>
                </a:lnTo>
                <a:lnTo>
                  <a:pt x="524" y="657"/>
                </a:lnTo>
                <a:lnTo>
                  <a:pt x="524" y="657"/>
                </a:lnTo>
                <a:lnTo>
                  <a:pt x="599" y="658"/>
                </a:lnTo>
                <a:lnTo>
                  <a:pt x="675" y="657"/>
                </a:lnTo>
                <a:lnTo>
                  <a:pt x="675" y="657"/>
                </a:lnTo>
                <a:lnTo>
                  <a:pt x="693" y="658"/>
                </a:lnTo>
                <a:lnTo>
                  <a:pt x="711" y="660"/>
                </a:lnTo>
                <a:lnTo>
                  <a:pt x="729" y="662"/>
                </a:lnTo>
                <a:lnTo>
                  <a:pt x="747" y="662"/>
                </a:lnTo>
                <a:lnTo>
                  <a:pt x="747" y="662"/>
                </a:lnTo>
                <a:lnTo>
                  <a:pt x="764" y="661"/>
                </a:lnTo>
                <a:lnTo>
                  <a:pt x="782" y="660"/>
                </a:lnTo>
                <a:lnTo>
                  <a:pt x="799" y="658"/>
                </a:lnTo>
                <a:lnTo>
                  <a:pt x="816" y="657"/>
                </a:lnTo>
                <a:lnTo>
                  <a:pt x="816" y="657"/>
                </a:lnTo>
                <a:lnTo>
                  <a:pt x="891" y="657"/>
                </a:lnTo>
                <a:lnTo>
                  <a:pt x="927" y="656"/>
                </a:lnTo>
                <a:lnTo>
                  <a:pt x="964" y="654"/>
                </a:lnTo>
                <a:lnTo>
                  <a:pt x="964" y="654"/>
                </a:lnTo>
                <a:lnTo>
                  <a:pt x="998" y="652"/>
                </a:lnTo>
                <a:lnTo>
                  <a:pt x="1033" y="650"/>
                </a:lnTo>
                <a:lnTo>
                  <a:pt x="1051" y="649"/>
                </a:lnTo>
                <a:lnTo>
                  <a:pt x="1068" y="646"/>
                </a:lnTo>
                <a:lnTo>
                  <a:pt x="1085" y="643"/>
                </a:lnTo>
                <a:lnTo>
                  <a:pt x="1100" y="637"/>
                </a:lnTo>
                <a:lnTo>
                  <a:pt x="1100" y="637"/>
                </a:lnTo>
                <a:lnTo>
                  <a:pt x="1116" y="631"/>
                </a:lnTo>
                <a:lnTo>
                  <a:pt x="1130" y="624"/>
                </a:lnTo>
                <a:lnTo>
                  <a:pt x="1159" y="608"/>
                </a:lnTo>
                <a:lnTo>
                  <a:pt x="1215" y="573"/>
                </a:lnTo>
                <a:lnTo>
                  <a:pt x="1215" y="573"/>
                </a:lnTo>
                <a:lnTo>
                  <a:pt x="1224" y="571"/>
                </a:lnTo>
                <a:lnTo>
                  <a:pt x="1234" y="566"/>
                </a:lnTo>
                <a:lnTo>
                  <a:pt x="1243" y="561"/>
                </a:lnTo>
                <a:lnTo>
                  <a:pt x="1253" y="555"/>
                </a:lnTo>
                <a:lnTo>
                  <a:pt x="1271" y="540"/>
                </a:lnTo>
                <a:lnTo>
                  <a:pt x="1286" y="527"/>
                </a:lnTo>
                <a:lnTo>
                  <a:pt x="1286" y="527"/>
                </a:lnTo>
                <a:lnTo>
                  <a:pt x="1306" y="510"/>
                </a:lnTo>
                <a:lnTo>
                  <a:pt x="1323" y="495"/>
                </a:lnTo>
                <a:lnTo>
                  <a:pt x="1330" y="487"/>
                </a:lnTo>
                <a:lnTo>
                  <a:pt x="1336" y="480"/>
                </a:lnTo>
                <a:lnTo>
                  <a:pt x="1340" y="472"/>
                </a:lnTo>
                <a:lnTo>
                  <a:pt x="1343" y="466"/>
                </a:lnTo>
                <a:lnTo>
                  <a:pt x="1343" y="466"/>
                </a:lnTo>
                <a:lnTo>
                  <a:pt x="1346" y="460"/>
                </a:lnTo>
                <a:lnTo>
                  <a:pt x="1347" y="455"/>
                </a:lnTo>
                <a:lnTo>
                  <a:pt x="1347" y="449"/>
                </a:lnTo>
                <a:lnTo>
                  <a:pt x="1345" y="444"/>
                </a:lnTo>
                <a:lnTo>
                  <a:pt x="1342" y="438"/>
                </a:lnTo>
                <a:lnTo>
                  <a:pt x="1338" y="433"/>
                </a:lnTo>
                <a:lnTo>
                  <a:pt x="1329" y="425"/>
                </a:lnTo>
                <a:lnTo>
                  <a:pt x="1318" y="416"/>
                </a:lnTo>
                <a:lnTo>
                  <a:pt x="1306" y="408"/>
                </a:lnTo>
                <a:lnTo>
                  <a:pt x="1287" y="397"/>
                </a:lnTo>
                <a:lnTo>
                  <a:pt x="1287" y="397"/>
                </a:lnTo>
                <a:lnTo>
                  <a:pt x="1275" y="389"/>
                </a:lnTo>
                <a:lnTo>
                  <a:pt x="1264" y="379"/>
                </a:lnTo>
                <a:lnTo>
                  <a:pt x="1243" y="360"/>
                </a:lnTo>
                <a:lnTo>
                  <a:pt x="1223" y="339"/>
                </a:lnTo>
                <a:lnTo>
                  <a:pt x="1212" y="330"/>
                </a:lnTo>
                <a:lnTo>
                  <a:pt x="1201" y="320"/>
                </a:lnTo>
                <a:lnTo>
                  <a:pt x="1201" y="320"/>
                </a:lnTo>
                <a:lnTo>
                  <a:pt x="1181" y="306"/>
                </a:lnTo>
                <a:lnTo>
                  <a:pt x="1159" y="291"/>
                </a:lnTo>
                <a:lnTo>
                  <a:pt x="1137" y="277"/>
                </a:lnTo>
                <a:lnTo>
                  <a:pt x="1115" y="266"/>
                </a:lnTo>
                <a:lnTo>
                  <a:pt x="1115" y="266"/>
                </a:lnTo>
                <a:lnTo>
                  <a:pt x="1105" y="262"/>
                </a:lnTo>
                <a:lnTo>
                  <a:pt x="1088" y="257"/>
                </a:lnTo>
                <a:lnTo>
                  <a:pt x="1080" y="256"/>
                </a:lnTo>
                <a:lnTo>
                  <a:pt x="1072" y="256"/>
                </a:lnTo>
                <a:lnTo>
                  <a:pt x="1070" y="256"/>
                </a:lnTo>
                <a:lnTo>
                  <a:pt x="1069" y="257"/>
                </a:lnTo>
                <a:lnTo>
                  <a:pt x="1068" y="260"/>
                </a:lnTo>
                <a:lnTo>
                  <a:pt x="1069" y="262"/>
                </a:lnTo>
                <a:lnTo>
                  <a:pt x="1069" y="262"/>
                </a:lnTo>
                <a:lnTo>
                  <a:pt x="952" y="263"/>
                </a:lnTo>
                <a:lnTo>
                  <a:pt x="952" y="263"/>
                </a:lnTo>
                <a:lnTo>
                  <a:pt x="951" y="256"/>
                </a:lnTo>
                <a:lnTo>
                  <a:pt x="948" y="248"/>
                </a:lnTo>
                <a:lnTo>
                  <a:pt x="944" y="241"/>
                </a:lnTo>
                <a:lnTo>
                  <a:pt x="939" y="235"/>
                </a:lnTo>
                <a:lnTo>
                  <a:pt x="939" y="235"/>
                </a:lnTo>
                <a:lnTo>
                  <a:pt x="944" y="226"/>
                </a:lnTo>
                <a:lnTo>
                  <a:pt x="948" y="214"/>
                </a:lnTo>
                <a:lnTo>
                  <a:pt x="951" y="202"/>
                </a:lnTo>
                <a:lnTo>
                  <a:pt x="952" y="190"/>
                </a:lnTo>
                <a:lnTo>
                  <a:pt x="951" y="178"/>
                </a:lnTo>
                <a:lnTo>
                  <a:pt x="948" y="172"/>
                </a:lnTo>
                <a:lnTo>
                  <a:pt x="946" y="167"/>
                </a:lnTo>
                <a:lnTo>
                  <a:pt x="942" y="163"/>
                </a:lnTo>
                <a:lnTo>
                  <a:pt x="939" y="160"/>
                </a:lnTo>
                <a:lnTo>
                  <a:pt x="933" y="157"/>
                </a:lnTo>
                <a:lnTo>
                  <a:pt x="927" y="155"/>
                </a:lnTo>
                <a:lnTo>
                  <a:pt x="927" y="155"/>
                </a:lnTo>
                <a:lnTo>
                  <a:pt x="926" y="141"/>
                </a:lnTo>
                <a:lnTo>
                  <a:pt x="924" y="133"/>
                </a:lnTo>
                <a:lnTo>
                  <a:pt x="922" y="126"/>
                </a:lnTo>
                <a:lnTo>
                  <a:pt x="922" y="126"/>
                </a:lnTo>
                <a:lnTo>
                  <a:pt x="927" y="123"/>
                </a:lnTo>
                <a:lnTo>
                  <a:pt x="930" y="118"/>
                </a:lnTo>
                <a:lnTo>
                  <a:pt x="934" y="114"/>
                </a:lnTo>
                <a:lnTo>
                  <a:pt x="936" y="108"/>
                </a:lnTo>
                <a:lnTo>
                  <a:pt x="939" y="103"/>
                </a:lnTo>
                <a:lnTo>
                  <a:pt x="940" y="97"/>
                </a:lnTo>
                <a:lnTo>
                  <a:pt x="940" y="85"/>
                </a:lnTo>
                <a:lnTo>
                  <a:pt x="939" y="80"/>
                </a:lnTo>
                <a:lnTo>
                  <a:pt x="938" y="74"/>
                </a:lnTo>
                <a:lnTo>
                  <a:pt x="935" y="70"/>
                </a:lnTo>
                <a:lnTo>
                  <a:pt x="932" y="65"/>
                </a:lnTo>
                <a:lnTo>
                  <a:pt x="928" y="61"/>
                </a:lnTo>
                <a:lnTo>
                  <a:pt x="924" y="58"/>
                </a:lnTo>
                <a:lnTo>
                  <a:pt x="918" y="54"/>
                </a:lnTo>
                <a:lnTo>
                  <a:pt x="914" y="53"/>
                </a:lnTo>
                <a:lnTo>
                  <a:pt x="914" y="53"/>
                </a:lnTo>
                <a:lnTo>
                  <a:pt x="914" y="43"/>
                </a:lnTo>
                <a:lnTo>
                  <a:pt x="914" y="43"/>
                </a:lnTo>
                <a:lnTo>
                  <a:pt x="965" y="41"/>
                </a:lnTo>
                <a:lnTo>
                  <a:pt x="1018" y="38"/>
                </a:lnTo>
                <a:lnTo>
                  <a:pt x="1018" y="38"/>
                </a:lnTo>
                <a:lnTo>
                  <a:pt x="1044" y="38"/>
                </a:lnTo>
                <a:lnTo>
                  <a:pt x="1070" y="41"/>
                </a:lnTo>
                <a:lnTo>
                  <a:pt x="1095" y="42"/>
                </a:lnTo>
                <a:lnTo>
                  <a:pt x="1109" y="41"/>
                </a:lnTo>
                <a:lnTo>
                  <a:pt x="1121" y="39"/>
                </a:lnTo>
                <a:lnTo>
                  <a:pt x="1121" y="39"/>
                </a:lnTo>
                <a:lnTo>
                  <a:pt x="1123" y="44"/>
                </a:lnTo>
                <a:lnTo>
                  <a:pt x="1125" y="49"/>
                </a:lnTo>
                <a:lnTo>
                  <a:pt x="1128" y="53"/>
                </a:lnTo>
                <a:lnTo>
                  <a:pt x="1131" y="56"/>
                </a:lnTo>
                <a:lnTo>
                  <a:pt x="1140" y="61"/>
                </a:lnTo>
                <a:lnTo>
                  <a:pt x="1148" y="64"/>
                </a:lnTo>
                <a:lnTo>
                  <a:pt x="1159" y="65"/>
                </a:lnTo>
                <a:lnTo>
                  <a:pt x="1169" y="65"/>
                </a:lnTo>
                <a:lnTo>
                  <a:pt x="1178" y="64"/>
                </a:lnTo>
                <a:lnTo>
                  <a:pt x="1188" y="61"/>
                </a:lnTo>
                <a:lnTo>
                  <a:pt x="1188" y="61"/>
                </a:lnTo>
                <a:lnTo>
                  <a:pt x="1202" y="55"/>
                </a:lnTo>
                <a:lnTo>
                  <a:pt x="1224" y="45"/>
                </a:lnTo>
                <a:lnTo>
                  <a:pt x="1234" y="39"/>
                </a:lnTo>
                <a:lnTo>
                  <a:pt x="1241" y="33"/>
                </a:lnTo>
                <a:lnTo>
                  <a:pt x="1242" y="31"/>
                </a:lnTo>
                <a:lnTo>
                  <a:pt x="1242" y="29"/>
                </a:lnTo>
                <a:lnTo>
                  <a:pt x="1241" y="26"/>
                </a:lnTo>
                <a:lnTo>
                  <a:pt x="1239" y="24"/>
                </a:lnTo>
                <a:lnTo>
                  <a:pt x="1239" y="24"/>
                </a:lnTo>
                <a:lnTo>
                  <a:pt x="1213" y="14"/>
                </a:lnTo>
                <a:lnTo>
                  <a:pt x="1196" y="8"/>
                </a:lnTo>
                <a:lnTo>
                  <a:pt x="1177" y="3"/>
                </a:lnTo>
                <a:lnTo>
                  <a:pt x="1160" y="0"/>
                </a:lnTo>
                <a:lnTo>
                  <a:pt x="1152" y="0"/>
                </a:lnTo>
                <a:lnTo>
                  <a:pt x="1143" y="0"/>
                </a:lnTo>
                <a:lnTo>
                  <a:pt x="1137" y="2"/>
                </a:lnTo>
                <a:lnTo>
                  <a:pt x="1131" y="5"/>
                </a:lnTo>
                <a:lnTo>
                  <a:pt x="1128" y="9"/>
                </a:lnTo>
                <a:lnTo>
                  <a:pt x="1124" y="15"/>
                </a:lnTo>
                <a:lnTo>
                  <a:pt x="1124" y="15"/>
                </a:lnTo>
                <a:lnTo>
                  <a:pt x="1115" y="14"/>
                </a:lnTo>
                <a:lnTo>
                  <a:pt x="1115" y="14"/>
                </a:lnTo>
                <a:lnTo>
                  <a:pt x="1089" y="11"/>
                </a:lnTo>
                <a:lnTo>
                  <a:pt x="1065" y="11"/>
                </a:lnTo>
                <a:lnTo>
                  <a:pt x="1040" y="12"/>
                </a:lnTo>
                <a:lnTo>
                  <a:pt x="1015" y="14"/>
                </a:lnTo>
                <a:lnTo>
                  <a:pt x="965" y="20"/>
                </a:lnTo>
                <a:lnTo>
                  <a:pt x="940" y="23"/>
                </a:lnTo>
                <a:lnTo>
                  <a:pt x="915" y="24"/>
                </a:lnTo>
                <a:lnTo>
                  <a:pt x="915" y="24"/>
                </a:lnTo>
                <a:lnTo>
                  <a:pt x="916" y="20"/>
                </a:lnTo>
                <a:lnTo>
                  <a:pt x="917" y="12"/>
                </a:lnTo>
                <a:lnTo>
                  <a:pt x="916" y="8"/>
                </a:lnTo>
                <a:lnTo>
                  <a:pt x="915" y="6"/>
                </a:lnTo>
                <a:lnTo>
                  <a:pt x="914" y="5"/>
                </a:lnTo>
                <a:lnTo>
                  <a:pt x="910" y="6"/>
                </a:lnTo>
                <a:lnTo>
                  <a:pt x="910" y="6"/>
                </a:lnTo>
                <a:lnTo>
                  <a:pt x="906" y="1"/>
                </a:lnTo>
                <a:lnTo>
                  <a:pt x="904" y="1"/>
                </a:lnTo>
                <a:lnTo>
                  <a:pt x="903" y="1"/>
                </a:lnTo>
                <a:lnTo>
                  <a:pt x="900" y="2"/>
                </a:lnTo>
                <a:lnTo>
                  <a:pt x="898" y="7"/>
                </a:lnTo>
                <a:lnTo>
                  <a:pt x="896" y="17"/>
                </a:lnTo>
                <a:lnTo>
                  <a:pt x="894" y="24"/>
                </a:lnTo>
                <a:lnTo>
                  <a:pt x="894" y="24"/>
                </a:lnTo>
                <a:lnTo>
                  <a:pt x="824" y="24"/>
                </a:lnTo>
                <a:lnTo>
                  <a:pt x="755" y="23"/>
                </a:lnTo>
                <a:lnTo>
                  <a:pt x="616" y="18"/>
                </a:lnTo>
                <a:lnTo>
                  <a:pt x="616" y="18"/>
                </a:lnTo>
                <a:lnTo>
                  <a:pt x="583" y="17"/>
                </a:lnTo>
                <a:lnTo>
                  <a:pt x="549" y="17"/>
                </a:lnTo>
                <a:lnTo>
                  <a:pt x="481" y="18"/>
                </a:lnTo>
                <a:lnTo>
                  <a:pt x="345" y="24"/>
                </a:lnTo>
                <a:lnTo>
                  <a:pt x="345" y="24"/>
                </a:lnTo>
                <a:lnTo>
                  <a:pt x="343" y="21"/>
                </a:lnTo>
                <a:lnTo>
                  <a:pt x="341" y="21"/>
                </a:lnTo>
                <a:lnTo>
                  <a:pt x="333" y="21"/>
                </a:lnTo>
                <a:lnTo>
                  <a:pt x="320" y="25"/>
                </a:lnTo>
                <a:lnTo>
                  <a:pt x="320" y="25"/>
                </a:lnTo>
                <a:lnTo>
                  <a:pt x="284" y="26"/>
                </a:lnTo>
                <a:lnTo>
                  <a:pt x="284" y="26"/>
                </a:lnTo>
                <a:lnTo>
                  <a:pt x="280" y="19"/>
                </a:lnTo>
                <a:lnTo>
                  <a:pt x="277" y="13"/>
                </a:lnTo>
                <a:lnTo>
                  <a:pt x="277" y="13"/>
                </a:lnTo>
                <a:lnTo>
                  <a:pt x="278" y="11"/>
                </a:lnTo>
                <a:lnTo>
                  <a:pt x="278" y="9"/>
                </a:lnTo>
                <a:lnTo>
                  <a:pt x="278" y="7"/>
                </a:lnTo>
                <a:lnTo>
                  <a:pt x="277" y="6"/>
                </a:lnTo>
                <a:lnTo>
                  <a:pt x="274" y="6"/>
                </a:lnTo>
                <a:lnTo>
                  <a:pt x="272" y="6"/>
                </a:lnTo>
                <a:lnTo>
                  <a:pt x="271" y="7"/>
                </a:lnTo>
                <a:lnTo>
                  <a:pt x="268" y="8"/>
                </a:lnTo>
                <a:lnTo>
                  <a:pt x="268" y="8"/>
                </a:lnTo>
                <a:lnTo>
                  <a:pt x="267" y="9"/>
                </a:lnTo>
                <a:lnTo>
                  <a:pt x="266" y="12"/>
                </a:lnTo>
                <a:lnTo>
                  <a:pt x="264" y="17"/>
                </a:lnTo>
                <a:lnTo>
                  <a:pt x="261" y="27"/>
                </a:lnTo>
                <a:lnTo>
                  <a:pt x="261" y="27"/>
                </a:lnTo>
                <a:lnTo>
                  <a:pt x="235" y="27"/>
                </a:lnTo>
                <a:lnTo>
                  <a:pt x="208" y="29"/>
                </a:lnTo>
                <a:lnTo>
                  <a:pt x="182" y="30"/>
                </a:lnTo>
                <a:lnTo>
                  <a:pt x="155" y="30"/>
                </a:lnTo>
                <a:lnTo>
                  <a:pt x="155" y="30"/>
                </a:lnTo>
                <a:lnTo>
                  <a:pt x="153" y="27"/>
                </a:lnTo>
                <a:lnTo>
                  <a:pt x="149" y="26"/>
                </a:lnTo>
                <a:lnTo>
                  <a:pt x="140" y="25"/>
                </a:lnTo>
                <a:lnTo>
                  <a:pt x="129" y="25"/>
                </a:lnTo>
                <a:lnTo>
                  <a:pt x="122" y="26"/>
                </a:lnTo>
                <a:lnTo>
                  <a:pt x="122" y="26"/>
                </a:lnTo>
                <a:lnTo>
                  <a:pt x="115" y="23"/>
                </a:lnTo>
                <a:lnTo>
                  <a:pt x="108" y="21"/>
                </a:lnTo>
                <a:lnTo>
                  <a:pt x="99" y="20"/>
                </a:lnTo>
                <a:lnTo>
                  <a:pt x="88" y="20"/>
                </a:lnTo>
                <a:lnTo>
                  <a:pt x="67" y="20"/>
                </a:lnTo>
                <a:lnTo>
                  <a:pt x="53" y="21"/>
                </a:lnTo>
                <a:lnTo>
                  <a:pt x="53" y="21"/>
                </a:lnTo>
                <a:lnTo>
                  <a:pt x="35" y="24"/>
                </a:lnTo>
                <a:lnTo>
                  <a:pt x="26" y="25"/>
                </a:lnTo>
                <a:lnTo>
                  <a:pt x="19" y="29"/>
                </a:lnTo>
                <a:lnTo>
                  <a:pt x="19" y="29"/>
                </a:lnTo>
                <a:lnTo>
                  <a:pt x="13" y="32"/>
                </a:lnTo>
                <a:lnTo>
                  <a:pt x="5" y="38"/>
                </a:lnTo>
                <a:lnTo>
                  <a:pt x="2" y="41"/>
                </a:lnTo>
                <a:lnTo>
                  <a:pt x="0" y="44"/>
                </a:lnTo>
                <a:lnTo>
                  <a:pt x="0" y="48"/>
                </a:lnTo>
                <a:lnTo>
                  <a:pt x="4" y="49"/>
                </a:lnTo>
                <a:lnTo>
                  <a:pt x="4" y="49"/>
                </a:lnTo>
                <a:close/>
                <a:moveTo>
                  <a:pt x="1196" y="37"/>
                </a:moveTo>
                <a:lnTo>
                  <a:pt x="1196" y="37"/>
                </a:lnTo>
                <a:lnTo>
                  <a:pt x="1193" y="37"/>
                </a:lnTo>
                <a:lnTo>
                  <a:pt x="1193" y="37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5" y="35"/>
                </a:lnTo>
                <a:lnTo>
                  <a:pt x="1198" y="36"/>
                </a:lnTo>
                <a:lnTo>
                  <a:pt x="1198" y="36"/>
                </a:lnTo>
                <a:lnTo>
                  <a:pt x="1196" y="37"/>
                </a:lnTo>
                <a:lnTo>
                  <a:pt x="1196" y="37"/>
                </a:lnTo>
                <a:close/>
                <a:moveTo>
                  <a:pt x="1199" y="48"/>
                </a:moveTo>
                <a:lnTo>
                  <a:pt x="1199" y="48"/>
                </a:lnTo>
                <a:lnTo>
                  <a:pt x="1200" y="47"/>
                </a:lnTo>
                <a:lnTo>
                  <a:pt x="1200" y="47"/>
                </a:lnTo>
                <a:lnTo>
                  <a:pt x="1201" y="47"/>
                </a:lnTo>
                <a:lnTo>
                  <a:pt x="1201" y="47"/>
                </a:lnTo>
                <a:lnTo>
                  <a:pt x="1199" y="48"/>
                </a:lnTo>
                <a:lnTo>
                  <a:pt x="1199" y="48"/>
                </a:lnTo>
                <a:close/>
                <a:moveTo>
                  <a:pt x="1210" y="35"/>
                </a:moveTo>
                <a:lnTo>
                  <a:pt x="1210" y="35"/>
                </a:lnTo>
                <a:lnTo>
                  <a:pt x="1210" y="33"/>
                </a:lnTo>
                <a:lnTo>
                  <a:pt x="1210" y="33"/>
                </a:lnTo>
                <a:lnTo>
                  <a:pt x="1212" y="35"/>
                </a:lnTo>
                <a:lnTo>
                  <a:pt x="1212" y="35"/>
                </a:lnTo>
                <a:lnTo>
                  <a:pt x="1210" y="35"/>
                </a:lnTo>
                <a:lnTo>
                  <a:pt x="1210" y="35"/>
                </a:lnTo>
                <a:close/>
                <a:moveTo>
                  <a:pt x="1227" y="33"/>
                </a:moveTo>
                <a:lnTo>
                  <a:pt x="1227" y="33"/>
                </a:lnTo>
                <a:lnTo>
                  <a:pt x="1225" y="31"/>
                </a:lnTo>
                <a:lnTo>
                  <a:pt x="1223" y="29"/>
                </a:lnTo>
                <a:lnTo>
                  <a:pt x="1217" y="26"/>
                </a:lnTo>
                <a:lnTo>
                  <a:pt x="1217" y="26"/>
                </a:lnTo>
                <a:lnTo>
                  <a:pt x="1230" y="31"/>
                </a:lnTo>
                <a:lnTo>
                  <a:pt x="1230" y="31"/>
                </a:lnTo>
                <a:lnTo>
                  <a:pt x="1227" y="33"/>
                </a:lnTo>
                <a:lnTo>
                  <a:pt x="1227" y="33"/>
                </a:lnTo>
                <a:close/>
                <a:moveTo>
                  <a:pt x="1210" y="24"/>
                </a:moveTo>
                <a:lnTo>
                  <a:pt x="1210" y="24"/>
                </a:lnTo>
                <a:lnTo>
                  <a:pt x="1200" y="21"/>
                </a:lnTo>
                <a:lnTo>
                  <a:pt x="1190" y="21"/>
                </a:lnTo>
                <a:lnTo>
                  <a:pt x="1190" y="21"/>
                </a:lnTo>
                <a:lnTo>
                  <a:pt x="1183" y="15"/>
                </a:lnTo>
                <a:lnTo>
                  <a:pt x="1183" y="15"/>
                </a:lnTo>
                <a:lnTo>
                  <a:pt x="1210" y="24"/>
                </a:lnTo>
                <a:lnTo>
                  <a:pt x="1210" y="24"/>
                </a:lnTo>
                <a:close/>
                <a:moveTo>
                  <a:pt x="1180" y="54"/>
                </a:moveTo>
                <a:lnTo>
                  <a:pt x="1180" y="54"/>
                </a:lnTo>
                <a:lnTo>
                  <a:pt x="1176" y="54"/>
                </a:lnTo>
                <a:lnTo>
                  <a:pt x="1176" y="54"/>
                </a:lnTo>
                <a:lnTo>
                  <a:pt x="1177" y="54"/>
                </a:lnTo>
                <a:lnTo>
                  <a:pt x="1177" y="54"/>
                </a:lnTo>
                <a:lnTo>
                  <a:pt x="1180" y="54"/>
                </a:lnTo>
                <a:lnTo>
                  <a:pt x="1180" y="54"/>
                </a:lnTo>
                <a:close/>
                <a:moveTo>
                  <a:pt x="1176" y="43"/>
                </a:moveTo>
                <a:lnTo>
                  <a:pt x="1176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6" y="44"/>
                </a:lnTo>
                <a:lnTo>
                  <a:pt x="1176" y="44"/>
                </a:lnTo>
                <a:lnTo>
                  <a:pt x="1172" y="44"/>
                </a:lnTo>
                <a:lnTo>
                  <a:pt x="1172" y="44"/>
                </a:lnTo>
                <a:lnTo>
                  <a:pt x="1176" y="43"/>
                </a:lnTo>
                <a:lnTo>
                  <a:pt x="1176" y="43"/>
                </a:lnTo>
                <a:close/>
                <a:moveTo>
                  <a:pt x="1140" y="42"/>
                </a:moveTo>
                <a:lnTo>
                  <a:pt x="1140" y="42"/>
                </a:lnTo>
                <a:lnTo>
                  <a:pt x="1145" y="45"/>
                </a:lnTo>
                <a:lnTo>
                  <a:pt x="1150" y="47"/>
                </a:lnTo>
                <a:lnTo>
                  <a:pt x="1150" y="47"/>
                </a:lnTo>
                <a:lnTo>
                  <a:pt x="1145" y="45"/>
                </a:lnTo>
                <a:lnTo>
                  <a:pt x="1140" y="42"/>
                </a:lnTo>
                <a:lnTo>
                  <a:pt x="1140" y="42"/>
                </a:lnTo>
                <a:close/>
                <a:moveTo>
                  <a:pt x="1157" y="11"/>
                </a:moveTo>
                <a:lnTo>
                  <a:pt x="1157" y="11"/>
                </a:lnTo>
                <a:lnTo>
                  <a:pt x="1156" y="12"/>
                </a:lnTo>
                <a:lnTo>
                  <a:pt x="1156" y="12"/>
                </a:lnTo>
                <a:lnTo>
                  <a:pt x="1145" y="13"/>
                </a:lnTo>
                <a:lnTo>
                  <a:pt x="1140" y="14"/>
                </a:lnTo>
                <a:lnTo>
                  <a:pt x="1136" y="18"/>
                </a:lnTo>
                <a:lnTo>
                  <a:pt x="1136" y="18"/>
                </a:lnTo>
                <a:lnTo>
                  <a:pt x="1134" y="18"/>
                </a:lnTo>
                <a:lnTo>
                  <a:pt x="1134" y="18"/>
                </a:lnTo>
                <a:lnTo>
                  <a:pt x="1135" y="14"/>
                </a:lnTo>
                <a:lnTo>
                  <a:pt x="1137" y="13"/>
                </a:lnTo>
                <a:lnTo>
                  <a:pt x="1145" y="11"/>
                </a:lnTo>
                <a:lnTo>
                  <a:pt x="1151" y="11"/>
                </a:lnTo>
                <a:lnTo>
                  <a:pt x="1157" y="11"/>
                </a:lnTo>
                <a:lnTo>
                  <a:pt x="1157" y="11"/>
                </a:lnTo>
                <a:close/>
                <a:moveTo>
                  <a:pt x="1106" y="31"/>
                </a:moveTo>
                <a:lnTo>
                  <a:pt x="1106" y="31"/>
                </a:lnTo>
                <a:lnTo>
                  <a:pt x="1110" y="31"/>
                </a:lnTo>
                <a:lnTo>
                  <a:pt x="1110" y="31"/>
                </a:lnTo>
                <a:lnTo>
                  <a:pt x="1104" y="31"/>
                </a:lnTo>
                <a:lnTo>
                  <a:pt x="1104" y="31"/>
                </a:lnTo>
                <a:lnTo>
                  <a:pt x="1106" y="31"/>
                </a:lnTo>
                <a:lnTo>
                  <a:pt x="1106" y="31"/>
                </a:lnTo>
                <a:close/>
                <a:moveTo>
                  <a:pt x="915" y="33"/>
                </a:moveTo>
                <a:lnTo>
                  <a:pt x="915" y="33"/>
                </a:lnTo>
                <a:lnTo>
                  <a:pt x="927" y="32"/>
                </a:lnTo>
                <a:lnTo>
                  <a:pt x="940" y="32"/>
                </a:lnTo>
                <a:lnTo>
                  <a:pt x="940" y="32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close/>
                <a:moveTo>
                  <a:pt x="282" y="238"/>
                </a:moveTo>
                <a:lnTo>
                  <a:pt x="282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3" y="227"/>
                </a:lnTo>
                <a:lnTo>
                  <a:pt x="270" y="215"/>
                </a:lnTo>
                <a:lnTo>
                  <a:pt x="267" y="203"/>
                </a:lnTo>
                <a:lnTo>
                  <a:pt x="265" y="191"/>
                </a:lnTo>
                <a:lnTo>
                  <a:pt x="265" y="191"/>
                </a:lnTo>
                <a:lnTo>
                  <a:pt x="267" y="191"/>
                </a:lnTo>
                <a:lnTo>
                  <a:pt x="270" y="190"/>
                </a:lnTo>
                <a:lnTo>
                  <a:pt x="272" y="188"/>
                </a:lnTo>
                <a:lnTo>
                  <a:pt x="272" y="188"/>
                </a:lnTo>
                <a:lnTo>
                  <a:pt x="272" y="191"/>
                </a:lnTo>
                <a:lnTo>
                  <a:pt x="273" y="194"/>
                </a:lnTo>
                <a:lnTo>
                  <a:pt x="274" y="194"/>
                </a:lnTo>
                <a:lnTo>
                  <a:pt x="277" y="192"/>
                </a:lnTo>
                <a:lnTo>
                  <a:pt x="280" y="188"/>
                </a:lnTo>
                <a:lnTo>
                  <a:pt x="282" y="180"/>
                </a:lnTo>
                <a:lnTo>
                  <a:pt x="282" y="180"/>
                </a:lnTo>
                <a:lnTo>
                  <a:pt x="285" y="195"/>
                </a:lnTo>
                <a:lnTo>
                  <a:pt x="286" y="209"/>
                </a:lnTo>
                <a:lnTo>
                  <a:pt x="285" y="224"/>
                </a:lnTo>
                <a:lnTo>
                  <a:pt x="284" y="231"/>
                </a:lnTo>
                <a:lnTo>
                  <a:pt x="282" y="238"/>
                </a:lnTo>
                <a:lnTo>
                  <a:pt x="282" y="238"/>
                </a:lnTo>
                <a:close/>
                <a:moveTo>
                  <a:pt x="72" y="386"/>
                </a:moveTo>
                <a:lnTo>
                  <a:pt x="72" y="386"/>
                </a:lnTo>
                <a:lnTo>
                  <a:pt x="71" y="363"/>
                </a:lnTo>
                <a:lnTo>
                  <a:pt x="71" y="363"/>
                </a:lnTo>
                <a:lnTo>
                  <a:pt x="73" y="385"/>
                </a:lnTo>
                <a:lnTo>
                  <a:pt x="76" y="398"/>
                </a:lnTo>
                <a:lnTo>
                  <a:pt x="76" y="398"/>
                </a:lnTo>
                <a:lnTo>
                  <a:pt x="72" y="386"/>
                </a:lnTo>
                <a:lnTo>
                  <a:pt x="72" y="386"/>
                </a:lnTo>
                <a:close/>
                <a:moveTo>
                  <a:pt x="77" y="339"/>
                </a:moveTo>
                <a:lnTo>
                  <a:pt x="77" y="339"/>
                </a:lnTo>
                <a:lnTo>
                  <a:pt x="76" y="339"/>
                </a:lnTo>
                <a:lnTo>
                  <a:pt x="75" y="341"/>
                </a:lnTo>
                <a:lnTo>
                  <a:pt x="72" y="345"/>
                </a:lnTo>
                <a:lnTo>
                  <a:pt x="72" y="345"/>
                </a:lnTo>
                <a:lnTo>
                  <a:pt x="76" y="331"/>
                </a:lnTo>
                <a:lnTo>
                  <a:pt x="78" y="324"/>
                </a:lnTo>
                <a:lnTo>
                  <a:pt x="81" y="316"/>
                </a:lnTo>
                <a:lnTo>
                  <a:pt x="81" y="316"/>
                </a:lnTo>
                <a:lnTo>
                  <a:pt x="78" y="327"/>
                </a:lnTo>
                <a:lnTo>
                  <a:pt x="77" y="339"/>
                </a:lnTo>
                <a:lnTo>
                  <a:pt x="77" y="339"/>
                </a:lnTo>
                <a:close/>
                <a:moveTo>
                  <a:pt x="87" y="503"/>
                </a:moveTo>
                <a:lnTo>
                  <a:pt x="87" y="503"/>
                </a:lnTo>
                <a:lnTo>
                  <a:pt x="84" y="471"/>
                </a:lnTo>
                <a:lnTo>
                  <a:pt x="81" y="440"/>
                </a:lnTo>
                <a:lnTo>
                  <a:pt x="81" y="440"/>
                </a:lnTo>
                <a:lnTo>
                  <a:pt x="82" y="443"/>
                </a:lnTo>
                <a:lnTo>
                  <a:pt x="82" y="443"/>
                </a:lnTo>
                <a:lnTo>
                  <a:pt x="85" y="473"/>
                </a:lnTo>
                <a:lnTo>
                  <a:pt x="87" y="487"/>
                </a:lnTo>
                <a:lnTo>
                  <a:pt x="87" y="503"/>
                </a:lnTo>
                <a:lnTo>
                  <a:pt x="87" y="503"/>
                </a:lnTo>
                <a:close/>
                <a:moveTo>
                  <a:pt x="95" y="651"/>
                </a:moveTo>
                <a:lnTo>
                  <a:pt x="95" y="651"/>
                </a:lnTo>
                <a:lnTo>
                  <a:pt x="95" y="651"/>
                </a:lnTo>
                <a:lnTo>
                  <a:pt x="95" y="651"/>
                </a:lnTo>
                <a:lnTo>
                  <a:pt x="91" y="646"/>
                </a:lnTo>
                <a:lnTo>
                  <a:pt x="91" y="646"/>
                </a:lnTo>
                <a:lnTo>
                  <a:pt x="93" y="646"/>
                </a:lnTo>
                <a:lnTo>
                  <a:pt x="93" y="646"/>
                </a:lnTo>
                <a:lnTo>
                  <a:pt x="96" y="649"/>
                </a:lnTo>
                <a:lnTo>
                  <a:pt x="96" y="649"/>
                </a:lnTo>
                <a:lnTo>
                  <a:pt x="95" y="651"/>
                </a:lnTo>
                <a:lnTo>
                  <a:pt x="95" y="651"/>
                </a:lnTo>
                <a:close/>
                <a:moveTo>
                  <a:pt x="96" y="493"/>
                </a:moveTo>
                <a:lnTo>
                  <a:pt x="96" y="493"/>
                </a:lnTo>
                <a:lnTo>
                  <a:pt x="95" y="480"/>
                </a:lnTo>
                <a:lnTo>
                  <a:pt x="95" y="480"/>
                </a:lnTo>
                <a:lnTo>
                  <a:pt x="97" y="495"/>
                </a:lnTo>
                <a:lnTo>
                  <a:pt x="97" y="495"/>
                </a:lnTo>
                <a:lnTo>
                  <a:pt x="96" y="493"/>
                </a:lnTo>
                <a:lnTo>
                  <a:pt x="96" y="493"/>
                </a:lnTo>
                <a:close/>
                <a:moveTo>
                  <a:pt x="100" y="578"/>
                </a:moveTo>
                <a:lnTo>
                  <a:pt x="100" y="578"/>
                </a:lnTo>
                <a:lnTo>
                  <a:pt x="99" y="540"/>
                </a:lnTo>
                <a:lnTo>
                  <a:pt x="99" y="522"/>
                </a:lnTo>
                <a:lnTo>
                  <a:pt x="99" y="503"/>
                </a:lnTo>
                <a:lnTo>
                  <a:pt x="99" y="503"/>
                </a:lnTo>
                <a:lnTo>
                  <a:pt x="101" y="534"/>
                </a:lnTo>
                <a:lnTo>
                  <a:pt x="102" y="567"/>
                </a:lnTo>
                <a:lnTo>
                  <a:pt x="102" y="567"/>
                </a:lnTo>
                <a:lnTo>
                  <a:pt x="100" y="578"/>
                </a:lnTo>
                <a:lnTo>
                  <a:pt x="100" y="578"/>
                </a:lnTo>
                <a:close/>
                <a:moveTo>
                  <a:pt x="103" y="656"/>
                </a:moveTo>
                <a:lnTo>
                  <a:pt x="103" y="656"/>
                </a:lnTo>
                <a:lnTo>
                  <a:pt x="105" y="654"/>
                </a:lnTo>
                <a:lnTo>
                  <a:pt x="105" y="654"/>
                </a:lnTo>
                <a:lnTo>
                  <a:pt x="117" y="657"/>
                </a:lnTo>
                <a:lnTo>
                  <a:pt x="129" y="660"/>
                </a:lnTo>
                <a:lnTo>
                  <a:pt x="129" y="660"/>
                </a:lnTo>
                <a:lnTo>
                  <a:pt x="115" y="658"/>
                </a:lnTo>
                <a:lnTo>
                  <a:pt x="108" y="657"/>
                </a:lnTo>
                <a:lnTo>
                  <a:pt x="103" y="656"/>
                </a:lnTo>
                <a:lnTo>
                  <a:pt x="103" y="656"/>
                </a:lnTo>
                <a:close/>
                <a:moveTo>
                  <a:pt x="102" y="619"/>
                </a:moveTo>
                <a:lnTo>
                  <a:pt x="102" y="619"/>
                </a:lnTo>
                <a:lnTo>
                  <a:pt x="102" y="616"/>
                </a:lnTo>
                <a:lnTo>
                  <a:pt x="102" y="616"/>
                </a:lnTo>
                <a:lnTo>
                  <a:pt x="103" y="620"/>
                </a:lnTo>
                <a:lnTo>
                  <a:pt x="103" y="620"/>
                </a:lnTo>
                <a:lnTo>
                  <a:pt x="102" y="619"/>
                </a:lnTo>
                <a:lnTo>
                  <a:pt x="102" y="619"/>
                </a:lnTo>
                <a:close/>
                <a:moveTo>
                  <a:pt x="142" y="644"/>
                </a:moveTo>
                <a:lnTo>
                  <a:pt x="142" y="644"/>
                </a:lnTo>
                <a:lnTo>
                  <a:pt x="140" y="642"/>
                </a:lnTo>
                <a:lnTo>
                  <a:pt x="140" y="642"/>
                </a:lnTo>
                <a:lnTo>
                  <a:pt x="146" y="643"/>
                </a:lnTo>
                <a:lnTo>
                  <a:pt x="146" y="643"/>
                </a:lnTo>
                <a:lnTo>
                  <a:pt x="142" y="644"/>
                </a:lnTo>
                <a:lnTo>
                  <a:pt x="142" y="644"/>
                </a:lnTo>
                <a:close/>
                <a:moveTo>
                  <a:pt x="209" y="655"/>
                </a:moveTo>
                <a:lnTo>
                  <a:pt x="209" y="655"/>
                </a:lnTo>
                <a:lnTo>
                  <a:pt x="182" y="656"/>
                </a:lnTo>
                <a:lnTo>
                  <a:pt x="182" y="656"/>
                </a:lnTo>
                <a:lnTo>
                  <a:pt x="214" y="654"/>
                </a:lnTo>
                <a:lnTo>
                  <a:pt x="245" y="651"/>
                </a:lnTo>
                <a:lnTo>
                  <a:pt x="309" y="651"/>
                </a:lnTo>
                <a:lnTo>
                  <a:pt x="309" y="651"/>
                </a:lnTo>
                <a:lnTo>
                  <a:pt x="313" y="652"/>
                </a:lnTo>
                <a:lnTo>
                  <a:pt x="313" y="652"/>
                </a:lnTo>
                <a:lnTo>
                  <a:pt x="286" y="651"/>
                </a:lnTo>
                <a:lnTo>
                  <a:pt x="261" y="651"/>
                </a:lnTo>
                <a:lnTo>
                  <a:pt x="209" y="655"/>
                </a:lnTo>
                <a:lnTo>
                  <a:pt x="209" y="655"/>
                </a:lnTo>
                <a:close/>
                <a:moveTo>
                  <a:pt x="220" y="637"/>
                </a:moveTo>
                <a:lnTo>
                  <a:pt x="220" y="637"/>
                </a:lnTo>
                <a:lnTo>
                  <a:pt x="238" y="634"/>
                </a:lnTo>
                <a:lnTo>
                  <a:pt x="254" y="633"/>
                </a:lnTo>
                <a:lnTo>
                  <a:pt x="271" y="632"/>
                </a:lnTo>
                <a:lnTo>
                  <a:pt x="289" y="632"/>
                </a:lnTo>
                <a:lnTo>
                  <a:pt x="289" y="632"/>
                </a:lnTo>
                <a:lnTo>
                  <a:pt x="266" y="634"/>
                </a:lnTo>
                <a:lnTo>
                  <a:pt x="266" y="634"/>
                </a:lnTo>
                <a:lnTo>
                  <a:pt x="243" y="636"/>
                </a:lnTo>
                <a:lnTo>
                  <a:pt x="220" y="637"/>
                </a:lnTo>
                <a:lnTo>
                  <a:pt x="220" y="637"/>
                </a:lnTo>
                <a:close/>
                <a:moveTo>
                  <a:pt x="318" y="654"/>
                </a:moveTo>
                <a:lnTo>
                  <a:pt x="318" y="654"/>
                </a:lnTo>
                <a:lnTo>
                  <a:pt x="320" y="651"/>
                </a:lnTo>
                <a:lnTo>
                  <a:pt x="320" y="651"/>
                </a:lnTo>
                <a:lnTo>
                  <a:pt x="337" y="651"/>
                </a:lnTo>
                <a:lnTo>
                  <a:pt x="337" y="651"/>
                </a:lnTo>
                <a:lnTo>
                  <a:pt x="338" y="655"/>
                </a:lnTo>
                <a:lnTo>
                  <a:pt x="338" y="655"/>
                </a:lnTo>
                <a:lnTo>
                  <a:pt x="318" y="654"/>
                </a:lnTo>
                <a:lnTo>
                  <a:pt x="318" y="654"/>
                </a:lnTo>
                <a:close/>
                <a:moveTo>
                  <a:pt x="363" y="640"/>
                </a:moveTo>
                <a:lnTo>
                  <a:pt x="363" y="640"/>
                </a:lnTo>
                <a:lnTo>
                  <a:pt x="341" y="640"/>
                </a:lnTo>
                <a:lnTo>
                  <a:pt x="341" y="640"/>
                </a:lnTo>
                <a:lnTo>
                  <a:pt x="354" y="639"/>
                </a:lnTo>
                <a:lnTo>
                  <a:pt x="368" y="638"/>
                </a:lnTo>
                <a:lnTo>
                  <a:pt x="368" y="638"/>
                </a:lnTo>
                <a:lnTo>
                  <a:pt x="363" y="640"/>
                </a:lnTo>
                <a:lnTo>
                  <a:pt x="363" y="640"/>
                </a:lnTo>
                <a:close/>
                <a:moveTo>
                  <a:pt x="382" y="656"/>
                </a:moveTo>
                <a:lnTo>
                  <a:pt x="382" y="656"/>
                </a:lnTo>
                <a:lnTo>
                  <a:pt x="398" y="654"/>
                </a:lnTo>
                <a:lnTo>
                  <a:pt x="398" y="654"/>
                </a:lnTo>
                <a:lnTo>
                  <a:pt x="416" y="654"/>
                </a:lnTo>
                <a:lnTo>
                  <a:pt x="416" y="654"/>
                </a:lnTo>
                <a:lnTo>
                  <a:pt x="382" y="656"/>
                </a:lnTo>
                <a:lnTo>
                  <a:pt x="382" y="656"/>
                </a:lnTo>
                <a:close/>
                <a:moveTo>
                  <a:pt x="507" y="628"/>
                </a:moveTo>
                <a:lnTo>
                  <a:pt x="507" y="628"/>
                </a:lnTo>
                <a:lnTo>
                  <a:pt x="473" y="630"/>
                </a:lnTo>
                <a:lnTo>
                  <a:pt x="438" y="632"/>
                </a:lnTo>
                <a:lnTo>
                  <a:pt x="438" y="632"/>
                </a:lnTo>
                <a:lnTo>
                  <a:pt x="438" y="631"/>
                </a:lnTo>
                <a:lnTo>
                  <a:pt x="438" y="631"/>
                </a:lnTo>
                <a:lnTo>
                  <a:pt x="512" y="628"/>
                </a:lnTo>
                <a:lnTo>
                  <a:pt x="512" y="628"/>
                </a:lnTo>
                <a:lnTo>
                  <a:pt x="507" y="628"/>
                </a:lnTo>
                <a:lnTo>
                  <a:pt x="507" y="628"/>
                </a:lnTo>
                <a:close/>
                <a:moveTo>
                  <a:pt x="534" y="642"/>
                </a:moveTo>
                <a:lnTo>
                  <a:pt x="534" y="642"/>
                </a:lnTo>
                <a:lnTo>
                  <a:pt x="557" y="640"/>
                </a:lnTo>
                <a:lnTo>
                  <a:pt x="557" y="640"/>
                </a:lnTo>
                <a:lnTo>
                  <a:pt x="534" y="642"/>
                </a:lnTo>
                <a:lnTo>
                  <a:pt x="534" y="642"/>
                </a:lnTo>
                <a:close/>
                <a:moveTo>
                  <a:pt x="615" y="640"/>
                </a:moveTo>
                <a:lnTo>
                  <a:pt x="615" y="640"/>
                </a:lnTo>
                <a:lnTo>
                  <a:pt x="587" y="640"/>
                </a:lnTo>
                <a:lnTo>
                  <a:pt x="587" y="640"/>
                </a:lnTo>
                <a:lnTo>
                  <a:pt x="590" y="639"/>
                </a:lnTo>
                <a:lnTo>
                  <a:pt x="590" y="639"/>
                </a:lnTo>
                <a:lnTo>
                  <a:pt x="591" y="638"/>
                </a:lnTo>
                <a:lnTo>
                  <a:pt x="591" y="638"/>
                </a:lnTo>
                <a:lnTo>
                  <a:pt x="616" y="638"/>
                </a:lnTo>
                <a:lnTo>
                  <a:pt x="616" y="638"/>
                </a:lnTo>
                <a:lnTo>
                  <a:pt x="615" y="640"/>
                </a:lnTo>
                <a:lnTo>
                  <a:pt x="615" y="640"/>
                </a:lnTo>
                <a:close/>
                <a:moveTo>
                  <a:pt x="674" y="643"/>
                </a:moveTo>
                <a:lnTo>
                  <a:pt x="674" y="643"/>
                </a:lnTo>
                <a:lnTo>
                  <a:pt x="631" y="640"/>
                </a:lnTo>
                <a:lnTo>
                  <a:pt x="631" y="640"/>
                </a:lnTo>
                <a:lnTo>
                  <a:pt x="626" y="638"/>
                </a:lnTo>
                <a:lnTo>
                  <a:pt x="626" y="638"/>
                </a:lnTo>
                <a:lnTo>
                  <a:pt x="675" y="638"/>
                </a:lnTo>
                <a:lnTo>
                  <a:pt x="675" y="638"/>
                </a:lnTo>
                <a:lnTo>
                  <a:pt x="674" y="640"/>
                </a:lnTo>
                <a:lnTo>
                  <a:pt x="674" y="643"/>
                </a:lnTo>
                <a:lnTo>
                  <a:pt x="674" y="643"/>
                </a:lnTo>
                <a:close/>
                <a:moveTo>
                  <a:pt x="693" y="644"/>
                </a:moveTo>
                <a:lnTo>
                  <a:pt x="693" y="644"/>
                </a:lnTo>
                <a:lnTo>
                  <a:pt x="688" y="642"/>
                </a:lnTo>
                <a:lnTo>
                  <a:pt x="688" y="642"/>
                </a:lnTo>
                <a:lnTo>
                  <a:pt x="694" y="639"/>
                </a:lnTo>
                <a:lnTo>
                  <a:pt x="694" y="639"/>
                </a:lnTo>
                <a:lnTo>
                  <a:pt x="709" y="645"/>
                </a:lnTo>
                <a:lnTo>
                  <a:pt x="709" y="645"/>
                </a:lnTo>
                <a:lnTo>
                  <a:pt x="693" y="644"/>
                </a:lnTo>
                <a:lnTo>
                  <a:pt x="693" y="644"/>
                </a:lnTo>
                <a:close/>
                <a:moveTo>
                  <a:pt x="723" y="628"/>
                </a:moveTo>
                <a:lnTo>
                  <a:pt x="723" y="628"/>
                </a:lnTo>
                <a:lnTo>
                  <a:pt x="817" y="626"/>
                </a:lnTo>
                <a:lnTo>
                  <a:pt x="817" y="626"/>
                </a:lnTo>
                <a:lnTo>
                  <a:pt x="815" y="626"/>
                </a:lnTo>
                <a:lnTo>
                  <a:pt x="815" y="626"/>
                </a:lnTo>
                <a:lnTo>
                  <a:pt x="800" y="627"/>
                </a:lnTo>
                <a:lnTo>
                  <a:pt x="786" y="630"/>
                </a:lnTo>
                <a:lnTo>
                  <a:pt x="786" y="630"/>
                </a:lnTo>
                <a:lnTo>
                  <a:pt x="755" y="630"/>
                </a:lnTo>
                <a:lnTo>
                  <a:pt x="723" y="628"/>
                </a:lnTo>
                <a:lnTo>
                  <a:pt x="723" y="628"/>
                </a:lnTo>
                <a:close/>
                <a:moveTo>
                  <a:pt x="764" y="644"/>
                </a:moveTo>
                <a:lnTo>
                  <a:pt x="764" y="644"/>
                </a:lnTo>
                <a:lnTo>
                  <a:pt x="775" y="642"/>
                </a:lnTo>
                <a:lnTo>
                  <a:pt x="775" y="642"/>
                </a:lnTo>
                <a:lnTo>
                  <a:pt x="784" y="640"/>
                </a:lnTo>
                <a:lnTo>
                  <a:pt x="784" y="640"/>
                </a:lnTo>
                <a:lnTo>
                  <a:pt x="815" y="637"/>
                </a:lnTo>
                <a:lnTo>
                  <a:pt x="831" y="637"/>
                </a:lnTo>
                <a:lnTo>
                  <a:pt x="845" y="638"/>
                </a:lnTo>
                <a:lnTo>
                  <a:pt x="845" y="638"/>
                </a:lnTo>
                <a:lnTo>
                  <a:pt x="805" y="643"/>
                </a:lnTo>
                <a:lnTo>
                  <a:pt x="785" y="644"/>
                </a:lnTo>
                <a:lnTo>
                  <a:pt x="764" y="644"/>
                </a:lnTo>
                <a:lnTo>
                  <a:pt x="764" y="644"/>
                </a:lnTo>
                <a:close/>
                <a:moveTo>
                  <a:pt x="880" y="628"/>
                </a:moveTo>
                <a:lnTo>
                  <a:pt x="880" y="628"/>
                </a:lnTo>
                <a:lnTo>
                  <a:pt x="881" y="626"/>
                </a:lnTo>
                <a:lnTo>
                  <a:pt x="881" y="625"/>
                </a:lnTo>
                <a:lnTo>
                  <a:pt x="881" y="625"/>
                </a:lnTo>
                <a:lnTo>
                  <a:pt x="920" y="625"/>
                </a:lnTo>
                <a:lnTo>
                  <a:pt x="959" y="627"/>
                </a:lnTo>
                <a:lnTo>
                  <a:pt x="959" y="627"/>
                </a:lnTo>
                <a:lnTo>
                  <a:pt x="920" y="628"/>
                </a:lnTo>
                <a:lnTo>
                  <a:pt x="880" y="628"/>
                </a:lnTo>
                <a:lnTo>
                  <a:pt x="880" y="628"/>
                </a:lnTo>
                <a:close/>
                <a:moveTo>
                  <a:pt x="1029" y="633"/>
                </a:moveTo>
                <a:lnTo>
                  <a:pt x="1029" y="633"/>
                </a:lnTo>
                <a:lnTo>
                  <a:pt x="1027" y="632"/>
                </a:lnTo>
                <a:lnTo>
                  <a:pt x="1024" y="631"/>
                </a:lnTo>
                <a:lnTo>
                  <a:pt x="1024" y="631"/>
                </a:lnTo>
                <a:lnTo>
                  <a:pt x="1038" y="630"/>
                </a:lnTo>
                <a:lnTo>
                  <a:pt x="1052" y="630"/>
                </a:lnTo>
                <a:lnTo>
                  <a:pt x="1052" y="630"/>
                </a:lnTo>
                <a:lnTo>
                  <a:pt x="1029" y="633"/>
                </a:lnTo>
                <a:lnTo>
                  <a:pt x="1029" y="633"/>
                </a:lnTo>
                <a:close/>
                <a:moveTo>
                  <a:pt x="1097" y="628"/>
                </a:moveTo>
                <a:lnTo>
                  <a:pt x="1097" y="628"/>
                </a:lnTo>
                <a:lnTo>
                  <a:pt x="1083" y="633"/>
                </a:lnTo>
                <a:lnTo>
                  <a:pt x="1069" y="636"/>
                </a:lnTo>
                <a:lnTo>
                  <a:pt x="1069" y="636"/>
                </a:lnTo>
                <a:lnTo>
                  <a:pt x="1087" y="630"/>
                </a:lnTo>
                <a:lnTo>
                  <a:pt x="1104" y="624"/>
                </a:lnTo>
                <a:lnTo>
                  <a:pt x="1137" y="608"/>
                </a:lnTo>
                <a:lnTo>
                  <a:pt x="1137" y="608"/>
                </a:lnTo>
                <a:lnTo>
                  <a:pt x="1117" y="619"/>
                </a:lnTo>
                <a:lnTo>
                  <a:pt x="1097" y="628"/>
                </a:lnTo>
                <a:lnTo>
                  <a:pt x="1097" y="628"/>
                </a:lnTo>
                <a:close/>
                <a:moveTo>
                  <a:pt x="1064" y="621"/>
                </a:moveTo>
                <a:lnTo>
                  <a:pt x="1064" y="621"/>
                </a:lnTo>
                <a:lnTo>
                  <a:pt x="1071" y="619"/>
                </a:lnTo>
                <a:lnTo>
                  <a:pt x="1071" y="619"/>
                </a:lnTo>
                <a:lnTo>
                  <a:pt x="1071" y="621"/>
                </a:lnTo>
                <a:lnTo>
                  <a:pt x="1071" y="621"/>
                </a:lnTo>
                <a:lnTo>
                  <a:pt x="1064" y="621"/>
                </a:lnTo>
                <a:lnTo>
                  <a:pt x="1064" y="621"/>
                </a:lnTo>
                <a:close/>
                <a:moveTo>
                  <a:pt x="1202" y="548"/>
                </a:moveTo>
                <a:lnTo>
                  <a:pt x="1202" y="548"/>
                </a:lnTo>
                <a:lnTo>
                  <a:pt x="1231" y="528"/>
                </a:lnTo>
                <a:lnTo>
                  <a:pt x="1246" y="519"/>
                </a:lnTo>
                <a:lnTo>
                  <a:pt x="1260" y="510"/>
                </a:lnTo>
                <a:lnTo>
                  <a:pt x="1260" y="510"/>
                </a:lnTo>
                <a:lnTo>
                  <a:pt x="1224" y="533"/>
                </a:lnTo>
                <a:lnTo>
                  <a:pt x="1224" y="533"/>
                </a:lnTo>
                <a:lnTo>
                  <a:pt x="1202" y="548"/>
                </a:lnTo>
                <a:lnTo>
                  <a:pt x="1202" y="548"/>
                </a:lnTo>
                <a:close/>
                <a:moveTo>
                  <a:pt x="1254" y="527"/>
                </a:moveTo>
                <a:lnTo>
                  <a:pt x="1254" y="527"/>
                </a:lnTo>
                <a:lnTo>
                  <a:pt x="1233" y="539"/>
                </a:lnTo>
                <a:lnTo>
                  <a:pt x="1233" y="539"/>
                </a:lnTo>
                <a:lnTo>
                  <a:pt x="1264" y="519"/>
                </a:lnTo>
                <a:lnTo>
                  <a:pt x="1264" y="519"/>
                </a:lnTo>
                <a:lnTo>
                  <a:pt x="1254" y="527"/>
                </a:lnTo>
                <a:lnTo>
                  <a:pt x="1254" y="527"/>
                </a:lnTo>
                <a:close/>
                <a:moveTo>
                  <a:pt x="1290" y="504"/>
                </a:moveTo>
                <a:lnTo>
                  <a:pt x="1290" y="504"/>
                </a:lnTo>
                <a:lnTo>
                  <a:pt x="1278" y="510"/>
                </a:lnTo>
                <a:lnTo>
                  <a:pt x="1278" y="510"/>
                </a:lnTo>
                <a:lnTo>
                  <a:pt x="1294" y="500"/>
                </a:lnTo>
                <a:lnTo>
                  <a:pt x="1294" y="500"/>
                </a:lnTo>
                <a:lnTo>
                  <a:pt x="1290" y="504"/>
                </a:lnTo>
                <a:lnTo>
                  <a:pt x="1290" y="504"/>
                </a:lnTo>
                <a:close/>
                <a:moveTo>
                  <a:pt x="1310" y="495"/>
                </a:moveTo>
                <a:lnTo>
                  <a:pt x="1310" y="495"/>
                </a:lnTo>
                <a:lnTo>
                  <a:pt x="1314" y="487"/>
                </a:lnTo>
                <a:lnTo>
                  <a:pt x="1314" y="487"/>
                </a:lnTo>
                <a:lnTo>
                  <a:pt x="1320" y="484"/>
                </a:lnTo>
                <a:lnTo>
                  <a:pt x="1320" y="484"/>
                </a:lnTo>
                <a:lnTo>
                  <a:pt x="1310" y="495"/>
                </a:lnTo>
                <a:lnTo>
                  <a:pt x="1310" y="495"/>
                </a:lnTo>
                <a:close/>
                <a:moveTo>
                  <a:pt x="1317" y="474"/>
                </a:moveTo>
                <a:lnTo>
                  <a:pt x="1317" y="474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7" y="474"/>
                </a:lnTo>
                <a:lnTo>
                  <a:pt x="1317" y="474"/>
                </a:lnTo>
                <a:close/>
                <a:moveTo>
                  <a:pt x="1094" y="267"/>
                </a:moveTo>
                <a:lnTo>
                  <a:pt x="1094" y="267"/>
                </a:lnTo>
                <a:lnTo>
                  <a:pt x="1112" y="274"/>
                </a:lnTo>
                <a:lnTo>
                  <a:pt x="1131" y="283"/>
                </a:lnTo>
                <a:lnTo>
                  <a:pt x="1150" y="294"/>
                </a:lnTo>
                <a:lnTo>
                  <a:pt x="1168" y="306"/>
                </a:lnTo>
                <a:lnTo>
                  <a:pt x="1184" y="319"/>
                </a:lnTo>
                <a:lnTo>
                  <a:pt x="1200" y="332"/>
                </a:lnTo>
                <a:lnTo>
                  <a:pt x="1216" y="347"/>
                </a:lnTo>
                <a:lnTo>
                  <a:pt x="1230" y="361"/>
                </a:lnTo>
                <a:lnTo>
                  <a:pt x="1230" y="361"/>
                </a:lnTo>
                <a:lnTo>
                  <a:pt x="1241" y="372"/>
                </a:lnTo>
                <a:lnTo>
                  <a:pt x="1253" y="381"/>
                </a:lnTo>
                <a:lnTo>
                  <a:pt x="1280" y="400"/>
                </a:lnTo>
                <a:lnTo>
                  <a:pt x="1305" y="418"/>
                </a:lnTo>
                <a:lnTo>
                  <a:pt x="1317" y="427"/>
                </a:lnTo>
                <a:lnTo>
                  <a:pt x="1329" y="438"/>
                </a:lnTo>
                <a:lnTo>
                  <a:pt x="1329" y="438"/>
                </a:lnTo>
                <a:lnTo>
                  <a:pt x="1322" y="454"/>
                </a:lnTo>
                <a:lnTo>
                  <a:pt x="1318" y="460"/>
                </a:lnTo>
                <a:lnTo>
                  <a:pt x="1311" y="467"/>
                </a:lnTo>
                <a:lnTo>
                  <a:pt x="1311" y="467"/>
                </a:lnTo>
                <a:lnTo>
                  <a:pt x="1292" y="478"/>
                </a:lnTo>
                <a:lnTo>
                  <a:pt x="1281" y="485"/>
                </a:lnTo>
                <a:lnTo>
                  <a:pt x="1278" y="489"/>
                </a:lnTo>
                <a:lnTo>
                  <a:pt x="1277" y="491"/>
                </a:lnTo>
                <a:lnTo>
                  <a:pt x="1277" y="491"/>
                </a:lnTo>
                <a:lnTo>
                  <a:pt x="1260" y="500"/>
                </a:lnTo>
                <a:lnTo>
                  <a:pt x="1243" y="508"/>
                </a:lnTo>
                <a:lnTo>
                  <a:pt x="1228" y="518"/>
                </a:lnTo>
                <a:lnTo>
                  <a:pt x="1213" y="528"/>
                </a:lnTo>
                <a:lnTo>
                  <a:pt x="1183" y="550"/>
                </a:lnTo>
                <a:lnTo>
                  <a:pt x="1153" y="571"/>
                </a:lnTo>
                <a:lnTo>
                  <a:pt x="1153" y="571"/>
                </a:lnTo>
                <a:lnTo>
                  <a:pt x="1135" y="581"/>
                </a:lnTo>
                <a:lnTo>
                  <a:pt x="1117" y="591"/>
                </a:lnTo>
                <a:lnTo>
                  <a:pt x="1098" y="599"/>
                </a:lnTo>
                <a:lnTo>
                  <a:pt x="1080" y="605"/>
                </a:lnTo>
                <a:lnTo>
                  <a:pt x="1060" y="610"/>
                </a:lnTo>
                <a:lnTo>
                  <a:pt x="1040" y="614"/>
                </a:lnTo>
                <a:lnTo>
                  <a:pt x="1020" y="616"/>
                </a:lnTo>
                <a:lnTo>
                  <a:pt x="999" y="618"/>
                </a:lnTo>
                <a:lnTo>
                  <a:pt x="999" y="618"/>
                </a:lnTo>
                <a:lnTo>
                  <a:pt x="959" y="618"/>
                </a:lnTo>
                <a:lnTo>
                  <a:pt x="920" y="616"/>
                </a:lnTo>
                <a:lnTo>
                  <a:pt x="879" y="615"/>
                </a:lnTo>
                <a:lnTo>
                  <a:pt x="839" y="615"/>
                </a:lnTo>
                <a:lnTo>
                  <a:pt x="839" y="615"/>
                </a:lnTo>
                <a:lnTo>
                  <a:pt x="753" y="619"/>
                </a:lnTo>
                <a:lnTo>
                  <a:pt x="711" y="620"/>
                </a:lnTo>
                <a:lnTo>
                  <a:pt x="668" y="620"/>
                </a:lnTo>
                <a:lnTo>
                  <a:pt x="668" y="620"/>
                </a:lnTo>
                <a:lnTo>
                  <a:pt x="655" y="618"/>
                </a:lnTo>
                <a:lnTo>
                  <a:pt x="642" y="616"/>
                </a:lnTo>
                <a:lnTo>
                  <a:pt x="613" y="616"/>
                </a:lnTo>
                <a:lnTo>
                  <a:pt x="583" y="618"/>
                </a:lnTo>
                <a:lnTo>
                  <a:pt x="555" y="618"/>
                </a:lnTo>
                <a:lnTo>
                  <a:pt x="555" y="618"/>
                </a:lnTo>
                <a:lnTo>
                  <a:pt x="487" y="619"/>
                </a:lnTo>
                <a:lnTo>
                  <a:pt x="420" y="621"/>
                </a:lnTo>
                <a:lnTo>
                  <a:pt x="420" y="621"/>
                </a:lnTo>
                <a:lnTo>
                  <a:pt x="406" y="620"/>
                </a:lnTo>
                <a:lnTo>
                  <a:pt x="391" y="620"/>
                </a:lnTo>
                <a:lnTo>
                  <a:pt x="377" y="621"/>
                </a:lnTo>
                <a:lnTo>
                  <a:pt x="362" y="622"/>
                </a:lnTo>
                <a:lnTo>
                  <a:pt x="362" y="622"/>
                </a:lnTo>
                <a:lnTo>
                  <a:pt x="324" y="624"/>
                </a:lnTo>
                <a:lnTo>
                  <a:pt x="284" y="622"/>
                </a:lnTo>
                <a:lnTo>
                  <a:pt x="284" y="622"/>
                </a:lnTo>
                <a:lnTo>
                  <a:pt x="268" y="622"/>
                </a:lnTo>
                <a:lnTo>
                  <a:pt x="252" y="624"/>
                </a:lnTo>
                <a:lnTo>
                  <a:pt x="219" y="628"/>
                </a:lnTo>
                <a:lnTo>
                  <a:pt x="188" y="632"/>
                </a:lnTo>
                <a:lnTo>
                  <a:pt x="171" y="633"/>
                </a:lnTo>
                <a:lnTo>
                  <a:pt x="155" y="634"/>
                </a:lnTo>
                <a:lnTo>
                  <a:pt x="155" y="634"/>
                </a:lnTo>
                <a:lnTo>
                  <a:pt x="141" y="633"/>
                </a:lnTo>
                <a:lnTo>
                  <a:pt x="131" y="630"/>
                </a:lnTo>
                <a:lnTo>
                  <a:pt x="123" y="626"/>
                </a:lnTo>
                <a:lnTo>
                  <a:pt x="118" y="620"/>
                </a:lnTo>
                <a:lnTo>
                  <a:pt x="114" y="613"/>
                </a:lnTo>
                <a:lnTo>
                  <a:pt x="112" y="603"/>
                </a:lnTo>
                <a:lnTo>
                  <a:pt x="111" y="592"/>
                </a:lnTo>
                <a:lnTo>
                  <a:pt x="112" y="580"/>
                </a:lnTo>
                <a:lnTo>
                  <a:pt x="112" y="580"/>
                </a:lnTo>
                <a:lnTo>
                  <a:pt x="113" y="554"/>
                </a:lnTo>
                <a:lnTo>
                  <a:pt x="114" y="527"/>
                </a:lnTo>
                <a:lnTo>
                  <a:pt x="114" y="514"/>
                </a:lnTo>
                <a:lnTo>
                  <a:pt x="113" y="500"/>
                </a:lnTo>
                <a:lnTo>
                  <a:pt x="111" y="486"/>
                </a:lnTo>
                <a:lnTo>
                  <a:pt x="107" y="474"/>
                </a:lnTo>
                <a:lnTo>
                  <a:pt x="107" y="474"/>
                </a:lnTo>
                <a:lnTo>
                  <a:pt x="102" y="460"/>
                </a:lnTo>
                <a:lnTo>
                  <a:pt x="99" y="444"/>
                </a:lnTo>
                <a:lnTo>
                  <a:pt x="91" y="412"/>
                </a:lnTo>
                <a:lnTo>
                  <a:pt x="88" y="378"/>
                </a:lnTo>
                <a:lnTo>
                  <a:pt x="87" y="347"/>
                </a:lnTo>
                <a:lnTo>
                  <a:pt x="87" y="347"/>
                </a:lnTo>
                <a:lnTo>
                  <a:pt x="88" y="333"/>
                </a:lnTo>
                <a:lnTo>
                  <a:pt x="90" y="320"/>
                </a:lnTo>
                <a:lnTo>
                  <a:pt x="93" y="313"/>
                </a:lnTo>
                <a:lnTo>
                  <a:pt x="95" y="307"/>
                </a:lnTo>
                <a:lnTo>
                  <a:pt x="99" y="302"/>
                </a:lnTo>
                <a:lnTo>
                  <a:pt x="105" y="297"/>
                </a:lnTo>
                <a:lnTo>
                  <a:pt x="105" y="297"/>
                </a:lnTo>
                <a:lnTo>
                  <a:pt x="108" y="295"/>
                </a:lnTo>
                <a:lnTo>
                  <a:pt x="114" y="294"/>
                </a:lnTo>
                <a:lnTo>
                  <a:pt x="126" y="290"/>
                </a:lnTo>
                <a:lnTo>
                  <a:pt x="137" y="288"/>
                </a:lnTo>
                <a:lnTo>
                  <a:pt x="142" y="285"/>
                </a:lnTo>
                <a:lnTo>
                  <a:pt x="146" y="283"/>
                </a:lnTo>
                <a:lnTo>
                  <a:pt x="146" y="283"/>
                </a:lnTo>
                <a:lnTo>
                  <a:pt x="164" y="285"/>
                </a:lnTo>
                <a:lnTo>
                  <a:pt x="182" y="288"/>
                </a:lnTo>
                <a:lnTo>
                  <a:pt x="201" y="288"/>
                </a:lnTo>
                <a:lnTo>
                  <a:pt x="219" y="288"/>
                </a:lnTo>
                <a:lnTo>
                  <a:pt x="256" y="285"/>
                </a:lnTo>
                <a:lnTo>
                  <a:pt x="276" y="285"/>
                </a:lnTo>
                <a:lnTo>
                  <a:pt x="294" y="285"/>
                </a:lnTo>
                <a:lnTo>
                  <a:pt x="294" y="285"/>
                </a:lnTo>
                <a:lnTo>
                  <a:pt x="290" y="292"/>
                </a:lnTo>
                <a:lnTo>
                  <a:pt x="286" y="301"/>
                </a:lnTo>
                <a:lnTo>
                  <a:pt x="286" y="301"/>
                </a:lnTo>
                <a:lnTo>
                  <a:pt x="278" y="301"/>
                </a:lnTo>
                <a:lnTo>
                  <a:pt x="266" y="304"/>
                </a:lnTo>
                <a:lnTo>
                  <a:pt x="261" y="307"/>
                </a:lnTo>
                <a:lnTo>
                  <a:pt x="256" y="309"/>
                </a:lnTo>
                <a:lnTo>
                  <a:pt x="253" y="313"/>
                </a:lnTo>
                <a:lnTo>
                  <a:pt x="253" y="314"/>
                </a:lnTo>
                <a:lnTo>
                  <a:pt x="253" y="316"/>
                </a:lnTo>
                <a:lnTo>
                  <a:pt x="253" y="316"/>
                </a:lnTo>
                <a:lnTo>
                  <a:pt x="252" y="321"/>
                </a:lnTo>
                <a:lnTo>
                  <a:pt x="250" y="325"/>
                </a:lnTo>
                <a:lnTo>
                  <a:pt x="250" y="328"/>
                </a:lnTo>
                <a:lnTo>
                  <a:pt x="252" y="332"/>
                </a:lnTo>
                <a:lnTo>
                  <a:pt x="253" y="336"/>
                </a:lnTo>
                <a:lnTo>
                  <a:pt x="255" y="339"/>
                </a:lnTo>
                <a:lnTo>
                  <a:pt x="261" y="344"/>
                </a:lnTo>
                <a:lnTo>
                  <a:pt x="270" y="348"/>
                </a:lnTo>
                <a:lnTo>
                  <a:pt x="278" y="350"/>
                </a:lnTo>
                <a:lnTo>
                  <a:pt x="286" y="351"/>
                </a:lnTo>
                <a:lnTo>
                  <a:pt x="294" y="350"/>
                </a:lnTo>
                <a:lnTo>
                  <a:pt x="294" y="350"/>
                </a:lnTo>
                <a:lnTo>
                  <a:pt x="298" y="349"/>
                </a:lnTo>
                <a:lnTo>
                  <a:pt x="302" y="348"/>
                </a:lnTo>
                <a:lnTo>
                  <a:pt x="306" y="345"/>
                </a:lnTo>
                <a:lnTo>
                  <a:pt x="308" y="342"/>
                </a:lnTo>
                <a:lnTo>
                  <a:pt x="312" y="336"/>
                </a:lnTo>
                <a:lnTo>
                  <a:pt x="314" y="327"/>
                </a:lnTo>
                <a:lnTo>
                  <a:pt x="313" y="320"/>
                </a:lnTo>
                <a:lnTo>
                  <a:pt x="309" y="313"/>
                </a:lnTo>
                <a:lnTo>
                  <a:pt x="304" y="307"/>
                </a:lnTo>
                <a:lnTo>
                  <a:pt x="301" y="304"/>
                </a:lnTo>
                <a:lnTo>
                  <a:pt x="296" y="302"/>
                </a:lnTo>
                <a:lnTo>
                  <a:pt x="296" y="302"/>
                </a:lnTo>
                <a:lnTo>
                  <a:pt x="300" y="294"/>
                </a:lnTo>
                <a:lnTo>
                  <a:pt x="303" y="285"/>
                </a:lnTo>
                <a:lnTo>
                  <a:pt x="303" y="285"/>
                </a:lnTo>
                <a:lnTo>
                  <a:pt x="383" y="286"/>
                </a:lnTo>
                <a:lnTo>
                  <a:pt x="463" y="285"/>
                </a:lnTo>
                <a:lnTo>
                  <a:pt x="622" y="282"/>
                </a:lnTo>
                <a:lnTo>
                  <a:pt x="782" y="278"/>
                </a:lnTo>
                <a:lnTo>
                  <a:pt x="942" y="274"/>
                </a:lnTo>
                <a:lnTo>
                  <a:pt x="942" y="274"/>
                </a:lnTo>
                <a:lnTo>
                  <a:pt x="939" y="284"/>
                </a:lnTo>
                <a:lnTo>
                  <a:pt x="934" y="294"/>
                </a:lnTo>
                <a:lnTo>
                  <a:pt x="934" y="294"/>
                </a:lnTo>
                <a:lnTo>
                  <a:pt x="926" y="291"/>
                </a:lnTo>
                <a:lnTo>
                  <a:pt x="912" y="291"/>
                </a:lnTo>
                <a:lnTo>
                  <a:pt x="905" y="291"/>
                </a:lnTo>
                <a:lnTo>
                  <a:pt x="900" y="292"/>
                </a:lnTo>
                <a:lnTo>
                  <a:pt x="898" y="294"/>
                </a:lnTo>
                <a:lnTo>
                  <a:pt x="898" y="295"/>
                </a:lnTo>
                <a:lnTo>
                  <a:pt x="898" y="296"/>
                </a:lnTo>
                <a:lnTo>
                  <a:pt x="899" y="298"/>
                </a:lnTo>
                <a:lnTo>
                  <a:pt x="899" y="298"/>
                </a:lnTo>
                <a:lnTo>
                  <a:pt x="896" y="303"/>
                </a:lnTo>
                <a:lnTo>
                  <a:pt x="896" y="303"/>
                </a:lnTo>
                <a:lnTo>
                  <a:pt x="894" y="304"/>
                </a:lnTo>
                <a:lnTo>
                  <a:pt x="892" y="306"/>
                </a:lnTo>
                <a:lnTo>
                  <a:pt x="892" y="309"/>
                </a:lnTo>
                <a:lnTo>
                  <a:pt x="892" y="314"/>
                </a:lnTo>
                <a:lnTo>
                  <a:pt x="893" y="318"/>
                </a:lnTo>
                <a:lnTo>
                  <a:pt x="893" y="318"/>
                </a:lnTo>
                <a:lnTo>
                  <a:pt x="896" y="321"/>
                </a:lnTo>
                <a:lnTo>
                  <a:pt x="898" y="325"/>
                </a:lnTo>
                <a:lnTo>
                  <a:pt x="902" y="328"/>
                </a:lnTo>
                <a:lnTo>
                  <a:pt x="906" y="331"/>
                </a:lnTo>
                <a:lnTo>
                  <a:pt x="915" y="335"/>
                </a:lnTo>
                <a:lnTo>
                  <a:pt x="924" y="336"/>
                </a:lnTo>
                <a:lnTo>
                  <a:pt x="924" y="336"/>
                </a:lnTo>
                <a:lnTo>
                  <a:pt x="909" y="339"/>
                </a:lnTo>
                <a:lnTo>
                  <a:pt x="893" y="343"/>
                </a:lnTo>
                <a:lnTo>
                  <a:pt x="877" y="344"/>
                </a:lnTo>
                <a:lnTo>
                  <a:pt x="870" y="344"/>
                </a:lnTo>
                <a:lnTo>
                  <a:pt x="862" y="343"/>
                </a:lnTo>
                <a:lnTo>
                  <a:pt x="862" y="343"/>
                </a:lnTo>
                <a:lnTo>
                  <a:pt x="852" y="339"/>
                </a:lnTo>
                <a:lnTo>
                  <a:pt x="844" y="336"/>
                </a:lnTo>
                <a:lnTo>
                  <a:pt x="835" y="332"/>
                </a:lnTo>
                <a:lnTo>
                  <a:pt x="826" y="330"/>
                </a:lnTo>
                <a:lnTo>
                  <a:pt x="826" y="330"/>
                </a:lnTo>
                <a:lnTo>
                  <a:pt x="821" y="330"/>
                </a:lnTo>
                <a:lnTo>
                  <a:pt x="817" y="331"/>
                </a:lnTo>
                <a:lnTo>
                  <a:pt x="808" y="333"/>
                </a:lnTo>
                <a:lnTo>
                  <a:pt x="799" y="335"/>
                </a:lnTo>
                <a:lnTo>
                  <a:pt x="796" y="335"/>
                </a:lnTo>
                <a:lnTo>
                  <a:pt x="792" y="332"/>
                </a:lnTo>
                <a:lnTo>
                  <a:pt x="792" y="332"/>
                </a:lnTo>
                <a:lnTo>
                  <a:pt x="787" y="328"/>
                </a:lnTo>
                <a:lnTo>
                  <a:pt x="786" y="325"/>
                </a:lnTo>
                <a:lnTo>
                  <a:pt x="787" y="322"/>
                </a:lnTo>
                <a:lnTo>
                  <a:pt x="790" y="320"/>
                </a:lnTo>
                <a:lnTo>
                  <a:pt x="793" y="318"/>
                </a:lnTo>
                <a:lnTo>
                  <a:pt x="797" y="315"/>
                </a:lnTo>
                <a:lnTo>
                  <a:pt x="804" y="314"/>
                </a:lnTo>
                <a:lnTo>
                  <a:pt x="804" y="314"/>
                </a:lnTo>
                <a:lnTo>
                  <a:pt x="812" y="314"/>
                </a:lnTo>
                <a:lnTo>
                  <a:pt x="821" y="315"/>
                </a:lnTo>
                <a:lnTo>
                  <a:pt x="838" y="319"/>
                </a:lnTo>
                <a:lnTo>
                  <a:pt x="846" y="319"/>
                </a:lnTo>
                <a:lnTo>
                  <a:pt x="853" y="319"/>
                </a:lnTo>
                <a:lnTo>
                  <a:pt x="861" y="316"/>
                </a:lnTo>
                <a:lnTo>
                  <a:pt x="867" y="313"/>
                </a:lnTo>
                <a:lnTo>
                  <a:pt x="867" y="313"/>
                </a:lnTo>
                <a:lnTo>
                  <a:pt x="873" y="308"/>
                </a:lnTo>
                <a:lnTo>
                  <a:pt x="881" y="302"/>
                </a:lnTo>
                <a:lnTo>
                  <a:pt x="889" y="296"/>
                </a:lnTo>
                <a:lnTo>
                  <a:pt x="891" y="294"/>
                </a:lnTo>
                <a:lnTo>
                  <a:pt x="891" y="290"/>
                </a:lnTo>
                <a:lnTo>
                  <a:pt x="891" y="290"/>
                </a:lnTo>
                <a:lnTo>
                  <a:pt x="889" y="289"/>
                </a:lnTo>
                <a:lnTo>
                  <a:pt x="888" y="288"/>
                </a:lnTo>
                <a:lnTo>
                  <a:pt x="883" y="288"/>
                </a:lnTo>
                <a:lnTo>
                  <a:pt x="879" y="290"/>
                </a:lnTo>
                <a:lnTo>
                  <a:pt x="873" y="295"/>
                </a:lnTo>
                <a:lnTo>
                  <a:pt x="862" y="304"/>
                </a:lnTo>
                <a:lnTo>
                  <a:pt x="856" y="310"/>
                </a:lnTo>
                <a:lnTo>
                  <a:pt x="856" y="310"/>
                </a:lnTo>
                <a:lnTo>
                  <a:pt x="840" y="307"/>
                </a:lnTo>
                <a:lnTo>
                  <a:pt x="826" y="304"/>
                </a:lnTo>
                <a:lnTo>
                  <a:pt x="809" y="303"/>
                </a:lnTo>
                <a:lnTo>
                  <a:pt x="802" y="304"/>
                </a:lnTo>
                <a:lnTo>
                  <a:pt x="794" y="306"/>
                </a:lnTo>
                <a:lnTo>
                  <a:pt x="794" y="306"/>
                </a:lnTo>
                <a:lnTo>
                  <a:pt x="791" y="307"/>
                </a:lnTo>
                <a:lnTo>
                  <a:pt x="787" y="309"/>
                </a:lnTo>
                <a:lnTo>
                  <a:pt x="782" y="314"/>
                </a:lnTo>
                <a:lnTo>
                  <a:pt x="779" y="320"/>
                </a:lnTo>
                <a:lnTo>
                  <a:pt x="779" y="327"/>
                </a:lnTo>
                <a:lnTo>
                  <a:pt x="781" y="333"/>
                </a:lnTo>
                <a:lnTo>
                  <a:pt x="785" y="339"/>
                </a:lnTo>
                <a:lnTo>
                  <a:pt x="787" y="341"/>
                </a:lnTo>
                <a:lnTo>
                  <a:pt x="791" y="343"/>
                </a:lnTo>
                <a:lnTo>
                  <a:pt x="794" y="343"/>
                </a:lnTo>
                <a:lnTo>
                  <a:pt x="799" y="344"/>
                </a:lnTo>
                <a:lnTo>
                  <a:pt x="799" y="344"/>
                </a:lnTo>
                <a:lnTo>
                  <a:pt x="808" y="343"/>
                </a:lnTo>
                <a:lnTo>
                  <a:pt x="816" y="341"/>
                </a:lnTo>
                <a:lnTo>
                  <a:pt x="824" y="341"/>
                </a:lnTo>
                <a:lnTo>
                  <a:pt x="833" y="341"/>
                </a:lnTo>
                <a:lnTo>
                  <a:pt x="833" y="341"/>
                </a:lnTo>
                <a:lnTo>
                  <a:pt x="840" y="343"/>
                </a:lnTo>
                <a:lnTo>
                  <a:pt x="846" y="347"/>
                </a:lnTo>
                <a:lnTo>
                  <a:pt x="853" y="350"/>
                </a:lnTo>
                <a:lnTo>
                  <a:pt x="859" y="353"/>
                </a:lnTo>
                <a:lnTo>
                  <a:pt x="859" y="353"/>
                </a:lnTo>
                <a:lnTo>
                  <a:pt x="871" y="354"/>
                </a:lnTo>
                <a:lnTo>
                  <a:pt x="882" y="354"/>
                </a:lnTo>
                <a:lnTo>
                  <a:pt x="894" y="353"/>
                </a:lnTo>
                <a:lnTo>
                  <a:pt x="905" y="351"/>
                </a:lnTo>
                <a:lnTo>
                  <a:pt x="927" y="344"/>
                </a:lnTo>
                <a:lnTo>
                  <a:pt x="948" y="338"/>
                </a:lnTo>
                <a:lnTo>
                  <a:pt x="948" y="338"/>
                </a:lnTo>
                <a:lnTo>
                  <a:pt x="959" y="336"/>
                </a:lnTo>
                <a:lnTo>
                  <a:pt x="969" y="335"/>
                </a:lnTo>
                <a:lnTo>
                  <a:pt x="989" y="333"/>
                </a:lnTo>
                <a:lnTo>
                  <a:pt x="1010" y="332"/>
                </a:lnTo>
                <a:lnTo>
                  <a:pt x="1021" y="330"/>
                </a:lnTo>
                <a:lnTo>
                  <a:pt x="1030" y="327"/>
                </a:lnTo>
                <a:lnTo>
                  <a:pt x="1030" y="327"/>
                </a:lnTo>
                <a:lnTo>
                  <a:pt x="1036" y="325"/>
                </a:lnTo>
                <a:lnTo>
                  <a:pt x="1041" y="322"/>
                </a:lnTo>
                <a:lnTo>
                  <a:pt x="1045" y="320"/>
                </a:lnTo>
                <a:lnTo>
                  <a:pt x="1047" y="316"/>
                </a:lnTo>
                <a:lnTo>
                  <a:pt x="1048" y="314"/>
                </a:lnTo>
                <a:lnTo>
                  <a:pt x="1048" y="312"/>
                </a:lnTo>
                <a:lnTo>
                  <a:pt x="1047" y="308"/>
                </a:lnTo>
                <a:lnTo>
                  <a:pt x="1046" y="306"/>
                </a:lnTo>
                <a:lnTo>
                  <a:pt x="1040" y="301"/>
                </a:lnTo>
                <a:lnTo>
                  <a:pt x="1033" y="297"/>
                </a:lnTo>
                <a:lnTo>
                  <a:pt x="1024" y="294"/>
                </a:lnTo>
                <a:lnTo>
                  <a:pt x="1015" y="294"/>
                </a:lnTo>
                <a:lnTo>
                  <a:pt x="1015" y="294"/>
                </a:lnTo>
                <a:lnTo>
                  <a:pt x="1004" y="295"/>
                </a:lnTo>
                <a:lnTo>
                  <a:pt x="988" y="297"/>
                </a:lnTo>
                <a:lnTo>
                  <a:pt x="980" y="300"/>
                </a:lnTo>
                <a:lnTo>
                  <a:pt x="974" y="303"/>
                </a:lnTo>
                <a:lnTo>
                  <a:pt x="969" y="306"/>
                </a:lnTo>
                <a:lnTo>
                  <a:pt x="969" y="308"/>
                </a:lnTo>
                <a:lnTo>
                  <a:pt x="969" y="310"/>
                </a:lnTo>
                <a:lnTo>
                  <a:pt x="969" y="310"/>
                </a:lnTo>
                <a:lnTo>
                  <a:pt x="970" y="310"/>
                </a:lnTo>
                <a:lnTo>
                  <a:pt x="971" y="312"/>
                </a:lnTo>
                <a:lnTo>
                  <a:pt x="979" y="310"/>
                </a:lnTo>
                <a:lnTo>
                  <a:pt x="1000" y="307"/>
                </a:lnTo>
                <a:lnTo>
                  <a:pt x="1011" y="306"/>
                </a:lnTo>
                <a:lnTo>
                  <a:pt x="1023" y="306"/>
                </a:lnTo>
                <a:lnTo>
                  <a:pt x="1033" y="307"/>
                </a:lnTo>
                <a:lnTo>
                  <a:pt x="1036" y="309"/>
                </a:lnTo>
                <a:lnTo>
                  <a:pt x="1040" y="312"/>
                </a:lnTo>
                <a:lnTo>
                  <a:pt x="1040" y="312"/>
                </a:lnTo>
                <a:lnTo>
                  <a:pt x="1035" y="315"/>
                </a:lnTo>
                <a:lnTo>
                  <a:pt x="1030" y="318"/>
                </a:lnTo>
                <a:lnTo>
                  <a:pt x="1020" y="322"/>
                </a:lnTo>
                <a:lnTo>
                  <a:pt x="1007" y="324"/>
                </a:lnTo>
                <a:lnTo>
                  <a:pt x="994" y="325"/>
                </a:lnTo>
                <a:lnTo>
                  <a:pt x="969" y="326"/>
                </a:lnTo>
                <a:lnTo>
                  <a:pt x="957" y="326"/>
                </a:lnTo>
                <a:lnTo>
                  <a:pt x="946" y="328"/>
                </a:lnTo>
                <a:lnTo>
                  <a:pt x="946" y="328"/>
                </a:lnTo>
                <a:lnTo>
                  <a:pt x="948" y="325"/>
                </a:lnTo>
                <a:lnTo>
                  <a:pt x="951" y="321"/>
                </a:lnTo>
                <a:lnTo>
                  <a:pt x="952" y="316"/>
                </a:lnTo>
                <a:lnTo>
                  <a:pt x="952" y="313"/>
                </a:lnTo>
                <a:lnTo>
                  <a:pt x="951" y="308"/>
                </a:lnTo>
                <a:lnTo>
                  <a:pt x="948" y="304"/>
                </a:lnTo>
                <a:lnTo>
                  <a:pt x="946" y="301"/>
                </a:lnTo>
                <a:lnTo>
                  <a:pt x="942" y="297"/>
                </a:lnTo>
                <a:lnTo>
                  <a:pt x="942" y="297"/>
                </a:lnTo>
                <a:lnTo>
                  <a:pt x="948" y="286"/>
                </a:lnTo>
                <a:lnTo>
                  <a:pt x="951" y="280"/>
                </a:lnTo>
                <a:lnTo>
                  <a:pt x="952" y="273"/>
                </a:lnTo>
                <a:lnTo>
                  <a:pt x="952" y="273"/>
                </a:lnTo>
                <a:lnTo>
                  <a:pt x="980" y="274"/>
                </a:lnTo>
                <a:lnTo>
                  <a:pt x="1028" y="274"/>
                </a:lnTo>
                <a:lnTo>
                  <a:pt x="1052" y="274"/>
                </a:lnTo>
                <a:lnTo>
                  <a:pt x="1072" y="273"/>
                </a:lnTo>
                <a:lnTo>
                  <a:pt x="1088" y="271"/>
                </a:lnTo>
                <a:lnTo>
                  <a:pt x="1092" y="269"/>
                </a:lnTo>
                <a:lnTo>
                  <a:pt x="1094" y="267"/>
                </a:lnTo>
                <a:lnTo>
                  <a:pt x="1094" y="267"/>
                </a:lnTo>
                <a:close/>
                <a:moveTo>
                  <a:pt x="265" y="332"/>
                </a:moveTo>
                <a:lnTo>
                  <a:pt x="265" y="332"/>
                </a:lnTo>
                <a:lnTo>
                  <a:pt x="264" y="327"/>
                </a:lnTo>
                <a:lnTo>
                  <a:pt x="262" y="322"/>
                </a:lnTo>
                <a:lnTo>
                  <a:pt x="262" y="322"/>
                </a:lnTo>
                <a:lnTo>
                  <a:pt x="268" y="325"/>
                </a:lnTo>
                <a:lnTo>
                  <a:pt x="277" y="330"/>
                </a:lnTo>
                <a:lnTo>
                  <a:pt x="285" y="335"/>
                </a:lnTo>
                <a:lnTo>
                  <a:pt x="288" y="335"/>
                </a:lnTo>
                <a:lnTo>
                  <a:pt x="290" y="335"/>
                </a:lnTo>
                <a:lnTo>
                  <a:pt x="290" y="335"/>
                </a:lnTo>
                <a:lnTo>
                  <a:pt x="291" y="336"/>
                </a:lnTo>
                <a:lnTo>
                  <a:pt x="291" y="336"/>
                </a:lnTo>
                <a:lnTo>
                  <a:pt x="289" y="338"/>
                </a:lnTo>
                <a:lnTo>
                  <a:pt x="288" y="342"/>
                </a:lnTo>
                <a:lnTo>
                  <a:pt x="288" y="342"/>
                </a:lnTo>
                <a:lnTo>
                  <a:pt x="282" y="342"/>
                </a:lnTo>
                <a:lnTo>
                  <a:pt x="276" y="341"/>
                </a:lnTo>
                <a:lnTo>
                  <a:pt x="271" y="338"/>
                </a:lnTo>
                <a:lnTo>
                  <a:pt x="266" y="336"/>
                </a:lnTo>
                <a:lnTo>
                  <a:pt x="266" y="336"/>
                </a:lnTo>
                <a:lnTo>
                  <a:pt x="265" y="332"/>
                </a:lnTo>
                <a:lnTo>
                  <a:pt x="265" y="332"/>
                </a:lnTo>
                <a:close/>
                <a:moveTo>
                  <a:pt x="284" y="321"/>
                </a:moveTo>
                <a:lnTo>
                  <a:pt x="284" y="321"/>
                </a:lnTo>
                <a:lnTo>
                  <a:pt x="285" y="320"/>
                </a:lnTo>
                <a:lnTo>
                  <a:pt x="285" y="320"/>
                </a:lnTo>
                <a:lnTo>
                  <a:pt x="286" y="322"/>
                </a:lnTo>
                <a:lnTo>
                  <a:pt x="288" y="325"/>
                </a:lnTo>
                <a:lnTo>
                  <a:pt x="288" y="325"/>
                </a:lnTo>
                <a:lnTo>
                  <a:pt x="284" y="321"/>
                </a:lnTo>
                <a:lnTo>
                  <a:pt x="284" y="321"/>
                </a:lnTo>
                <a:close/>
                <a:moveTo>
                  <a:pt x="924" y="316"/>
                </a:moveTo>
                <a:lnTo>
                  <a:pt x="924" y="316"/>
                </a:lnTo>
                <a:lnTo>
                  <a:pt x="932" y="324"/>
                </a:lnTo>
                <a:lnTo>
                  <a:pt x="932" y="324"/>
                </a:lnTo>
                <a:lnTo>
                  <a:pt x="930" y="325"/>
                </a:lnTo>
                <a:lnTo>
                  <a:pt x="930" y="325"/>
                </a:lnTo>
                <a:lnTo>
                  <a:pt x="923" y="326"/>
                </a:lnTo>
                <a:lnTo>
                  <a:pt x="915" y="324"/>
                </a:lnTo>
                <a:lnTo>
                  <a:pt x="908" y="321"/>
                </a:lnTo>
                <a:lnTo>
                  <a:pt x="905" y="318"/>
                </a:lnTo>
                <a:lnTo>
                  <a:pt x="903" y="315"/>
                </a:lnTo>
                <a:lnTo>
                  <a:pt x="903" y="315"/>
                </a:lnTo>
                <a:lnTo>
                  <a:pt x="906" y="313"/>
                </a:lnTo>
                <a:lnTo>
                  <a:pt x="906" y="313"/>
                </a:lnTo>
                <a:lnTo>
                  <a:pt x="911" y="316"/>
                </a:lnTo>
                <a:lnTo>
                  <a:pt x="916" y="319"/>
                </a:lnTo>
                <a:lnTo>
                  <a:pt x="920" y="319"/>
                </a:lnTo>
                <a:lnTo>
                  <a:pt x="924" y="316"/>
                </a:lnTo>
                <a:lnTo>
                  <a:pt x="924" y="316"/>
                </a:lnTo>
                <a:close/>
                <a:moveTo>
                  <a:pt x="910" y="302"/>
                </a:moveTo>
                <a:lnTo>
                  <a:pt x="910" y="302"/>
                </a:lnTo>
                <a:lnTo>
                  <a:pt x="914" y="301"/>
                </a:lnTo>
                <a:lnTo>
                  <a:pt x="914" y="301"/>
                </a:lnTo>
                <a:lnTo>
                  <a:pt x="920" y="303"/>
                </a:lnTo>
                <a:lnTo>
                  <a:pt x="920" y="303"/>
                </a:lnTo>
                <a:lnTo>
                  <a:pt x="915" y="302"/>
                </a:lnTo>
                <a:lnTo>
                  <a:pt x="910" y="302"/>
                </a:lnTo>
                <a:lnTo>
                  <a:pt x="910" y="302"/>
                </a:lnTo>
                <a:close/>
                <a:moveTo>
                  <a:pt x="942" y="265"/>
                </a:moveTo>
                <a:lnTo>
                  <a:pt x="942" y="265"/>
                </a:lnTo>
                <a:lnTo>
                  <a:pt x="909" y="265"/>
                </a:lnTo>
                <a:lnTo>
                  <a:pt x="909" y="265"/>
                </a:lnTo>
                <a:lnTo>
                  <a:pt x="906" y="259"/>
                </a:lnTo>
                <a:lnTo>
                  <a:pt x="905" y="253"/>
                </a:lnTo>
                <a:lnTo>
                  <a:pt x="905" y="247"/>
                </a:lnTo>
                <a:lnTo>
                  <a:pt x="908" y="243"/>
                </a:lnTo>
                <a:lnTo>
                  <a:pt x="908" y="243"/>
                </a:lnTo>
                <a:lnTo>
                  <a:pt x="910" y="247"/>
                </a:lnTo>
                <a:lnTo>
                  <a:pt x="912" y="249"/>
                </a:lnTo>
                <a:lnTo>
                  <a:pt x="916" y="250"/>
                </a:lnTo>
                <a:lnTo>
                  <a:pt x="918" y="251"/>
                </a:lnTo>
                <a:lnTo>
                  <a:pt x="922" y="250"/>
                </a:lnTo>
                <a:lnTo>
                  <a:pt x="926" y="248"/>
                </a:lnTo>
                <a:lnTo>
                  <a:pt x="933" y="242"/>
                </a:lnTo>
                <a:lnTo>
                  <a:pt x="933" y="242"/>
                </a:lnTo>
                <a:lnTo>
                  <a:pt x="936" y="247"/>
                </a:lnTo>
                <a:lnTo>
                  <a:pt x="936" y="247"/>
                </a:lnTo>
                <a:lnTo>
                  <a:pt x="939" y="251"/>
                </a:lnTo>
                <a:lnTo>
                  <a:pt x="941" y="255"/>
                </a:lnTo>
                <a:lnTo>
                  <a:pt x="942" y="265"/>
                </a:lnTo>
                <a:lnTo>
                  <a:pt x="942" y="265"/>
                </a:lnTo>
                <a:close/>
                <a:moveTo>
                  <a:pt x="915" y="236"/>
                </a:moveTo>
                <a:lnTo>
                  <a:pt x="915" y="236"/>
                </a:lnTo>
                <a:lnTo>
                  <a:pt x="920" y="235"/>
                </a:lnTo>
                <a:lnTo>
                  <a:pt x="924" y="236"/>
                </a:lnTo>
                <a:lnTo>
                  <a:pt x="924" y="236"/>
                </a:lnTo>
                <a:lnTo>
                  <a:pt x="917" y="241"/>
                </a:lnTo>
                <a:lnTo>
                  <a:pt x="917" y="241"/>
                </a:lnTo>
                <a:lnTo>
                  <a:pt x="915" y="236"/>
                </a:lnTo>
                <a:lnTo>
                  <a:pt x="915" y="236"/>
                </a:lnTo>
                <a:close/>
                <a:moveTo>
                  <a:pt x="927" y="178"/>
                </a:moveTo>
                <a:lnTo>
                  <a:pt x="927" y="178"/>
                </a:lnTo>
                <a:lnTo>
                  <a:pt x="928" y="177"/>
                </a:lnTo>
                <a:lnTo>
                  <a:pt x="929" y="176"/>
                </a:lnTo>
                <a:lnTo>
                  <a:pt x="929" y="172"/>
                </a:lnTo>
                <a:lnTo>
                  <a:pt x="927" y="166"/>
                </a:lnTo>
                <a:lnTo>
                  <a:pt x="927" y="166"/>
                </a:lnTo>
                <a:lnTo>
                  <a:pt x="927" y="165"/>
                </a:lnTo>
                <a:lnTo>
                  <a:pt x="927" y="165"/>
                </a:lnTo>
                <a:lnTo>
                  <a:pt x="932" y="168"/>
                </a:lnTo>
                <a:lnTo>
                  <a:pt x="938" y="176"/>
                </a:lnTo>
                <a:lnTo>
                  <a:pt x="938" y="176"/>
                </a:lnTo>
                <a:lnTo>
                  <a:pt x="941" y="182"/>
                </a:lnTo>
                <a:lnTo>
                  <a:pt x="944" y="189"/>
                </a:lnTo>
                <a:lnTo>
                  <a:pt x="944" y="196"/>
                </a:lnTo>
                <a:lnTo>
                  <a:pt x="942" y="203"/>
                </a:lnTo>
                <a:lnTo>
                  <a:pt x="940" y="210"/>
                </a:lnTo>
                <a:lnTo>
                  <a:pt x="938" y="216"/>
                </a:lnTo>
                <a:lnTo>
                  <a:pt x="932" y="229"/>
                </a:lnTo>
                <a:lnTo>
                  <a:pt x="932" y="229"/>
                </a:lnTo>
                <a:lnTo>
                  <a:pt x="927" y="226"/>
                </a:lnTo>
                <a:lnTo>
                  <a:pt x="922" y="225"/>
                </a:lnTo>
                <a:lnTo>
                  <a:pt x="917" y="225"/>
                </a:lnTo>
                <a:lnTo>
                  <a:pt x="914" y="226"/>
                </a:lnTo>
                <a:lnTo>
                  <a:pt x="914" y="226"/>
                </a:lnTo>
                <a:lnTo>
                  <a:pt x="912" y="213"/>
                </a:lnTo>
                <a:lnTo>
                  <a:pt x="912" y="198"/>
                </a:lnTo>
                <a:lnTo>
                  <a:pt x="914" y="184"/>
                </a:lnTo>
                <a:lnTo>
                  <a:pt x="917" y="173"/>
                </a:lnTo>
                <a:lnTo>
                  <a:pt x="917" y="173"/>
                </a:lnTo>
                <a:lnTo>
                  <a:pt x="917" y="176"/>
                </a:lnTo>
                <a:lnTo>
                  <a:pt x="918" y="179"/>
                </a:lnTo>
                <a:lnTo>
                  <a:pt x="922" y="184"/>
                </a:lnTo>
                <a:lnTo>
                  <a:pt x="923" y="184"/>
                </a:lnTo>
                <a:lnTo>
                  <a:pt x="926" y="184"/>
                </a:lnTo>
                <a:lnTo>
                  <a:pt x="927" y="182"/>
                </a:lnTo>
                <a:lnTo>
                  <a:pt x="927" y="178"/>
                </a:lnTo>
                <a:lnTo>
                  <a:pt x="927" y="178"/>
                </a:lnTo>
                <a:close/>
                <a:moveTo>
                  <a:pt x="915" y="115"/>
                </a:moveTo>
                <a:lnTo>
                  <a:pt x="915" y="115"/>
                </a:lnTo>
                <a:lnTo>
                  <a:pt x="920" y="117"/>
                </a:lnTo>
                <a:lnTo>
                  <a:pt x="920" y="117"/>
                </a:lnTo>
                <a:lnTo>
                  <a:pt x="917" y="118"/>
                </a:lnTo>
                <a:lnTo>
                  <a:pt x="917" y="118"/>
                </a:lnTo>
                <a:lnTo>
                  <a:pt x="915" y="118"/>
                </a:lnTo>
                <a:lnTo>
                  <a:pt x="915" y="118"/>
                </a:lnTo>
                <a:lnTo>
                  <a:pt x="915" y="115"/>
                </a:lnTo>
                <a:lnTo>
                  <a:pt x="915" y="115"/>
                </a:lnTo>
                <a:close/>
                <a:moveTo>
                  <a:pt x="904" y="20"/>
                </a:moveTo>
                <a:lnTo>
                  <a:pt x="904" y="20"/>
                </a:lnTo>
                <a:lnTo>
                  <a:pt x="906" y="21"/>
                </a:lnTo>
                <a:lnTo>
                  <a:pt x="906" y="21"/>
                </a:lnTo>
                <a:lnTo>
                  <a:pt x="905" y="24"/>
                </a:lnTo>
                <a:lnTo>
                  <a:pt x="905" y="24"/>
                </a:lnTo>
                <a:lnTo>
                  <a:pt x="904" y="24"/>
                </a:lnTo>
                <a:lnTo>
                  <a:pt x="904" y="24"/>
                </a:lnTo>
                <a:lnTo>
                  <a:pt x="904" y="20"/>
                </a:lnTo>
                <a:lnTo>
                  <a:pt x="904" y="20"/>
                </a:lnTo>
                <a:close/>
                <a:moveTo>
                  <a:pt x="904" y="44"/>
                </a:moveTo>
                <a:lnTo>
                  <a:pt x="904" y="44"/>
                </a:lnTo>
                <a:lnTo>
                  <a:pt x="904" y="50"/>
                </a:lnTo>
                <a:lnTo>
                  <a:pt x="904" y="50"/>
                </a:lnTo>
                <a:lnTo>
                  <a:pt x="903" y="44"/>
                </a:lnTo>
                <a:lnTo>
                  <a:pt x="903" y="44"/>
                </a:lnTo>
                <a:lnTo>
                  <a:pt x="904" y="44"/>
                </a:lnTo>
                <a:lnTo>
                  <a:pt x="904" y="44"/>
                </a:lnTo>
                <a:close/>
                <a:moveTo>
                  <a:pt x="902" y="79"/>
                </a:moveTo>
                <a:lnTo>
                  <a:pt x="902" y="79"/>
                </a:lnTo>
                <a:lnTo>
                  <a:pt x="902" y="85"/>
                </a:lnTo>
                <a:lnTo>
                  <a:pt x="903" y="88"/>
                </a:lnTo>
                <a:lnTo>
                  <a:pt x="906" y="89"/>
                </a:lnTo>
                <a:lnTo>
                  <a:pt x="906" y="89"/>
                </a:lnTo>
                <a:lnTo>
                  <a:pt x="909" y="88"/>
                </a:lnTo>
                <a:lnTo>
                  <a:pt x="911" y="85"/>
                </a:lnTo>
                <a:lnTo>
                  <a:pt x="911" y="82"/>
                </a:lnTo>
                <a:lnTo>
                  <a:pt x="912" y="77"/>
                </a:lnTo>
                <a:lnTo>
                  <a:pt x="912" y="62"/>
                </a:lnTo>
                <a:lnTo>
                  <a:pt x="912" y="62"/>
                </a:lnTo>
                <a:lnTo>
                  <a:pt x="918" y="66"/>
                </a:lnTo>
                <a:lnTo>
                  <a:pt x="923" y="71"/>
                </a:lnTo>
                <a:lnTo>
                  <a:pt x="928" y="77"/>
                </a:lnTo>
                <a:lnTo>
                  <a:pt x="930" y="84"/>
                </a:lnTo>
                <a:lnTo>
                  <a:pt x="930" y="84"/>
                </a:lnTo>
                <a:lnTo>
                  <a:pt x="930" y="91"/>
                </a:lnTo>
                <a:lnTo>
                  <a:pt x="930" y="98"/>
                </a:lnTo>
                <a:lnTo>
                  <a:pt x="929" y="103"/>
                </a:lnTo>
                <a:lnTo>
                  <a:pt x="927" y="108"/>
                </a:lnTo>
                <a:lnTo>
                  <a:pt x="927" y="108"/>
                </a:lnTo>
                <a:lnTo>
                  <a:pt x="923" y="106"/>
                </a:lnTo>
                <a:lnTo>
                  <a:pt x="923" y="106"/>
                </a:lnTo>
                <a:lnTo>
                  <a:pt x="922" y="102"/>
                </a:lnTo>
                <a:lnTo>
                  <a:pt x="920" y="101"/>
                </a:lnTo>
                <a:lnTo>
                  <a:pt x="917" y="102"/>
                </a:lnTo>
                <a:lnTo>
                  <a:pt x="915" y="103"/>
                </a:lnTo>
                <a:lnTo>
                  <a:pt x="915" y="103"/>
                </a:lnTo>
                <a:lnTo>
                  <a:pt x="911" y="100"/>
                </a:lnTo>
                <a:lnTo>
                  <a:pt x="909" y="98"/>
                </a:lnTo>
                <a:lnTo>
                  <a:pt x="908" y="101"/>
                </a:lnTo>
                <a:lnTo>
                  <a:pt x="906" y="104"/>
                </a:lnTo>
                <a:lnTo>
                  <a:pt x="906" y="114"/>
                </a:lnTo>
                <a:lnTo>
                  <a:pt x="906" y="120"/>
                </a:lnTo>
                <a:lnTo>
                  <a:pt x="906" y="120"/>
                </a:lnTo>
                <a:lnTo>
                  <a:pt x="904" y="120"/>
                </a:lnTo>
                <a:lnTo>
                  <a:pt x="902" y="118"/>
                </a:lnTo>
                <a:lnTo>
                  <a:pt x="902" y="118"/>
                </a:lnTo>
                <a:lnTo>
                  <a:pt x="900" y="115"/>
                </a:lnTo>
                <a:lnTo>
                  <a:pt x="898" y="110"/>
                </a:lnTo>
                <a:lnTo>
                  <a:pt x="894" y="103"/>
                </a:lnTo>
                <a:lnTo>
                  <a:pt x="894" y="103"/>
                </a:lnTo>
                <a:lnTo>
                  <a:pt x="894" y="97"/>
                </a:lnTo>
                <a:lnTo>
                  <a:pt x="893" y="94"/>
                </a:lnTo>
                <a:lnTo>
                  <a:pt x="892" y="92"/>
                </a:lnTo>
                <a:lnTo>
                  <a:pt x="891" y="91"/>
                </a:lnTo>
                <a:lnTo>
                  <a:pt x="891" y="91"/>
                </a:lnTo>
                <a:lnTo>
                  <a:pt x="889" y="84"/>
                </a:lnTo>
                <a:lnTo>
                  <a:pt x="889" y="77"/>
                </a:lnTo>
                <a:lnTo>
                  <a:pt x="889" y="73"/>
                </a:lnTo>
                <a:lnTo>
                  <a:pt x="891" y="70"/>
                </a:lnTo>
                <a:lnTo>
                  <a:pt x="893" y="67"/>
                </a:lnTo>
                <a:lnTo>
                  <a:pt x="897" y="65"/>
                </a:lnTo>
                <a:lnTo>
                  <a:pt x="897" y="65"/>
                </a:lnTo>
                <a:lnTo>
                  <a:pt x="898" y="72"/>
                </a:lnTo>
                <a:lnTo>
                  <a:pt x="902" y="79"/>
                </a:lnTo>
                <a:lnTo>
                  <a:pt x="902" y="79"/>
                </a:lnTo>
                <a:close/>
                <a:moveTo>
                  <a:pt x="791" y="35"/>
                </a:moveTo>
                <a:lnTo>
                  <a:pt x="791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91" y="35"/>
                </a:lnTo>
                <a:lnTo>
                  <a:pt x="791" y="35"/>
                </a:lnTo>
                <a:close/>
                <a:moveTo>
                  <a:pt x="691" y="32"/>
                </a:moveTo>
                <a:lnTo>
                  <a:pt x="691" y="32"/>
                </a:lnTo>
                <a:lnTo>
                  <a:pt x="713" y="33"/>
                </a:lnTo>
                <a:lnTo>
                  <a:pt x="713" y="33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close/>
                <a:moveTo>
                  <a:pt x="285" y="53"/>
                </a:moveTo>
                <a:lnTo>
                  <a:pt x="285" y="53"/>
                </a:lnTo>
                <a:lnTo>
                  <a:pt x="360" y="49"/>
                </a:lnTo>
                <a:lnTo>
                  <a:pt x="434" y="45"/>
                </a:lnTo>
                <a:lnTo>
                  <a:pt x="509" y="43"/>
                </a:lnTo>
                <a:lnTo>
                  <a:pt x="584" y="41"/>
                </a:lnTo>
                <a:lnTo>
                  <a:pt x="584" y="41"/>
                </a:lnTo>
                <a:lnTo>
                  <a:pt x="661" y="42"/>
                </a:lnTo>
                <a:lnTo>
                  <a:pt x="738" y="44"/>
                </a:lnTo>
                <a:lnTo>
                  <a:pt x="816" y="45"/>
                </a:lnTo>
                <a:lnTo>
                  <a:pt x="855" y="45"/>
                </a:lnTo>
                <a:lnTo>
                  <a:pt x="893" y="44"/>
                </a:lnTo>
                <a:lnTo>
                  <a:pt x="893" y="44"/>
                </a:lnTo>
                <a:lnTo>
                  <a:pt x="894" y="55"/>
                </a:lnTo>
                <a:lnTo>
                  <a:pt x="894" y="55"/>
                </a:lnTo>
                <a:lnTo>
                  <a:pt x="887" y="59"/>
                </a:lnTo>
                <a:lnTo>
                  <a:pt x="883" y="65"/>
                </a:lnTo>
                <a:lnTo>
                  <a:pt x="881" y="71"/>
                </a:lnTo>
                <a:lnTo>
                  <a:pt x="880" y="78"/>
                </a:lnTo>
                <a:lnTo>
                  <a:pt x="880" y="85"/>
                </a:lnTo>
                <a:lnTo>
                  <a:pt x="881" y="92"/>
                </a:lnTo>
                <a:lnTo>
                  <a:pt x="886" y="107"/>
                </a:lnTo>
                <a:lnTo>
                  <a:pt x="886" y="107"/>
                </a:lnTo>
                <a:lnTo>
                  <a:pt x="888" y="115"/>
                </a:lnTo>
                <a:lnTo>
                  <a:pt x="892" y="123"/>
                </a:lnTo>
                <a:lnTo>
                  <a:pt x="896" y="126"/>
                </a:lnTo>
                <a:lnTo>
                  <a:pt x="899" y="129"/>
                </a:lnTo>
                <a:lnTo>
                  <a:pt x="903" y="130"/>
                </a:lnTo>
                <a:lnTo>
                  <a:pt x="908" y="130"/>
                </a:lnTo>
                <a:lnTo>
                  <a:pt x="908" y="130"/>
                </a:lnTo>
                <a:lnTo>
                  <a:pt x="911" y="145"/>
                </a:lnTo>
                <a:lnTo>
                  <a:pt x="915" y="159"/>
                </a:lnTo>
                <a:lnTo>
                  <a:pt x="915" y="159"/>
                </a:lnTo>
                <a:lnTo>
                  <a:pt x="912" y="162"/>
                </a:lnTo>
                <a:lnTo>
                  <a:pt x="910" y="166"/>
                </a:lnTo>
                <a:lnTo>
                  <a:pt x="906" y="176"/>
                </a:lnTo>
                <a:lnTo>
                  <a:pt x="904" y="188"/>
                </a:lnTo>
                <a:lnTo>
                  <a:pt x="903" y="198"/>
                </a:lnTo>
                <a:lnTo>
                  <a:pt x="903" y="198"/>
                </a:lnTo>
                <a:lnTo>
                  <a:pt x="900" y="202"/>
                </a:lnTo>
                <a:lnTo>
                  <a:pt x="900" y="206"/>
                </a:lnTo>
                <a:lnTo>
                  <a:pt x="899" y="215"/>
                </a:lnTo>
                <a:lnTo>
                  <a:pt x="902" y="225"/>
                </a:lnTo>
                <a:lnTo>
                  <a:pt x="903" y="232"/>
                </a:lnTo>
                <a:lnTo>
                  <a:pt x="903" y="232"/>
                </a:lnTo>
                <a:lnTo>
                  <a:pt x="898" y="238"/>
                </a:lnTo>
                <a:lnTo>
                  <a:pt x="897" y="245"/>
                </a:lnTo>
                <a:lnTo>
                  <a:pt x="896" y="255"/>
                </a:lnTo>
                <a:lnTo>
                  <a:pt x="898" y="265"/>
                </a:lnTo>
                <a:lnTo>
                  <a:pt x="898" y="265"/>
                </a:lnTo>
                <a:lnTo>
                  <a:pt x="750" y="268"/>
                </a:lnTo>
                <a:lnTo>
                  <a:pt x="602" y="272"/>
                </a:lnTo>
                <a:lnTo>
                  <a:pt x="454" y="275"/>
                </a:lnTo>
                <a:lnTo>
                  <a:pt x="379" y="277"/>
                </a:lnTo>
                <a:lnTo>
                  <a:pt x="306" y="275"/>
                </a:lnTo>
                <a:lnTo>
                  <a:pt x="306" y="275"/>
                </a:lnTo>
                <a:lnTo>
                  <a:pt x="306" y="265"/>
                </a:lnTo>
                <a:lnTo>
                  <a:pt x="306" y="260"/>
                </a:lnTo>
                <a:lnTo>
                  <a:pt x="303" y="255"/>
                </a:lnTo>
                <a:lnTo>
                  <a:pt x="303" y="255"/>
                </a:lnTo>
                <a:lnTo>
                  <a:pt x="301" y="250"/>
                </a:lnTo>
                <a:lnTo>
                  <a:pt x="298" y="245"/>
                </a:lnTo>
                <a:lnTo>
                  <a:pt x="295" y="242"/>
                </a:lnTo>
                <a:lnTo>
                  <a:pt x="290" y="239"/>
                </a:lnTo>
                <a:lnTo>
                  <a:pt x="290" y="239"/>
                </a:lnTo>
                <a:lnTo>
                  <a:pt x="294" y="231"/>
                </a:lnTo>
                <a:lnTo>
                  <a:pt x="295" y="221"/>
                </a:lnTo>
                <a:lnTo>
                  <a:pt x="296" y="210"/>
                </a:lnTo>
                <a:lnTo>
                  <a:pt x="296" y="200"/>
                </a:lnTo>
                <a:lnTo>
                  <a:pt x="295" y="189"/>
                </a:lnTo>
                <a:lnTo>
                  <a:pt x="292" y="179"/>
                </a:lnTo>
                <a:lnTo>
                  <a:pt x="289" y="170"/>
                </a:lnTo>
                <a:lnTo>
                  <a:pt x="283" y="162"/>
                </a:lnTo>
                <a:lnTo>
                  <a:pt x="283" y="162"/>
                </a:lnTo>
                <a:lnTo>
                  <a:pt x="284" y="151"/>
                </a:lnTo>
                <a:lnTo>
                  <a:pt x="284" y="142"/>
                </a:lnTo>
                <a:lnTo>
                  <a:pt x="284" y="142"/>
                </a:lnTo>
                <a:lnTo>
                  <a:pt x="288" y="138"/>
                </a:lnTo>
                <a:lnTo>
                  <a:pt x="290" y="135"/>
                </a:lnTo>
                <a:lnTo>
                  <a:pt x="295" y="125"/>
                </a:lnTo>
                <a:lnTo>
                  <a:pt x="296" y="114"/>
                </a:lnTo>
                <a:lnTo>
                  <a:pt x="296" y="103"/>
                </a:lnTo>
                <a:lnTo>
                  <a:pt x="295" y="92"/>
                </a:lnTo>
                <a:lnTo>
                  <a:pt x="292" y="82"/>
                </a:lnTo>
                <a:lnTo>
                  <a:pt x="288" y="72"/>
                </a:lnTo>
                <a:lnTo>
                  <a:pt x="283" y="64"/>
                </a:lnTo>
                <a:lnTo>
                  <a:pt x="283" y="64"/>
                </a:lnTo>
                <a:lnTo>
                  <a:pt x="285" y="53"/>
                </a:lnTo>
                <a:lnTo>
                  <a:pt x="285" y="53"/>
                </a:lnTo>
                <a:close/>
                <a:moveTo>
                  <a:pt x="272" y="24"/>
                </a:moveTo>
                <a:lnTo>
                  <a:pt x="272" y="24"/>
                </a:lnTo>
                <a:lnTo>
                  <a:pt x="273" y="27"/>
                </a:lnTo>
                <a:lnTo>
                  <a:pt x="273" y="27"/>
                </a:lnTo>
                <a:lnTo>
                  <a:pt x="271" y="27"/>
                </a:lnTo>
                <a:lnTo>
                  <a:pt x="271" y="27"/>
                </a:lnTo>
                <a:lnTo>
                  <a:pt x="272" y="24"/>
                </a:lnTo>
                <a:lnTo>
                  <a:pt x="272" y="24"/>
                </a:lnTo>
                <a:close/>
                <a:moveTo>
                  <a:pt x="270" y="43"/>
                </a:moveTo>
                <a:lnTo>
                  <a:pt x="270" y="43"/>
                </a:lnTo>
                <a:lnTo>
                  <a:pt x="273" y="42"/>
                </a:lnTo>
                <a:lnTo>
                  <a:pt x="273" y="42"/>
                </a:lnTo>
                <a:lnTo>
                  <a:pt x="277" y="43"/>
                </a:lnTo>
                <a:lnTo>
                  <a:pt x="277" y="43"/>
                </a:lnTo>
                <a:lnTo>
                  <a:pt x="277" y="44"/>
                </a:lnTo>
                <a:lnTo>
                  <a:pt x="277" y="44"/>
                </a:lnTo>
                <a:lnTo>
                  <a:pt x="270" y="44"/>
                </a:lnTo>
                <a:lnTo>
                  <a:pt x="270" y="44"/>
                </a:lnTo>
                <a:lnTo>
                  <a:pt x="270" y="43"/>
                </a:lnTo>
                <a:lnTo>
                  <a:pt x="270" y="43"/>
                </a:lnTo>
                <a:close/>
                <a:moveTo>
                  <a:pt x="271" y="54"/>
                </a:moveTo>
                <a:lnTo>
                  <a:pt x="271" y="54"/>
                </a:lnTo>
                <a:lnTo>
                  <a:pt x="271" y="54"/>
                </a:lnTo>
                <a:lnTo>
                  <a:pt x="271" y="54"/>
                </a:lnTo>
                <a:lnTo>
                  <a:pt x="276" y="54"/>
                </a:lnTo>
                <a:lnTo>
                  <a:pt x="276" y="54"/>
                </a:lnTo>
                <a:lnTo>
                  <a:pt x="274" y="56"/>
                </a:lnTo>
                <a:lnTo>
                  <a:pt x="274" y="56"/>
                </a:lnTo>
                <a:lnTo>
                  <a:pt x="271" y="54"/>
                </a:lnTo>
                <a:lnTo>
                  <a:pt x="271" y="54"/>
                </a:lnTo>
                <a:close/>
                <a:moveTo>
                  <a:pt x="272" y="66"/>
                </a:moveTo>
                <a:lnTo>
                  <a:pt x="272" y="66"/>
                </a:lnTo>
                <a:lnTo>
                  <a:pt x="271" y="68"/>
                </a:lnTo>
                <a:lnTo>
                  <a:pt x="271" y="68"/>
                </a:lnTo>
                <a:lnTo>
                  <a:pt x="271" y="66"/>
                </a:lnTo>
                <a:lnTo>
                  <a:pt x="271" y="66"/>
                </a:lnTo>
                <a:lnTo>
                  <a:pt x="272" y="66"/>
                </a:lnTo>
                <a:lnTo>
                  <a:pt x="272" y="66"/>
                </a:lnTo>
                <a:close/>
                <a:moveTo>
                  <a:pt x="279" y="76"/>
                </a:moveTo>
                <a:lnTo>
                  <a:pt x="279" y="76"/>
                </a:lnTo>
                <a:lnTo>
                  <a:pt x="284" y="88"/>
                </a:lnTo>
                <a:lnTo>
                  <a:pt x="286" y="102"/>
                </a:lnTo>
                <a:lnTo>
                  <a:pt x="286" y="109"/>
                </a:lnTo>
                <a:lnTo>
                  <a:pt x="286" y="117"/>
                </a:lnTo>
                <a:lnTo>
                  <a:pt x="284" y="123"/>
                </a:lnTo>
                <a:lnTo>
                  <a:pt x="282" y="129"/>
                </a:lnTo>
                <a:lnTo>
                  <a:pt x="282" y="129"/>
                </a:lnTo>
                <a:lnTo>
                  <a:pt x="279" y="124"/>
                </a:lnTo>
                <a:lnTo>
                  <a:pt x="276" y="120"/>
                </a:lnTo>
                <a:lnTo>
                  <a:pt x="273" y="119"/>
                </a:lnTo>
                <a:lnTo>
                  <a:pt x="270" y="119"/>
                </a:lnTo>
                <a:lnTo>
                  <a:pt x="267" y="120"/>
                </a:lnTo>
                <a:lnTo>
                  <a:pt x="266" y="121"/>
                </a:lnTo>
                <a:lnTo>
                  <a:pt x="267" y="124"/>
                </a:lnTo>
                <a:lnTo>
                  <a:pt x="270" y="127"/>
                </a:lnTo>
                <a:lnTo>
                  <a:pt x="270" y="127"/>
                </a:lnTo>
                <a:lnTo>
                  <a:pt x="267" y="129"/>
                </a:lnTo>
                <a:lnTo>
                  <a:pt x="266" y="131"/>
                </a:lnTo>
                <a:lnTo>
                  <a:pt x="265" y="133"/>
                </a:lnTo>
                <a:lnTo>
                  <a:pt x="266" y="136"/>
                </a:lnTo>
                <a:lnTo>
                  <a:pt x="266" y="136"/>
                </a:lnTo>
                <a:lnTo>
                  <a:pt x="262" y="133"/>
                </a:lnTo>
                <a:lnTo>
                  <a:pt x="259" y="130"/>
                </a:lnTo>
                <a:lnTo>
                  <a:pt x="256" y="125"/>
                </a:lnTo>
                <a:lnTo>
                  <a:pt x="254" y="119"/>
                </a:lnTo>
                <a:lnTo>
                  <a:pt x="254" y="119"/>
                </a:lnTo>
                <a:lnTo>
                  <a:pt x="255" y="115"/>
                </a:lnTo>
                <a:lnTo>
                  <a:pt x="255" y="112"/>
                </a:lnTo>
                <a:lnTo>
                  <a:pt x="254" y="109"/>
                </a:lnTo>
                <a:lnTo>
                  <a:pt x="252" y="106"/>
                </a:lnTo>
                <a:lnTo>
                  <a:pt x="252" y="106"/>
                </a:lnTo>
                <a:lnTo>
                  <a:pt x="250" y="97"/>
                </a:lnTo>
                <a:lnTo>
                  <a:pt x="250" y="92"/>
                </a:lnTo>
                <a:lnTo>
                  <a:pt x="248" y="90"/>
                </a:lnTo>
                <a:lnTo>
                  <a:pt x="248" y="90"/>
                </a:lnTo>
                <a:lnTo>
                  <a:pt x="248" y="82"/>
                </a:lnTo>
                <a:lnTo>
                  <a:pt x="250" y="74"/>
                </a:lnTo>
                <a:lnTo>
                  <a:pt x="253" y="71"/>
                </a:lnTo>
                <a:lnTo>
                  <a:pt x="255" y="67"/>
                </a:lnTo>
                <a:lnTo>
                  <a:pt x="258" y="65"/>
                </a:lnTo>
                <a:lnTo>
                  <a:pt x="261" y="64"/>
                </a:lnTo>
                <a:lnTo>
                  <a:pt x="261" y="64"/>
                </a:lnTo>
                <a:lnTo>
                  <a:pt x="262" y="76"/>
                </a:lnTo>
                <a:lnTo>
                  <a:pt x="264" y="80"/>
                </a:lnTo>
                <a:lnTo>
                  <a:pt x="266" y="85"/>
                </a:lnTo>
                <a:lnTo>
                  <a:pt x="268" y="86"/>
                </a:lnTo>
                <a:lnTo>
                  <a:pt x="271" y="86"/>
                </a:lnTo>
                <a:lnTo>
                  <a:pt x="274" y="83"/>
                </a:lnTo>
                <a:lnTo>
                  <a:pt x="279" y="76"/>
                </a:lnTo>
                <a:lnTo>
                  <a:pt x="279" y="76"/>
                </a:lnTo>
                <a:close/>
                <a:moveTo>
                  <a:pt x="254" y="37"/>
                </a:moveTo>
                <a:lnTo>
                  <a:pt x="254" y="37"/>
                </a:lnTo>
                <a:lnTo>
                  <a:pt x="241" y="38"/>
                </a:lnTo>
                <a:lnTo>
                  <a:pt x="226" y="38"/>
                </a:lnTo>
                <a:lnTo>
                  <a:pt x="226" y="38"/>
                </a:lnTo>
                <a:lnTo>
                  <a:pt x="254" y="37"/>
                </a:lnTo>
                <a:lnTo>
                  <a:pt x="254" y="37"/>
                </a:lnTo>
                <a:close/>
                <a:moveTo>
                  <a:pt x="67" y="31"/>
                </a:moveTo>
                <a:lnTo>
                  <a:pt x="67" y="31"/>
                </a:lnTo>
                <a:lnTo>
                  <a:pt x="49" y="33"/>
                </a:lnTo>
                <a:lnTo>
                  <a:pt x="41" y="33"/>
                </a:lnTo>
                <a:lnTo>
                  <a:pt x="32" y="35"/>
                </a:lnTo>
                <a:lnTo>
                  <a:pt x="32" y="35"/>
                </a:lnTo>
                <a:lnTo>
                  <a:pt x="41" y="32"/>
                </a:lnTo>
                <a:lnTo>
                  <a:pt x="49" y="31"/>
                </a:lnTo>
                <a:lnTo>
                  <a:pt x="67" y="31"/>
                </a:lnTo>
                <a:lnTo>
                  <a:pt x="67" y="31"/>
                </a:lnTo>
                <a:close/>
                <a:moveTo>
                  <a:pt x="16" y="41"/>
                </a:moveTo>
                <a:lnTo>
                  <a:pt x="16" y="41"/>
                </a:lnTo>
                <a:lnTo>
                  <a:pt x="18" y="43"/>
                </a:lnTo>
                <a:lnTo>
                  <a:pt x="18" y="43"/>
                </a:lnTo>
                <a:lnTo>
                  <a:pt x="14" y="43"/>
                </a:lnTo>
                <a:lnTo>
                  <a:pt x="14" y="43"/>
                </a:lnTo>
                <a:lnTo>
                  <a:pt x="16" y="41"/>
                </a:lnTo>
                <a:lnTo>
                  <a:pt x="16" y="4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4F72A98E-8DCE-4628-BB3D-CE2DBD263B7F}"/>
              </a:ext>
            </a:extLst>
          </p:cNvPr>
          <p:cNvSpPr txBox="1"/>
          <p:nvPr/>
        </p:nvSpPr>
        <p:spPr>
          <a:xfrm>
            <a:off x="976124" y="2835637"/>
            <a:ext cx="36122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目   錄</a:t>
            </a:r>
            <a:endParaRPr lang="zh-CN" altLang="en-US" sz="13800" b="1" dirty="0">
              <a:solidFill>
                <a:schemeClr val="tx1">
                  <a:lumMod val="85000"/>
                  <a:lumOff val="15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grpSp>
        <p:nvGrpSpPr>
          <p:cNvPr id="18" name="Group 4">
            <a:extLst>
              <a:ext uri="{FF2B5EF4-FFF2-40B4-BE49-F238E27FC236}">
                <a16:creationId xmlns="" xmlns:a16="http://schemas.microsoft.com/office/drawing/2014/main" id="{D55CF35B-6AE7-4F29-A44E-438AACE68ECB}"/>
              </a:ext>
            </a:extLst>
          </p:cNvPr>
          <p:cNvGrpSpPr>
            <a:grpSpLocks noChangeAspect="1"/>
          </p:cNvGrpSpPr>
          <p:nvPr/>
        </p:nvGrpSpPr>
        <p:grpSpPr bwMode="auto">
          <a:xfrm flipV="1">
            <a:off x="6279132" y="1992076"/>
            <a:ext cx="739929" cy="763583"/>
            <a:chOff x="1308" y="1009"/>
            <a:chExt cx="1001" cy="1033"/>
          </a:xfrm>
          <a:solidFill>
            <a:schemeClr val="accent1"/>
          </a:solidFill>
        </p:grpSpPr>
        <p:sp>
          <p:nvSpPr>
            <p:cNvPr id="19" name="Freeform 5">
              <a:extLst>
                <a:ext uri="{FF2B5EF4-FFF2-40B4-BE49-F238E27FC236}">
                  <a16:creationId xmlns="" xmlns:a16="http://schemas.microsoft.com/office/drawing/2014/main" id="{6E9DE40B-CADA-46F2-A7C5-B8BEE5571B34}"/>
                </a:ext>
              </a:extLst>
            </p:cNvPr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="" xmlns:a16="http://schemas.microsoft.com/office/drawing/2014/main" id="{8F79501D-7F35-4A8F-9A24-0950A992C9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="" xmlns:a16="http://schemas.microsoft.com/office/drawing/2014/main" id="{8C5C1BD4-7C9E-4709-976B-F565AECD0434}"/>
                </a:ext>
              </a:extLst>
            </p:cNvPr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="" xmlns:a16="http://schemas.microsoft.com/office/drawing/2014/main" id="{14EEAC04-59A0-47AF-8A91-19E8067540F1}"/>
                </a:ext>
              </a:extLst>
            </p:cNvPr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9">
              <a:extLst>
                <a:ext uri="{FF2B5EF4-FFF2-40B4-BE49-F238E27FC236}">
                  <a16:creationId xmlns="" xmlns:a16="http://schemas.microsoft.com/office/drawing/2014/main" id="{4D283131-4385-4235-AF13-78D1730610D9}"/>
                </a:ext>
              </a:extLst>
            </p:cNvPr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10">
              <a:extLst>
                <a:ext uri="{FF2B5EF4-FFF2-40B4-BE49-F238E27FC236}">
                  <a16:creationId xmlns="" xmlns:a16="http://schemas.microsoft.com/office/drawing/2014/main" id="{A17F5C32-8BE9-431D-B761-746EB6F18265}"/>
                </a:ext>
              </a:extLst>
            </p:cNvPr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11">
              <a:extLst>
                <a:ext uri="{FF2B5EF4-FFF2-40B4-BE49-F238E27FC236}">
                  <a16:creationId xmlns="" xmlns:a16="http://schemas.microsoft.com/office/drawing/2014/main" id="{9644B1A2-7619-43D0-B09E-F4A5DC6F2145}"/>
                </a:ext>
              </a:extLst>
            </p:cNvPr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12">
              <a:extLst>
                <a:ext uri="{FF2B5EF4-FFF2-40B4-BE49-F238E27FC236}">
                  <a16:creationId xmlns="" xmlns:a16="http://schemas.microsoft.com/office/drawing/2014/main" id="{F69130E3-057B-40DC-A819-A5D74135F8AE}"/>
                </a:ext>
              </a:extLst>
            </p:cNvPr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13">
              <a:extLst>
                <a:ext uri="{FF2B5EF4-FFF2-40B4-BE49-F238E27FC236}">
                  <a16:creationId xmlns="" xmlns:a16="http://schemas.microsoft.com/office/drawing/2014/main" id="{15B9FE81-2A57-4BC1-AD8A-3DA288D4619E}"/>
                </a:ext>
              </a:extLst>
            </p:cNvPr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Group 4">
            <a:extLst>
              <a:ext uri="{FF2B5EF4-FFF2-40B4-BE49-F238E27FC236}">
                <a16:creationId xmlns="" xmlns:a16="http://schemas.microsoft.com/office/drawing/2014/main" id="{1C678382-0D3F-407F-A199-523640CC9A5D}"/>
              </a:ext>
            </a:extLst>
          </p:cNvPr>
          <p:cNvGrpSpPr>
            <a:grpSpLocks noChangeAspect="1"/>
          </p:cNvGrpSpPr>
          <p:nvPr/>
        </p:nvGrpSpPr>
        <p:grpSpPr bwMode="auto">
          <a:xfrm flipV="1">
            <a:off x="6292142" y="3416840"/>
            <a:ext cx="739929" cy="763583"/>
            <a:chOff x="1308" y="1009"/>
            <a:chExt cx="1001" cy="1033"/>
          </a:xfrm>
          <a:solidFill>
            <a:schemeClr val="accent4"/>
          </a:solidFill>
        </p:grpSpPr>
        <p:sp>
          <p:nvSpPr>
            <p:cNvPr id="29" name="Freeform 5">
              <a:extLst>
                <a:ext uri="{FF2B5EF4-FFF2-40B4-BE49-F238E27FC236}">
                  <a16:creationId xmlns="" xmlns:a16="http://schemas.microsoft.com/office/drawing/2014/main" id="{6B0311C3-73A1-4843-BD7B-E171CE8F57AA}"/>
                </a:ext>
              </a:extLst>
            </p:cNvPr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="" xmlns:a16="http://schemas.microsoft.com/office/drawing/2014/main" id="{9CCD258D-6C04-45B3-9EFF-876700F413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="" xmlns:a16="http://schemas.microsoft.com/office/drawing/2014/main" id="{6E56ABD3-18D8-44F2-9466-A1C2941634B5}"/>
                </a:ext>
              </a:extLst>
            </p:cNvPr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="" xmlns:a16="http://schemas.microsoft.com/office/drawing/2014/main" id="{86DF8775-2BD1-4F53-B532-6140E0400CBA}"/>
                </a:ext>
              </a:extLst>
            </p:cNvPr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9">
              <a:extLst>
                <a:ext uri="{FF2B5EF4-FFF2-40B4-BE49-F238E27FC236}">
                  <a16:creationId xmlns="" xmlns:a16="http://schemas.microsoft.com/office/drawing/2014/main" id="{468FF75B-0CAC-486F-B16A-B8217AA080C8}"/>
                </a:ext>
              </a:extLst>
            </p:cNvPr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10">
              <a:extLst>
                <a:ext uri="{FF2B5EF4-FFF2-40B4-BE49-F238E27FC236}">
                  <a16:creationId xmlns="" xmlns:a16="http://schemas.microsoft.com/office/drawing/2014/main" id="{1AF1CD2C-EA01-44A9-AF37-44B8251484D0}"/>
                </a:ext>
              </a:extLst>
            </p:cNvPr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11">
              <a:extLst>
                <a:ext uri="{FF2B5EF4-FFF2-40B4-BE49-F238E27FC236}">
                  <a16:creationId xmlns="" xmlns:a16="http://schemas.microsoft.com/office/drawing/2014/main" id="{C65C4BC5-6D65-4EF9-A05C-67DFDF7659F9}"/>
                </a:ext>
              </a:extLst>
            </p:cNvPr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12">
              <a:extLst>
                <a:ext uri="{FF2B5EF4-FFF2-40B4-BE49-F238E27FC236}">
                  <a16:creationId xmlns="" xmlns:a16="http://schemas.microsoft.com/office/drawing/2014/main" id="{CBD1551B-DCA1-4820-947A-7D506C198C08}"/>
                </a:ext>
              </a:extLst>
            </p:cNvPr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13">
              <a:extLst>
                <a:ext uri="{FF2B5EF4-FFF2-40B4-BE49-F238E27FC236}">
                  <a16:creationId xmlns="" xmlns:a16="http://schemas.microsoft.com/office/drawing/2014/main" id="{64F8E6C7-A827-4AED-9D9E-3FD7D25794FE}"/>
                </a:ext>
              </a:extLst>
            </p:cNvPr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Group 4">
            <a:extLst>
              <a:ext uri="{FF2B5EF4-FFF2-40B4-BE49-F238E27FC236}">
                <a16:creationId xmlns="" xmlns:a16="http://schemas.microsoft.com/office/drawing/2014/main" id="{AB130E96-7F58-49F4-8701-04F7C4CA96B4}"/>
              </a:ext>
            </a:extLst>
          </p:cNvPr>
          <p:cNvGrpSpPr>
            <a:grpSpLocks noChangeAspect="1"/>
          </p:cNvGrpSpPr>
          <p:nvPr/>
        </p:nvGrpSpPr>
        <p:grpSpPr bwMode="auto">
          <a:xfrm flipV="1">
            <a:off x="6239376" y="567923"/>
            <a:ext cx="739929" cy="763583"/>
            <a:chOff x="1308" y="1009"/>
            <a:chExt cx="1001" cy="1033"/>
          </a:xfrm>
          <a:solidFill>
            <a:schemeClr val="accent2"/>
          </a:solidFill>
        </p:grpSpPr>
        <p:sp>
          <p:nvSpPr>
            <p:cNvPr id="39" name="Freeform 5">
              <a:extLst>
                <a:ext uri="{FF2B5EF4-FFF2-40B4-BE49-F238E27FC236}">
                  <a16:creationId xmlns="" xmlns:a16="http://schemas.microsoft.com/office/drawing/2014/main" id="{75429C15-34D8-4677-92DC-40D07BA9B0D6}"/>
                </a:ext>
              </a:extLst>
            </p:cNvPr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6">
              <a:extLst>
                <a:ext uri="{FF2B5EF4-FFF2-40B4-BE49-F238E27FC236}">
                  <a16:creationId xmlns="" xmlns:a16="http://schemas.microsoft.com/office/drawing/2014/main" id="{D103D441-BED3-4C78-8C04-5C4298FED2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7">
              <a:extLst>
                <a:ext uri="{FF2B5EF4-FFF2-40B4-BE49-F238E27FC236}">
                  <a16:creationId xmlns="" xmlns:a16="http://schemas.microsoft.com/office/drawing/2014/main" id="{C6AF58AC-B220-4525-8B1F-D8EA71516451}"/>
                </a:ext>
              </a:extLst>
            </p:cNvPr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8">
              <a:extLst>
                <a:ext uri="{FF2B5EF4-FFF2-40B4-BE49-F238E27FC236}">
                  <a16:creationId xmlns="" xmlns:a16="http://schemas.microsoft.com/office/drawing/2014/main" id="{226DC5FC-0CAA-4CDA-A2C3-1037A5BD4B77}"/>
                </a:ext>
              </a:extLst>
            </p:cNvPr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9">
              <a:extLst>
                <a:ext uri="{FF2B5EF4-FFF2-40B4-BE49-F238E27FC236}">
                  <a16:creationId xmlns="" xmlns:a16="http://schemas.microsoft.com/office/drawing/2014/main" id="{375F8665-A99C-4629-9647-5AAF8628FAD5}"/>
                </a:ext>
              </a:extLst>
            </p:cNvPr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10">
              <a:extLst>
                <a:ext uri="{FF2B5EF4-FFF2-40B4-BE49-F238E27FC236}">
                  <a16:creationId xmlns="" xmlns:a16="http://schemas.microsoft.com/office/drawing/2014/main" id="{E97A3884-5515-4AA7-8D50-9A269CB8BCF8}"/>
                </a:ext>
              </a:extLst>
            </p:cNvPr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11">
              <a:extLst>
                <a:ext uri="{FF2B5EF4-FFF2-40B4-BE49-F238E27FC236}">
                  <a16:creationId xmlns="" xmlns:a16="http://schemas.microsoft.com/office/drawing/2014/main" id="{9C721F42-2BFF-4EE0-8A60-772F9A4B6D10}"/>
                </a:ext>
              </a:extLst>
            </p:cNvPr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12">
              <a:extLst>
                <a:ext uri="{FF2B5EF4-FFF2-40B4-BE49-F238E27FC236}">
                  <a16:creationId xmlns="" xmlns:a16="http://schemas.microsoft.com/office/drawing/2014/main" id="{A29867B1-A243-4A52-AA3B-ED2D241119F5}"/>
                </a:ext>
              </a:extLst>
            </p:cNvPr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13">
              <a:extLst>
                <a:ext uri="{FF2B5EF4-FFF2-40B4-BE49-F238E27FC236}">
                  <a16:creationId xmlns="" xmlns:a16="http://schemas.microsoft.com/office/drawing/2014/main" id="{5FD0AEB9-DBE6-415E-834C-4E800C6E5762}"/>
                </a:ext>
              </a:extLst>
            </p:cNvPr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Group 4">
            <a:extLst>
              <a:ext uri="{FF2B5EF4-FFF2-40B4-BE49-F238E27FC236}">
                <a16:creationId xmlns="" xmlns:a16="http://schemas.microsoft.com/office/drawing/2014/main" id="{56704C8B-AA42-4542-B00A-2B65F5365AB3}"/>
              </a:ext>
            </a:extLst>
          </p:cNvPr>
          <p:cNvGrpSpPr>
            <a:grpSpLocks noChangeAspect="1"/>
          </p:cNvGrpSpPr>
          <p:nvPr/>
        </p:nvGrpSpPr>
        <p:grpSpPr bwMode="auto">
          <a:xfrm flipV="1">
            <a:off x="6292142" y="4908308"/>
            <a:ext cx="732153" cy="755559"/>
            <a:chOff x="1308" y="1009"/>
            <a:chExt cx="1001" cy="1033"/>
          </a:xfrm>
          <a:solidFill>
            <a:schemeClr val="accent1"/>
          </a:solidFill>
        </p:grpSpPr>
        <p:sp>
          <p:nvSpPr>
            <p:cNvPr id="49" name="Freeform 5">
              <a:extLst>
                <a:ext uri="{FF2B5EF4-FFF2-40B4-BE49-F238E27FC236}">
                  <a16:creationId xmlns="" xmlns:a16="http://schemas.microsoft.com/office/drawing/2014/main" id="{3DE50D6A-B1E9-42D9-B44B-A678470E0C39}"/>
                </a:ext>
              </a:extLst>
            </p:cNvPr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6">
              <a:extLst>
                <a:ext uri="{FF2B5EF4-FFF2-40B4-BE49-F238E27FC236}">
                  <a16:creationId xmlns="" xmlns:a16="http://schemas.microsoft.com/office/drawing/2014/main" id="{D834DCBD-0E39-4545-A2BB-8E1265E76B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7">
              <a:extLst>
                <a:ext uri="{FF2B5EF4-FFF2-40B4-BE49-F238E27FC236}">
                  <a16:creationId xmlns="" xmlns:a16="http://schemas.microsoft.com/office/drawing/2014/main" id="{2FB18CF9-108D-4E46-89F1-FB735F4DE8DB}"/>
                </a:ext>
              </a:extLst>
            </p:cNvPr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8">
              <a:extLst>
                <a:ext uri="{FF2B5EF4-FFF2-40B4-BE49-F238E27FC236}">
                  <a16:creationId xmlns="" xmlns:a16="http://schemas.microsoft.com/office/drawing/2014/main" id="{17DC6995-2EF2-4229-9628-0C1A3EAC6F82}"/>
                </a:ext>
              </a:extLst>
            </p:cNvPr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9">
              <a:extLst>
                <a:ext uri="{FF2B5EF4-FFF2-40B4-BE49-F238E27FC236}">
                  <a16:creationId xmlns="" xmlns:a16="http://schemas.microsoft.com/office/drawing/2014/main" id="{93FE0982-F213-48A7-9982-6F27B178A4F8}"/>
                </a:ext>
              </a:extLst>
            </p:cNvPr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10">
              <a:extLst>
                <a:ext uri="{FF2B5EF4-FFF2-40B4-BE49-F238E27FC236}">
                  <a16:creationId xmlns="" xmlns:a16="http://schemas.microsoft.com/office/drawing/2014/main" id="{F8AECD8B-7779-4E7D-B392-C32D396ECFB5}"/>
                </a:ext>
              </a:extLst>
            </p:cNvPr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11">
              <a:extLst>
                <a:ext uri="{FF2B5EF4-FFF2-40B4-BE49-F238E27FC236}">
                  <a16:creationId xmlns="" xmlns:a16="http://schemas.microsoft.com/office/drawing/2014/main" id="{B6E4E52E-A70D-4D4E-8351-4D47A1216347}"/>
                </a:ext>
              </a:extLst>
            </p:cNvPr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12">
              <a:extLst>
                <a:ext uri="{FF2B5EF4-FFF2-40B4-BE49-F238E27FC236}">
                  <a16:creationId xmlns="" xmlns:a16="http://schemas.microsoft.com/office/drawing/2014/main" id="{482D0F78-2DFF-46E0-84CC-A67843538D36}"/>
                </a:ext>
              </a:extLst>
            </p:cNvPr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13">
              <a:extLst>
                <a:ext uri="{FF2B5EF4-FFF2-40B4-BE49-F238E27FC236}">
                  <a16:creationId xmlns="" xmlns:a16="http://schemas.microsoft.com/office/drawing/2014/main" id="{38DC5A71-72B3-4D97-9124-40A372A42679}"/>
                </a:ext>
              </a:extLst>
            </p:cNvPr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494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066503"/>
              </p:ext>
            </p:extLst>
          </p:nvPr>
        </p:nvGraphicFramePr>
        <p:xfrm>
          <a:off x="1899265" y="1132621"/>
          <a:ext cx="8128000" cy="3749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系統中的問題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諮詢聯繫的處理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導師覺得個案沒禮貌</a:t>
                      </a:r>
                      <a:endParaRPr lang="en-US" altLang="zh-TW" sz="2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對個案非常生氣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協助導師將焦點回歸個案的動機與行為模式上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導師對家長很生氣</a:t>
                      </a:r>
                      <a:endParaRPr lang="en-US" altLang="zh-TW" sz="2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覺得家長完全沒有在管教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協助導師理解案家的限制為缺乏適當管教方式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輔導室對心理師的</a:t>
                      </a:r>
                      <a:endParaRPr lang="en-US" altLang="zh-TW" sz="2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介入狀況不清楚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心理師對輔導室</a:t>
                      </a:r>
                      <a:endParaRPr lang="en-US" altLang="zh-TW" sz="2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說明對個案的理解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家長因遭受過太多批評</a:t>
                      </a:r>
                      <a:endParaRPr lang="en-US" altLang="zh-TW" sz="2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而不願與學校聯繫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肯定家長的付出</a:t>
                      </a:r>
                      <a:endParaRPr lang="en-US" altLang="zh-TW" sz="2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使家長對學校安心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609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_chenying0907 4"/>
          <p:cNvGrpSpPr/>
          <p:nvPr>
            <p:custDataLst>
              <p:tags r:id="rId1"/>
            </p:custDataLst>
          </p:nvPr>
        </p:nvGrpSpPr>
        <p:grpSpPr>
          <a:xfrm>
            <a:off x="1448169" y="1632479"/>
            <a:ext cx="1376038" cy="1617457"/>
            <a:chOff x="3213101" y="3067051"/>
            <a:chExt cx="541337" cy="720725"/>
          </a:xfrm>
          <a:solidFill>
            <a:schemeClr val="accent1"/>
          </a:solidFill>
        </p:grpSpPr>
        <p:sp>
          <p:nvSpPr>
            <p:cNvPr id="6" name="chenying0907 873"/>
            <p:cNvSpPr>
              <a:spLocks/>
            </p:cNvSpPr>
            <p:nvPr/>
          </p:nvSpPr>
          <p:spPr bwMode="auto">
            <a:xfrm>
              <a:off x="3225801" y="3094038"/>
              <a:ext cx="158750" cy="142875"/>
            </a:xfrm>
            <a:custGeom>
              <a:avLst/>
              <a:gdLst/>
              <a:ahLst/>
              <a:cxnLst>
                <a:cxn ang="0">
                  <a:pos x="393" y="0"/>
                </a:cxn>
                <a:cxn ang="0">
                  <a:pos x="393" y="0"/>
                </a:cxn>
                <a:cxn ang="0">
                  <a:pos x="381" y="3"/>
                </a:cxn>
                <a:cxn ang="0">
                  <a:pos x="369" y="5"/>
                </a:cxn>
                <a:cxn ang="0">
                  <a:pos x="358" y="10"/>
                </a:cxn>
                <a:cxn ang="0">
                  <a:pos x="347" y="16"/>
                </a:cxn>
                <a:cxn ang="0">
                  <a:pos x="326" y="27"/>
                </a:cxn>
                <a:cxn ang="0">
                  <a:pos x="307" y="42"/>
                </a:cxn>
                <a:cxn ang="0">
                  <a:pos x="307" y="42"/>
                </a:cxn>
                <a:cxn ang="0">
                  <a:pos x="252" y="86"/>
                </a:cxn>
                <a:cxn ang="0">
                  <a:pos x="224" y="108"/>
                </a:cxn>
                <a:cxn ang="0">
                  <a:pos x="198" y="132"/>
                </a:cxn>
                <a:cxn ang="0">
                  <a:pos x="198" y="132"/>
                </a:cxn>
                <a:cxn ang="0">
                  <a:pos x="172" y="157"/>
                </a:cxn>
                <a:cxn ang="0">
                  <a:pos x="146" y="183"/>
                </a:cxn>
                <a:cxn ang="0">
                  <a:pos x="122" y="210"/>
                </a:cxn>
                <a:cxn ang="0">
                  <a:pos x="97" y="238"/>
                </a:cxn>
                <a:cxn ang="0">
                  <a:pos x="50" y="294"/>
                </a:cxn>
                <a:cxn ang="0">
                  <a:pos x="2" y="349"/>
                </a:cxn>
                <a:cxn ang="0">
                  <a:pos x="2" y="349"/>
                </a:cxn>
                <a:cxn ang="0">
                  <a:pos x="0" y="352"/>
                </a:cxn>
                <a:cxn ang="0">
                  <a:pos x="0" y="353"/>
                </a:cxn>
                <a:cxn ang="0">
                  <a:pos x="2" y="357"/>
                </a:cxn>
                <a:cxn ang="0">
                  <a:pos x="6" y="360"/>
                </a:cxn>
                <a:cxn ang="0">
                  <a:pos x="8" y="358"/>
                </a:cxn>
                <a:cxn ang="0">
                  <a:pos x="10" y="357"/>
                </a:cxn>
                <a:cxn ang="0">
                  <a:pos x="10" y="357"/>
                </a:cxn>
                <a:cxn ang="0">
                  <a:pos x="55" y="306"/>
                </a:cxn>
                <a:cxn ang="0">
                  <a:pos x="99" y="254"/>
                </a:cxn>
                <a:cxn ang="0">
                  <a:pos x="144" y="203"/>
                </a:cxn>
                <a:cxn ang="0">
                  <a:pos x="167" y="178"/>
                </a:cxn>
                <a:cxn ang="0">
                  <a:pos x="190" y="154"/>
                </a:cxn>
                <a:cxn ang="0">
                  <a:pos x="190" y="154"/>
                </a:cxn>
                <a:cxn ang="0">
                  <a:pos x="215" y="131"/>
                </a:cxn>
                <a:cxn ang="0">
                  <a:pos x="240" y="110"/>
                </a:cxn>
                <a:cxn ang="0">
                  <a:pos x="266" y="89"/>
                </a:cxn>
                <a:cxn ang="0">
                  <a:pos x="292" y="68"/>
                </a:cxn>
                <a:cxn ang="0">
                  <a:pos x="292" y="68"/>
                </a:cxn>
                <a:cxn ang="0">
                  <a:pos x="316" y="50"/>
                </a:cxn>
                <a:cxn ang="0">
                  <a:pos x="341" y="33"/>
                </a:cxn>
                <a:cxn ang="0">
                  <a:pos x="354" y="25"/>
                </a:cxn>
                <a:cxn ang="0">
                  <a:pos x="367" y="20"/>
                </a:cxn>
                <a:cxn ang="0">
                  <a:pos x="381" y="14"/>
                </a:cxn>
                <a:cxn ang="0">
                  <a:pos x="395" y="10"/>
                </a:cxn>
                <a:cxn ang="0">
                  <a:pos x="395" y="10"/>
                </a:cxn>
                <a:cxn ang="0">
                  <a:pos x="398" y="9"/>
                </a:cxn>
                <a:cxn ang="0">
                  <a:pos x="399" y="8"/>
                </a:cxn>
                <a:cxn ang="0">
                  <a:pos x="399" y="6"/>
                </a:cxn>
                <a:cxn ang="0">
                  <a:pos x="399" y="4"/>
                </a:cxn>
                <a:cxn ang="0">
                  <a:pos x="397" y="0"/>
                </a:cxn>
                <a:cxn ang="0">
                  <a:pos x="395" y="0"/>
                </a:cxn>
                <a:cxn ang="0">
                  <a:pos x="393" y="0"/>
                </a:cxn>
                <a:cxn ang="0">
                  <a:pos x="393" y="0"/>
                </a:cxn>
              </a:cxnLst>
              <a:rect l="0" t="0" r="r" b="b"/>
              <a:pathLst>
                <a:path w="399" h="360">
                  <a:moveTo>
                    <a:pt x="393" y="0"/>
                  </a:moveTo>
                  <a:lnTo>
                    <a:pt x="393" y="0"/>
                  </a:lnTo>
                  <a:lnTo>
                    <a:pt x="381" y="3"/>
                  </a:lnTo>
                  <a:lnTo>
                    <a:pt x="369" y="5"/>
                  </a:lnTo>
                  <a:lnTo>
                    <a:pt x="358" y="10"/>
                  </a:lnTo>
                  <a:lnTo>
                    <a:pt x="347" y="16"/>
                  </a:lnTo>
                  <a:lnTo>
                    <a:pt x="326" y="27"/>
                  </a:lnTo>
                  <a:lnTo>
                    <a:pt x="307" y="42"/>
                  </a:lnTo>
                  <a:lnTo>
                    <a:pt x="307" y="42"/>
                  </a:lnTo>
                  <a:lnTo>
                    <a:pt x="252" y="86"/>
                  </a:lnTo>
                  <a:lnTo>
                    <a:pt x="224" y="108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72" y="157"/>
                  </a:lnTo>
                  <a:lnTo>
                    <a:pt x="146" y="183"/>
                  </a:lnTo>
                  <a:lnTo>
                    <a:pt x="122" y="210"/>
                  </a:lnTo>
                  <a:lnTo>
                    <a:pt x="97" y="238"/>
                  </a:lnTo>
                  <a:lnTo>
                    <a:pt x="50" y="294"/>
                  </a:lnTo>
                  <a:lnTo>
                    <a:pt x="2" y="349"/>
                  </a:lnTo>
                  <a:lnTo>
                    <a:pt x="2" y="349"/>
                  </a:lnTo>
                  <a:lnTo>
                    <a:pt x="0" y="352"/>
                  </a:lnTo>
                  <a:lnTo>
                    <a:pt x="0" y="353"/>
                  </a:lnTo>
                  <a:lnTo>
                    <a:pt x="2" y="357"/>
                  </a:lnTo>
                  <a:lnTo>
                    <a:pt x="6" y="360"/>
                  </a:lnTo>
                  <a:lnTo>
                    <a:pt x="8" y="358"/>
                  </a:lnTo>
                  <a:lnTo>
                    <a:pt x="10" y="357"/>
                  </a:lnTo>
                  <a:lnTo>
                    <a:pt x="10" y="357"/>
                  </a:lnTo>
                  <a:lnTo>
                    <a:pt x="55" y="306"/>
                  </a:lnTo>
                  <a:lnTo>
                    <a:pt x="99" y="254"/>
                  </a:lnTo>
                  <a:lnTo>
                    <a:pt x="144" y="203"/>
                  </a:lnTo>
                  <a:lnTo>
                    <a:pt x="167" y="178"/>
                  </a:lnTo>
                  <a:lnTo>
                    <a:pt x="190" y="154"/>
                  </a:lnTo>
                  <a:lnTo>
                    <a:pt x="190" y="154"/>
                  </a:lnTo>
                  <a:lnTo>
                    <a:pt x="215" y="131"/>
                  </a:lnTo>
                  <a:lnTo>
                    <a:pt x="240" y="110"/>
                  </a:lnTo>
                  <a:lnTo>
                    <a:pt x="266" y="89"/>
                  </a:lnTo>
                  <a:lnTo>
                    <a:pt x="292" y="68"/>
                  </a:lnTo>
                  <a:lnTo>
                    <a:pt x="292" y="68"/>
                  </a:lnTo>
                  <a:lnTo>
                    <a:pt x="316" y="50"/>
                  </a:lnTo>
                  <a:lnTo>
                    <a:pt x="341" y="33"/>
                  </a:lnTo>
                  <a:lnTo>
                    <a:pt x="354" y="25"/>
                  </a:lnTo>
                  <a:lnTo>
                    <a:pt x="367" y="20"/>
                  </a:lnTo>
                  <a:lnTo>
                    <a:pt x="381" y="14"/>
                  </a:lnTo>
                  <a:lnTo>
                    <a:pt x="395" y="10"/>
                  </a:lnTo>
                  <a:lnTo>
                    <a:pt x="395" y="10"/>
                  </a:lnTo>
                  <a:lnTo>
                    <a:pt x="398" y="9"/>
                  </a:lnTo>
                  <a:lnTo>
                    <a:pt x="399" y="8"/>
                  </a:lnTo>
                  <a:lnTo>
                    <a:pt x="399" y="6"/>
                  </a:lnTo>
                  <a:lnTo>
                    <a:pt x="399" y="4"/>
                  </a:lnTo>
                  <a:lnTo>
                    <a:pt x="397" y="0"/>
                  </a:lnTo>
                  <a:lnTo>
                    <a:pt x="395" y="0"/>
                  </a:lnTo>
                  <a:lnTo>
                    <a:pt x="393" y="0"/>
                  </a:lnTo>
                  <a:lnTo>
                    <a:pt x="39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chenying0907 874"/>
            <p:cNvSpPr>
              <a:spLocks/>
            </p:cNvSpPr>
            <p:nvPr/>
          </p:nvSpPr>
          <p:spPr bwMode="auto">
            <a:xfrm>
              <a:off x="3244851" y="3078163"/>
              <a:ext cx="209550" cy="179388"/>
            </a:xfrm>
            <a:custGeom>
              <a:avLst/>
              <a:gdLst/>
              <a:ahLst/>
              <a:cxnLst>
                <a:cxn ang="0">
                  <a:pos x="523" y="0"/>
                </a:cxn>
                <a:cxn ang="0">
                  <a:pos x="523" y="0"/>
                </a:cxn>
                <a:cxn ang="0">
                  <a:pos x="505" y="8"/>
                </a:cxn>
                <a:cxn ang="0">
                  <a:pos x="487" y="16"/>
                </a:cxn>
                <a:cxn ang="0">
                  <a:pos x="452" y="34"/>
                </a:cxn>
                <a:cxn ang="0">
                  <a:pos x="383" y="76"/>
                </a:cxn>
                <a:cxn ang="0">
                  <a:pos x="383" y="76"/>
                </a:cxn>
                <a:cxn ang="0">
                  <a:pos x="364" y="88"/>
                </a:cxn>
                <a:cxn ang="0">
                  <a:pos x="347" y="101"/>
                </a:cxn>
                <a:cxn ang="0">
                  <a:pos x="330" y="115"/>
                </a:cxn>
                <a:cxn ang="0">
                  <a:pos x="313" y="131"/>
                </a:cxn>
                <a:cxn ang="0">
                  <a:pos x="280" y="163"/>
                </a:cxn>
                <a:cxn ang="0">
                  <a:pos x="249" y="193"/>
                </a:cxn>
                <a:cxn ang="0">
                  <a:pos x="249" y="193"/>
                </a:cxn>
                <a:cxn ang="0">
                  <a:pos x="215" y="223"/>
                </a:cxn>
                <a:cxn ang="0">
                  <a:pos x="183" y="254"/>
                </a:cxn>
                <a:cxn ang="0">
                  <a:pos x="118" y="317"/>
                </a:cxn>
                <a:cxn ang="0">
                  <a:pos x="118" y="317"/>
                </a:cxn>
                <a:cxn ang="0">
                  <a:pos x="88" y="347"/>
                </a:cxn>
                <a:cxn ang="0">
                  <a:pos x="56" y="377"/>
                </a:cxn>
                <a:cxn ang="0">
                  <a:pos x="28" y="410"/>
                </a:cxn>
                <a:cxn ang="0">
                  <a:pos x="13" y="425"/>
                </a:cxn>
                <a:cxn ang="0">
                  <a:pos x="0" y="442"/>
                </a:cxn>
                <a:cxn ang="0">
                  <a:pos x="0" y="442"/>
                </a:cxn>
                <a:cxn ang="0">
                  <a:pos x="0" y="445"/>
                </a:cxn>
                <a:cxn ang="0">
                  <a:pos x="0" y="446"/>
                </a:cxn>
                <a:cxn ang="0">
                  <a:pos x="2" y="449"/>
                </a:cxn>
                <a:cxn ang="0">
                  <a:pos x="3" y="450"/>
                </a:cxn>
                <a:cxn ang="0">
                  <a:pos x="7" y="450"/>
                </a:cxn>
                <a:cxn ang="0">
                  <a:pos x="9" y="450"/>
                </a:cxn>
                <a:cxn ang="0">
                  <a:pos x="11" y="449"/>
                </a:cxn>
                <a:cxn ang="0">
                  <a:pos x="11" y="449"/>
                </a:cxn>
                <a:cxn ang="0">
                  <a:pos x="24" y="432"/>
                </a:cxn>
                <a:cxn ang="0">
                  <a:pos x="37" y="415"/>
                </a:cxn>
                <a:cxn ang="0">
                  <a:pos x="66" y="384"/>
                </a:cxn>
                <a:cxn ang="0">
                  <a:pos x="96" y="353"/>
                </a:cxn>
                <a:cxn ang="0">
                  <a:pos x="127" y="325"/>
                </a:cxn>
                <a:cxn ang="0">
                  <a:pos x="127" y="325"/>
                </a:cxn>
                <a:cxn ang="0">
                  <a:pos x="187" y="266"/>
                </a:cxn>
                <a:cxn ang="0">
                  <a:pos x="217" y="236"/>
                </a:cxn>
                <a:cxn ang="0">
                  <a:pos x="249" y="207"/>
                </a:cxn>
                <a:cxn ang="0">
                  <a:pos x="249" y="207"/>
                </a:cxn>
                <a:cxn ang="0">
                  <a:pos x="313" y="151"/>
                </a:cxn>
                <a:cxn ang="0">
                  <a:pos x="344" y="122"/>
                </a:cxn>
                <a:cxn ang="0">
                  <a:pos x="378" y="96"/>
                </a:cxn>
                <a:cxn ang="0">
                  <a:pos x="412" y="71"/>
                </a:cxn>
                <a:cxn ang="0">
                  <a:pos x="431" y="59"/>
                </a:cxn>
                <a:cxn ang="0">
                  <a:pos x="449" y="47"/>
                </a:cxn>
                <a:cxn ang="0">
                  <a:pos x="467" y="37"/>
                </a:cxn>
                <a:cxn ang="0">
                  <a:pos x="487" y="28"/>
                </a:cxn>
                <a:cxn ang="0">
                  <a:pos x="506" y="19"/>
                </a:cxn>
                <a:cxn ang="0">
                  <a:pos x="527" y="12"/>
                </a:cxn>
                <a:cxn ang="0">
                  <a:pos x="527" y="12"/>
                </a:cxn>
                <a:cxn ang="0">
                  <a:pos x="529" y="11"/>
                </a:cxn>
                <a:cxn ang="0">
                  <a:pos x="530" y="8"/>
                </a:cxn>
                <a:cxn ang="0">
                  <a:pos x="530" y="4"/>
                </a:cxn>
                <a:cxn ang="0">
                  <a:pos x="530" y="2"/>
                </a:cxn>
                <a:cxn ang="0">
                  <a:pos x="529" y="0"/>
                </a:cxn>
                <a:cxn ang="0">
                  <a:pos x="526" y="0"/>
                </a:cxn>
                <a:cxn ang="0">
                  <a:pos x="523" y="0"/>
                </a:cxn>
                <a:cxn ang="0">
                  <a:pos x="523" y="0"/>
                </a:cxn>
              </a:cxnLst>
              <a:rect l="0" t="0" r="r" b="b"/>
              <a:pathLst>
                <a:path w="530" h="450">
                  <a:moveTo>
                    <a:pt x="523" y="0"/>
                  </a:moveTo>
                  <a:lnTo>
                    <a:pt x="523" y="0"/>
                  </a:lnTo>
                  <a:lnTo>
                    <a:pt x="505" y="8"/>
                  </a:lnTo>
                  <a:lnTo>
                    <a:pt x="487" y="16"/>
                  </a:lnTo>
                  <a:lnTo>
                    <a:pt x="452" y="34"/>
                  </a:lnTo>
                  <a:lnTo>
                    <a:pt x="383" y="76"/>
                  </a:lnTo>
                  <a:lnTo>
                    <a:pt x="383" y="76"/>
                  </a:lnTo>
                  <a:lnTo>
                    <a:pt x="364" y="88"/>
                  </a:lnTo>
                  <a:lnTo>
                    <a:pt x="347" y="101"/>
                  </a:lnTo>
                  <a:lnTo>
                    <a:pt x="330" y="115"/>
                  </a:lnTo>
                  <a:lnTo>
                    <a:pt x="313" y="131"/>
                  </a:lnTo>
                  <a:lnTo>
                    <a:pt x="280" y="163"/>
                  </a:lnTo>
                  <a:lnTo>
                    <a:pt x="249" y="193"/>
                  </a:lnTo>
                  <a:lnTo>
                    <a:pt x="249" y="193"/>
                  </a:lnTo>
                  <a:lnTo>
                    <a:pt x="215" y="223"/>
                  </a:lnTo>
                  <a:lnTo>
                    <a:pt x="183" y="254"/>
                  </a:lnTo>
                  <a:lnTo>
                    <a:pt x="118" y="317"/>
                  </a:lnTo>
                  <a:lnTo>
                    <a:pt x="118" y="317"/>
                  </a:lnTo>
                  <a:lnTo>
                    <a:pt x="88" y="347"/>
                  </a:lnTo>
                  <a:lnTo>
                    <a:pt x="56" y="377"/>
                  </a:lnTo>
                  <a:lnTo>
                    <a:pt x="28" y="410"/>
                  </a:lnTo>
                  <a:lnTo>
                    <a:pt x="13" y="425"/>
                  </a:lnTo>
                  <a:lnTo>
                    <a:pt x="0" y="442"/>
                  </a:lnTo>
                  <a:lnTo>
                    <a:pt x="0" y="442"/>
                  </a:lnTo>
                  <a:lnTo>
                    <a:pt x="0" y="445"/>
                  </a:lnTo>
                  <a:lnTo>
                    <a:pt x="0" y="446"/>
                  </a:lnTo>
                  <a:lnTo>
                    <a:pt x="2" y="449"/>
                  </a:lnTo>
                  <a:lnTo>
                    <a:pt x="3" y="450"/>
                  </a:lnTo>
                  <a:lnTo>
                    <a:pt x="7" y="450"/>
                  </a:lnTo>
                  <a:lnTo>
                    <a:pt x="9" y="450"/>
                  </a:lnTo>
                  <a:lnTo>
                    <a:pt x="11" y="449"/>
                  </a:lnTo>
                  <a:lnTo>
                    <a:pt x="11" y="449"/>
                  </a:lnTo>
                  <a:lnTo>
                    <a:pt x="24" y="432"/>
                  </a:lnTo>
                  <a:lnTo>
                    <a:pt x="37" y="415"/>
                  </a:lnTo>
                  <a:lnTo>
                    <a:pt x="66" y="384"/>
                  </a:lnTo>
                  <a:lnTo>
                    <a:pt x="96" y="353"/>
                  </a:lnTo>
                  <a:lnTo>
                    <a:pt x="127" y="325"/>
                  </a:lnTo>
                  <a:lnTo>
                    <a:pt x="127" y="325"/>
                  </a:lnTo>
                  <a:lnTo>
                    <a:pt x="187" y="266"/>
                  </a:lnTo>
                  <a:lnTo>
                    <a:pt x="217" y="236"/>
                  </a:lnTo>
                  <a:lnTo>
                    <a:pt x="249" y="207"/>
                  </a:lnTo>
                  <a:lnTo>
                    <a:pt x="249" y="207"/>
                  </a:lnTo>
                  <a:lnTo>
                    <a:pt x="313" y="151"/>
                  </a:lnTo>
                  <a:lnTo>
                    <a:pt x="344" y="122"/>
                  </a:lnTo>
                  <a:lnTo>
                    <a:pt x="378" y="96"/>
                  </a:lnTo>
                  <a:lnTo>
                    <a:pt x="412" y="71"/>
                  </a:lnTo>
                  <a:lnTo>
                    <a:pt x="431" y="59"/>
                  </a:lnTo>
                  <a:lnTo>
                    <a:pt x="449" y="47"/>
                  </a:lnTo>
                  <a:lnTo>
                    <a:pt x="467" y="37"/>
                  </a:lnTo>
                  <a:lnTo>
                    <a:pt x="487" y="28"/>
                  </a:lnTo>
                  <a:lnTo>
                    <a:pt x="506" y="19"/>
                  </a:lnTo>
                  <a:lnTo>
                    <a:pt x="527" y="12"/>
                  </a:lnTo>
                  <a:lnTo>
                    <a:pt x="527" y="12"/>
                  </a:lnTo>
                  <a:lnTo>
                    <a:pt x="529" y="11"/>
                  </a:lnTo>
                  <a:lnTo>
                    <a:pt x="530" y="8"/>
                  </a:lnTo>
                  <a:lnTo>
                    <a:pt x="530" y="4"/>
                  </a:lnTo>
                  <a:lnTo>
                    <a:pt x="530" y="2"/>
                  </a:lnTo>
                  <a:lnTo>
                    <a:pt x="529" y="0"/>
                  </a:lnTo>
                  <a:lnTo>
                    <a:pt x="526" y="0"/>
                  </a:lnTo>
                  <a:lnTo>
                    <a:pt x="523" y="0"/>
                  </a:lnTo>
                  <a:lnTo>
                    <a:pt x="52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chenying0907 875"/>
            <p:cNvSpPr>
              <a:spLocks/>
            </p:cNvSpPr>
            <p:nvPr/>
          </p:nvSpPr>
          <p:spPr bwMode="auto">
            <a:xfrm>
              <a:off x="3276601" y="3081338"/>
              <a:ext cx="225425" cy="176213"/>
            </a:xfrm>
            <a:custGeom>
              <a:avLst/>
              <a:gdLst/>
              <a:ahLst/>
              <a:cxnLst>
                <a:cxn ang="0">
                  <a:pos x="560" y="4"/>
                </a:cxn>
                <a:cxn ang="0">
                  <a:pos x="557" y="5"/>
                </a:cxn>
                <a:cxn ang="0">
                  <a:pos x="547" y="5"/>
                </a:cxn>
                <a:cxn ang="0">
                  <a:pos x="539" y="8"/>
                </a:cxn>
                <a:cxn ang="0">
                  <a:pos x="518" y="23"/>
                </a:cxn>
                <a:cxn ang="0">
                  <a:pos x="479" y="52"/>
                </a:cxn>
                <a:cxn ang="0">
                  <a:pos x="440" y="81"/>
                </a:cxn>
                <a:cxn ang="0">
                  <a:pos x="323" y="159"/>
                </a:cxn>
                <a:cxn ang="0">
                  <a:pos x="286" y="187"/>
                </a:cxn>
                <a:cxn ang="0">
                  <a:pos x="177" y="276"/>
                </a:cxn>
                <a:cxn ang="0">
                  <a:pos x="141" y="309"/>
                </a:cxn>
                <a:cxn ang="0">
                  <a:pos x="75" y="373"/>
                </a:cxn>
                <a:cxn ang="0">
                  <a:pos x="56" y="388"/>
                </a:cxn>
                <a:cxn ang="0">
                  <a:pos x="38" y="404"/>
                </a:cxn>
                <a:cxn ang="0">
                  <a:pos x="13" y="428"/>
                </a:cxn>
                <a:cxn ang="0">
                  <a:pos x="4" y="433"/>
                </a:cxn>
                <a:cxn ang="0">
                  <a:pos x="3" y="434"/>
                </a:cxn>
                <a:cxn ang="0">
                  <a:pos x="0" y="441"/>
                </a:cxn>
                <a:cxn ang="0">
                  <a:pos x="5" y="445"/>
                </a:cxn>
                <a:cxn ang="0">
                  <a:pos x="7" y="445"/>
                </a:cxn>
                <a:cxn ang="0">
                  <a:pos x="20" y="438"/>
                </a:cxn>
                <a:cxn ang="0">
                  <a:pos x="43" y="416"/>
                </a:cxn>
                <a:cxn ang="0">
                  <a:pos x="54" y="407"/>
                </a:cxn>
                <a:cxn ang="0">
                  <a:pos x="127" y="337"/>
                </a:cxn>
                <a:cxn ang="0">
                  <a:pos x="166" y="301"/>
                </a:cxn>
                <a:cxn ang="0">
                  <a:pos x="286" y="201"/>
                </a:cxn>
                <a:cxn ang="0">
                  <a:pos x="307" y="186"/>
                </a:cxn>
                <a:cxn ang="0">
                  <a:pos x="373" y="139"/>
                </a:cxn>
                <a:cxn ang="0">
                  <a:pos x="462" y="80"/>
                </a:cxn>
                <a:cxn ang="0">
                  <a:pos x="500" y="51"/>
                </a:cxn>
                <a:cxn ang="0">
                  <a:pos x="538" y="22"/>
                </a:cxn>
                <a:cxn ang="0">
                  <a:pos x="543" y="21"/>
                </a:cxn>
                <a:cxn ang="0">
                  <a:pos x="557" y="18"/>
                </a:cxn>
                <a:cxn ang="0">
                  <a:pos x="565" y="14"/>
                </a:cxn>
                <a:cxn ang="0">
                  <a:pos x="570" y="6"/>
                </a:cxn>
                <a:cxn ang="0">
                  <a:pos x="570" y="4"/>
                </a:cxn>
                <a:cxn ang="0">
                  <a:pos x="566" y="0"/>
                </a:cxn>
                <a:cxn ang="0">
                  <a:pos x="561" y="1"/>
                </a:cxn>
                <a:cxn ang="0">
                  <a:pos x="560" y="4"/>
                </a:cxn>
              </a:cxnLst>
              <a:rect l="0" t="0" r="r" b="b"/>
              <a:pathLst>
                <a:path w="570" h="445">
                  <a:moveTo>
                    <a:pt x="560" y="4"/>
                  </a:moveTo>
                  <a:lnTo>
                    <a:pt x="560" y="4"/>
                  </a:lnTo>
                  <a:lnTo>
                    <a:pt x="559" y="4"/>
                  </a:lnTo>
                  <a:lnTo>
                    <a:pt x="557" y="5"/>
                  </a:lnTo>
                  <a:lnTo>
                    <a:pt x="553" y="5"/>
                  </a:lnTo>
                  <a:lnTo>
                    <a:pt x="547" y="5"/>
                  </a:lnTo>
                  <a:lnTo>
                    <a:pt x="547" y="5"/>
                  </a:lnTo>
                  <a:lnTo>
                    <a:pt x="539" y="8"/>
                  </a:lnTo>
                  <a:lnTo>
                    <a:pt x="531" y="13"/>
                  </a:lnTo>
                  <a:lnTo>
                    <a:pt x="518" y="23"/>
                  </a:lnTo>
                  <a:lnTo>
                    <a:pt x="518" y="23"/>
                  </a:lnTo>
                  <a:lnTo>
                    <a:pt x="479" y="52"/>
                  </a:lnTo>
                  <a:lnTo>
                    <a:pt x="440" y="81"/>
                  </a:lnTo>
                  <a:lnTo>
                    <a:pt x="440" y="81"/>
                  </a:lnTo>
                  <a:lnTo>
                    <a:pt x="361" y="132"/>
                  </a:lnTo>
                  <a:lnTo>
                    <a:pt x="323" y="159"/>
                  </a:lnTo>
                  <a:lnTo>
                    <a:pt x="286" y="187"/>
                  </a:lnTo>
                  <a:lnTo>
                    <a:pt x="286" y="187"/>
                  </a:lnTo>
                  <a:lnTo>
                    <a:pt x="212" y="246"/>
                  </a:lnTo>
                  <a:lnTo>
                    <a:pt x="177" y="276"/>
                  </a:lnTo>
                  <a:lnTo>
                    <a:pt x="141" y="309"/>
                  </a:lnTo>
                  <a:lnTo>
                    <a:pt x="141" y="309"/>
                  </a:lnTo>
                  <a:lnTo>
                    <a:pt x="107" y="340"/>
                  </a:lnTo>
                  <a:lnTo>
                    <a:pt x="75" y="373"/>
                  </a:lnTo>
                  <a:lnTo>
                    <a:pt x="75" y="373"/>
                  </a:lnTo>
                  <a:lnTo>
                    <a:pt x="56" y="388"/>
                  </a:lnTo>
                  <a:lnTo>
                    <a:pt x="38" y="404"/>
                  </a:lnTo>
                  <a:lnTo>
                    <a:pt x="38" y="404"/>
                  </a:lnTo>
                  <a:lnTo>
                    <a:pt x="22" y="421"/>
                  </a:lnTo>
                  <a:lnTo>
                    <a:pt x="13" y="428"/>
                  </a:lnTo>
                  <a:lnTo>
                    <a:pt x="9" y="431"/>
                  </a:lnTo>
                  <a:lnTo>
                    <a:pt x="4" y="433"/>
                  </a:lnTo>
                  <a:lnTo>
                    <a:pt x="4" y="433"/>
                  </a:lnTo>
                  <a:lnTo>
                    <a:pt x="3" y="434"/>
                  </a:lnTo>
                  <a:lnTo>
                    <a:pt x="1" y="435"/>
                  </a:lnTo>
                  <a:lnTo>
                    <a:pt x="0" y="441"/>
                  </a:lnTo>
                  <a:lnTo>
                    <a:pt x="3" y="443"/>
                  </a:lnTo>
                  <a:lnTo>
                    <a:pt x="5" y="445"/>
                  </a:lnTo>
                  <a:lnTo>
                    <a:pt x="7" y="445"/>
                  </a:lnTo>
                  <a:lnTo>
                    <a:pt x="7" y="445"/>
                  </a:lnTo>
                  <a:lnTo>
                    <a:pt x="14" y="441"/>
                  </a:lnTo>
                  <a:lnTo>
                    <a:pt x="20" y="438"/>
                  </a:lnTo>
                  <a:lnTo>
                    <a:pt x="33" y="428"/>
                  </a:lnTo>
                  <a:lnTo>
                    <a:pt x="43" y="416"/>
                  </a:lnTo>
                  <a:lnTo>
                    <a:pt x="54" y="407"/>
                  </a:lnTo>
                  <a:lnTo>
                    <a:pt x="54" y="407"/>
                  </a:lnTo>
                  <a:lnTo>
                    <a:pt x="92" y="371"/>
                  </a:lnTo>
                  <a:lnTo>
                    <a:pt x="127" y="337"/>
                  </a:lnTo>
                  <a:lnTo>
                    <a:pt x="127" y="337"/>
                  </a:lnTo>
                  <a:lnTo>
                    <a:pt x="166" y="301"/>
                  </a:lnTo>
                  <a:lnTo>
                    <a:pt x="205" y="268"/>
                  </a:lnTo>
                  <a:lnTo>
                    <a:pt x="286" y="201"/>
                  </a:lnTo>
                  <a:lnTo>
                    <a:pt x="286" y="201"/>
                  </a:lnTo>
                  <a:lnTo>
                    <a:pt x="307" y="186"/>
                  </a:lnTo>
                  <a:lnTo>
                    <a:pt x="328" y="169"/>
                  </a:lnTo>
                  <a:lnTo>
                    <a:pt x="373" y="139"/>
                  </a:lnTo>
                  <a:lnTo>
                    <a:pt x="462" y="80"/>
                  </a:lnTo>
                  <a:lnTo>
                    <a:pt x="462" y="80"/>
                  </a:lnTo>
                  <a:lnTo>
                    <a:pt x="481" y="65"/>
                  </a:lnTo>
                  <a:lnTo>
                    <a:pt x="500" y="51"/>
                  </a:lnTo>
                  <a:lnTo>
                    <a:pt x="519" y="37"/>
                  </a:lnTo>
                  <a:lnTo>
                    <a:pt x="538" y="22"/>
                  </a:lnTo>
                  <a:lnTo>
                    <a:pt x="538" y="22"/>
                  </a:lnTo>
                  <a:lnTo>
                    <a:pt x="543" y="21"/>
                  </a:lnTo>
                  <a:lnTo>
                    <a:pt x="548" y="20"/>
                  </a:lnTo>
                  <a:lnTo>
                    <a:pt x="557" y="18"/>
                  </a:lnTo>
                  <a:lnTo>
                    <a:pt x="561" y="17"/>
                  </a:lnTo>
                  <a:lnTo>
                    <a:pt x="565" y="14"/>
                  </a:lnTo>
                  <a:lnTo>
                    <a:pt x="569" y="12"/>
                  </a:lnTo>
                  <a:lnTo>
                    <a:pt x="570" y="6"/>
                  </a:lnTo>
                  <a:lnTo>
                    <a:pt x="570" y="6"/>
                  </a:lnTo>
                  <a:lnTo>
                    <a:pt x="570" y="4"/>
                  </a:lnTo>
                  <a:lnTo>
                    <a:pt x="570" y="1"/>
                  </a:lnTo>
                  <a:lnTo>
                    <a:pt x="566" y="0"/>
                  </a:lnTo>
                  <a:lnTo>
                    <a:pt x="562" y="0"/>
                  </a:lnTo>
                  <a:lnTo>
                    <a:pt x="561" y="1"/>
                  </a:lnTo>
                  <a:lnTo>
                    <a:pt x="560" y="4"/>
                  </a:lnTo>
                  <a:lnTo>
                    <a:pt x="56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chenying0907 876"/>
            <p:cNvSpPr>
              <a:spLocks/>
            </p:cNvSpPr>
            <p:nvPr/>
          </p:nvSpPr>
          <p:spPr bwMode="auto">
            <a:xfrm>
              <a:off x="3311526" y="3082926"/>
              <a:ext cx="227013" cy="171450"/>
            </a:xfrm>
            <a:custGeom>
              <a:avLst/>
              <a:gdLst/>
              <a:ahLst/>
              <a:cxnLst>
                <a:cxn ang="0">
                  <a:pos x="567" y="0"/>
                </a:cxn>
                <a:cxn ang="0">
                  <a:pos x="551" y="4"/>
                </a:cxn>
                <a:cxn ang="0">
                  <a:pos x="524" y="20"/>
                </a:cxn>
                <a:cxn ang="0">
                  <a:pos x="510" y="29"/>
                </a:cxn>
                <a:cxn ang="0">
                  <a:pos x="424" y="96"/>
                </a:cxn>
                <a:cxn ang="0">
                  <a:pos x="275" y="213"/>
                </a:cxn>
                <a:cxn ang="0">
                  <a:pos x="224" y="251"/>
                </a:cxn>
                <a:cxn ang="0">
                  <a:pos x="100" y="343"/>
                </a:cxn>
                <a:cxn ang="0">
                  <a:pos x="57" y="372"/>
                </a:cxn>
                <a:cxn ang="0">
                  <a:pos x="29" y="389"/>
                </a:cxn>
                <a:cxn ang="0">
                  <a:pos x="11" y="403"/>
                </a:cxn>
                <a:cxn ang="0">
                  <a:pos x="2" y="416"/>
                </a:cxn>
                <a:cxn ang="0">
                  <a:pos x="0" y="426"/>
                </a:cxn>
                <a:cxn ang="0">
                  <a:pos x="2" y="430"/>
                </a:cxn>
                <a:cxn ang="0">
                  <a:pos x="7" y="433"/>
                </a:cxn>
                <a:cxn ang="0">
                  <a:pos x="13" y="433"/>
                </a:cxn>
                <a:cxn ang="0">
                  <a:pos x="17" y="432"/>
                </a:cxn>
                <a:cxn ang="0">
                  <a:pos x="17" y="424"/>
                </a:cxn>
                <a:cxn ang="0">
                  <a:pos x="13" y="423"/>
                </a:cxn>
                <a:cxn ang="0">
                  <a:pos x="11" y="421"/>
                </a:cxn>
                <a:cxn ang="0">
                  <a:pos x="12" y="419"/>
                </a:cxn>
                <a:cxn ang="0">
                  <a:pos x="21" y="411"/>
                </a:cxn>
                <a:cxn ang="0">
                  <a:pos x="49" y="391"/>
                </a:cxn>
                <a:cxn ang="0">
                  <a:pos x="88" y="364"/>
                </a:cxn>
                <a:cxn ang="0">
                  <a:pos x="131" y="335"/>
                </a:cxn>
                <a:cxn ang="0">
                  <a:pos x="257" y="242"/>
                </a:cxn>
                <a:cxn ang="0">
                  <a:pos x="333" y="183"/>
                </a:cxn>
                <a:cxn ang="0">
                  <a:pos x="407" y="124"/>
                </a:cxn>
                <a:cxn ang="0">
                  <a:pos x="484" y="63"/>
                </a:cxn>
                <a:cxn ang="0">
                  <a:pos x="522" y="32"/>
                </a:cxn>
                <a:cxn ang="0">
                  <a:pos x="544" y="18"/>
                </a:cxn>
                <a:cxn ang="0">
                  <a:pos x="567" y="11"/>
                </a:cxn>
                <a:cxn ang="0">
                  <a:pos x="569" y="11"/>
                </a:cxn>
                <a:cxn ang="0">
                  <a:pos x="572" y="5"/>
                </a:cxn>
                <a:cxn ang="0">
                  <a:pos x="571" y="1"/>
                </a:cxn>
                <a:cxn ang="0">
                  <a:pos x="567" y="0"/>
                </a:cxn>
              </a:cxnLst>
              <a:rect l="0" t="0" r="r" b="b"/>
              <a:pathLst>
                <a:path w="572" h="433">
                  <a:moveTo>
                    <a:pt x="567" y="0"/>
                  </a:moveTo>
                  <a:lnTo>
                    <a:pt x="567" y="0"/>
                  </a:lnTo>
                  <a:lnTo>
                    <a:pt x="559" y="1"/>
                  </a:lnTo>
                  <a:lnTo>
                    <a:pt x="551" y="4"/>
                  </a:lnTo>
                  <a:lnTo>
                    <a:pt x="537" y="11"/>
                  </a:lnTo>
                  <a:lnTo>
                    <a:pt x="524" y="20"/>
                  </a:lnTo>
                  <a:lnTo>
                    <a:pt x="510" y="29"/>
                  </a:lnTo>
                  <a:lnTo>
                    <a:pt x="510" y="29"/>
                  </a:lnTo>
                  <a:lnTo>
                    <a:pt x="424" y="96"/>
                  </a:lnTo>
                  <a:lnTo>
                    <a:pt x="424" y="96"/>
                  </a:lnTo>
                  <a:lnTo>
                    <a:pt x="325" y="174"/>
                  </a:lnTo>
                  <a:lnTo>
                    <a:pt x="275" y="213"/>
                  </a:lnTo>
                  <a:lnTo>
                    <a:pt x="224" y="251"/>
                  </a:lnTo>
                  <a:lnTo>
                    <a:pt x="224" y="251"/>
                  </a:lnTo>
                  <a:lnTo>
                    <a:pt x="142" y="313"/>
                  </a:lnTo>
                  <a:lnTo>
                    <a:pt x="100" y="343"/>
                  </a:lnTo>
                  <a:lnTo>
                    <a:pt x="57" y="372"/>
                  </a:lnTo>
                  <a:lnTo>
                    <a:pt x="57" y="372"/>
                  </a:lnTo>
                  <a:lnTo>
                    <a:pt x="40" y="382"/>
                  </a:lnTo>
                  <a:lnTo>
                    <a:pt x="29" y="389"/>
                  </a:lnTo>
                  <a:lnTo>
                    <a:pt x="20" y="395"/>
                  </a:lnTo>
                  <a:lnTo>
                    <a:pt x="11" y="403"/>
                  </a:lnTo>
                  <a:lnTo>
                    <a:pt x="4" y="412"/>
                  </a:lnTo>
                  <a:lnTo>
                    <a:pt x="2" y="416"/>
                  </a:lnTo>
                  <a:lnTo>
                    <a:pt x="0" y="421"/>
                  </a:lnTo>
                  <a:lnTo>
                    <a:pt x="0" y="426"/>
                  </a:lnTo>
                  <a:lnTo>
                    <a:pt x="2" y="430"/>
                  </a:lnTo>
                  <a:lnTo>
                    <a:pt x="2" y="430"/>
                  </a:lnTo>
                  <a:lnTo>
                    <a:pt x="4" y="433"/>
                  </a:lnTo>
                  <a:lnTo>
                    <a:pt x="7" y="433"/>
                  </a:lnTo>
                  <a:lnTo>
                    <a:pt x="13" y="433"/>
                  </a:lnTo>
                  <a:lnTo>
                    <a:pt x="13" y="433"/>
                  </a:lnTo>
                  <a:lnTo>
                    <a:pt x="15" y="433"/>
                  </a:lnTo>
                  <a:lnTo>
                    <a:pt x="17" y="432"/>
                  </a:lnTo>
                  <a:lnTo>
                    <a:pt x="19" y="428"/>
                  </a:lnTo>
                  <a:lnTo>
                    <a:pt x="17" y="424"/>
                  </a:lnTo>
                  <a:lnTo>
                    <a:pt x="15" y="423"/>
                  </a:lnTo>
                  <a:lnTo>
                    <a:pt x="13" y="423"/>
                  </a:lnTo>
                  <a:lnTo>
                    <a:pt x="13" y="423"/>
                  </a:lnTo>
                  <a:lnTo>
                    <a:pt x="11" y="421"/>
                  </a:lnTo>
                  <a:lnTo>
                    <a:pt x="9" y="421"/>
                  </a:lnTo>
                  <a:lnTo>
                    <a:pt x="12" y="419"/>
                  </a:lnTo>
                  <a:lnTo>
                    <a:pt x="21" y="411"/>
                  </a:lnTo>
                  <a:lnTo>
                    <a:pt x="21" y="411"/>
                  </a:lnTo>
                  <a:lnTo>
                    <a:pt x="34" y="400"/>
                  </a:lnTo>
                  <a:lnTo>
                    <a:pt x="49" y="391"/>
                  </a:lnTo>
                  <a:lnTo>
                    <a:pt x="49" y="391"/>
                  </a:lnTo>
                  <a:lnTo>
                    <a:pt x="88" y="364"/>
                  </a:lnTo>
                  <a:lnTo>
                    <a:pt x="88" y="364"/>
                  </a:lnTo>
                  <a:lnTo>
                    <a:pt x="131" y="335"/>
                  </a:lnTo>
                  <a:lnTo>
                    <a:pt x="173" y="304"/>
                  </a:lnTo>
                  <a:lnTo>
                    <a:pt x="257" y="242"/>
                  </a:lnTo>
                  <a:lnTo>
                    <a:pt x="257" y="242"/>
                  </a:lnTo>
                  <a:lnTo>
                    <a:pt x="333" y="183"/>
                  </a:lnTo>
                  <a:lnTo>
                    <a:pt x="407" y="124"/>
                  </a:lnTo>
                  <a:lnTo>
                    <a:pt x="407" y="124"/>
                  </a:lnTo>
                  <a:lnTo>
                    <a:pt x="484" y="63"/>
                  </a:lnTo>
                  <a:lnTo>
                    <a:pt x="484" y="63"/>
                  </a:lnTo>
                  <a:lnTo>
                    <a:pt x="503" y="49"/>
                  </a:lnTo>
                  <a:lnTo>
                    <a:pt x="522" y="32"/>
                  </a:lnTo>
                  <a:lnTo>
                    <a:pt x="534" y="24"/>
                  </a:lnTo>
                  <a:lnTo>
                    <a:pt x="544" y="18"/>
                  </a:lnTo>
                  <a:lnTo>
                    <a:pt x="555" y="13"/>
                  </a:lnTo>
                  <a:lnTo>
                    <a:pt x="567" y="11"/>
                  </a:lnTo>
                  <a:lnTo>
                    <a:pt x="567" y="11"/>
                  </a:lnTo>
                  <a:lnTo>
                    <a:pt x="569" y="11"/>
                  </a:lnTo>
                  <a:lnTo>
                    <a:pt x="571" y="9"/>
                  </a:lnTo>
                  <a:lnTo>
                    <a:pt x="572" y="5"/>
                  </a:lnTo>
                  <a:lnTo>
                    <a:pt x="572" y="3"/>
                  </a:lnTo>
                  <a:lnTo>
                    <a:pt x="571" y="1"/>
                  </a:lnTo>
                  <a:lnTo>
                    <a:pt x="569" y="0"/>
                  </a:lnTo>
                  <a:lnTo>
                    <a:pt x="567" y="0"/>
                  </a:lnTo>
                  <a:lnTo>
                    <a:pt x="5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chenying0907 877"/>
            <p:cNvSpPr>
              <a:spLocks/>
            </p:cNvSpPr>
            <p:nvPr/>
          </p:nvSpPr>
          <p:spPr bwMode="auto">
            <a:xfrm>
              <a:off x="3371851" y="3092451"/>
              <a:ext cx="185738" cy="153988"/>
            </a:xfrm>
            <a:custGeom>
              <a:avLst/>
              <a:gdLst/>
              <a:ahLst/>
              <a:cxnLst>
                <a:cxn ang="0">
                  <a:pos x="458" y="2"/>
                </a:cxn>
                <a:cxn ang="0">
                  <a:pos x="437" y="20"/>
                </a:cxn>
                <a:cxn ang="0">
                  <a:pos x="414" y="38"/>
                </a:cxn>
                <a:cxn ang="0">
                  <a:pos x="400" y="53"/>
                </a:cxn>
                <a:cxn ang="0">
                  <a:pos x="353" y="93"/>
                </a:cxn>
                <a:cxn ang="0">
                  <a:pos x="234" y="199"/>
                </a:cxn>
                <a:cxn ang="0">
                  <a:pos x="202" y="227"/>
                </a:cxn>
                <a:cxn ang="0">
                  <a:pos x="102" y="300"/>
                </a:cxn>
                <a:cxn ang="0">
                  <a:pos x="76" y="319"/>
                </a:cxn>
                <a:cxn ang="0">
                  <a:pos x="52" y="339"/>
                </a:cxn>
                <a:cxn ang="0">
                  <a:pos x="43" y="347"/>
                </a:cxn>
                <a:cxn ang="0">
                  <a:pos x="13" y="367"/>
                </a:cxn>
                <a:cxn ang="0">
                  <a:pos x="10" y="369"/>
                </a:cxn>
                <a:cxn ang="0">
                  <a:pos x="6" y="376"/>
                </a:cxn>
                <a:cxn ang="0">
                  <a:pos x="2" y="377"/>
                </a:cxn>
                <a:cxn ang="0">
                  <a:pos x="0" y="381"/>
                </a:cxn>
                <a:cxn ang="0">
                  <a:pos x="0" y="387"/>
                </a:cxn>
                <a:cxn ang="0">
                  <a:pos x="4" y="389"/>
                </a:cxn>
                <a:cxn ang="0">
                  <a:pos x="6" y="389"/>
                </a:cxn>
                <a:cxn ang="0">
                  <a:pos x="21" y="378"/>
                </a:cxn>
                <a:cxn ang="0">
                  <a:pos x="36" y="365"/>
                </a:cxn>
                <a:cxn ang="0">
                  <a:pos x="52" y="353"/>
                </a:cxn>
                <a:cxn ang="0">
                  <a:pos x="99" y="317"/>
                </a:cxn>
                <a:cxn ang="0">
                  <a:pos x="132" y="293"/>
                </a:cxn>
                <a:cxn ang="0">
                  <a:pos x="196" y="246"/>
                </a:cxn>
                <a:cxn ang="0">
                  <a:pos x="227" y="220"/>
                </a:cxn>
                <a:cxn ang="0">
                  <a:pos x="353" y="108"/>
                </a:cxn>
                <a:cxn ang="0">
                  <a:pos x="409" y="59"/>
                </a:cxn>
                <a:cxn ang="0">
                  <a:pos x="465" y="11"/>
                </a:cxn>
                <a:cxn ang="0">
                  <a:pos x="467" y="8"/>
                </a:cxn>
                <a:cxn ang="0">
                  <a:pos x="465" y="3"/>
                </a:cxn>
                <a:cxn ang="0">
                  <a:pos x="459" y="0"/>
                </a:cxn>
                <a:cxn ang="0">
                  <a:pos x="458" y="2"/>
                </a:cxn>
              </a:cxnLst>
              <a:rect l="0" t="0" r="r" b="b"/>
              <a:pathLst>
                <a:path w="467" h="389">
                  <a:moveTo>
                    <a:pt x="458" y="2"/>
                  </a:moveTo>
                  <a:lnTo>
                    <a:pt x="458" y="2"/>
                  </a:lnTo>
                  <a:lnTo>
                    <a:pt x="447" y="12"/>
                  </a:lnTo>
                  <a:lnTo>
                    <a:pt x="437" y="20"/>
                  </a:lnTo>
                  <a:lnTo>
                    <a:pt x="425" y="29"/>
                  </a:lnTo>
                  <a:lnTo>
                    <a:pt x="414" y="38"/>
                  </a:lnTo>
                  <a:lnTo>
                    <a:pt x="414" y="38"/>
                  </a:lnTo>
                  <a:lnTo>
                    <a:pt x="400" y="53"/>
                  </a:lnTo>
                  <a:lnTo>
                    <a:pt x="384" y="66"/>
                  </a:lnTo>
                  <a:lnTo>
                    <a:pt x="353" y="93"/>
                  </a:lnTo>
                  <a:lnTo>
                    <a:pt x="353" y="93"/>
                  </a:lnTo>
                  <a:lnTo>
                    <a:pt x="234" y="199"/>
                  </a:lnTo>
                  <a:lnTo>
                    <a:pt x="234" y="199"/>
                  </a:lnTo>
                  <a:lnTo>
                    <a:pt x="202" y="227"/>
                  </a:lnTo>
                  <a:lnTo>
                    <a:pt x="168" y="251"/>
                  </a:lnTo>
                  <a:lnTo>
                    <a:pt x="102" y="300"/>
                  </a:lnTo>
                  <a:lnTo>
                    <a:pt x="102" y="300"/>
                  </a:lnTo>
                  <a:lnTo>
                    <a:pt x="76" y="319"/>
                  </a:lnTo>
                  <a:lnTo>
                    <a:pt x="64" y="329"/>
                  </a:lnTo>
                  <a:lnTo>
                    <a:pt x="52" y="339"/>
                  </a:lnTo>
                  <a:lnTo>
                    <a:pt x="52" y="339"/>
                  </a:lnTo>
                  <a:lnTo>
                    <a:pt x="43" y="347"/>
                  </a:lnTo>
                  <a:lnTo>
                    <a:pt x="32" y="353"/>
                  </a:lnTo>
                  <a:lnTo>
                    <a:pt x="13" y="367"/>
                  </a:lnTo>
                  <a:lnTo>
                    <a:pt x="13" y="367"/>
                  </a:lnTo>
                  <a:lnTo>
                    <a:pt x="10" y="369"/>
                  </a:lnTo>
                  <a:lnTo>
                    <a:pt x="9" y="372"/>
                  </a:lnTo>
                  <a:lnTo>
                    <a:pt x="6" y="376"/>
                  </a:lnTo>
                  <a:lnTo>
                    <a:pt x="2" y="377"/>
                  </a:lnTo>
                  <a:lnTo>
                    <a:pt x="2" y="377"/>
                  </a:lnTo>
                  <a:lnTo>
                    <a:pt x="1" y="378"/>
                  </a:lnTo>
                  <a:lnTo>
                    <a:pt x="0" y="381"/>
                  </a:lnTo>
                  <a:lnTo>
                    <a:pt x="0" y="385"/>
                  </a:lnTo>
                  <a:lnTo>
                    <a:pt x="0" y="387"/>
                  </a:lnTo>
                  <a:lnTo>
                    <a:pt x="2" y="389"/>
                  </a:lnTo>
                  <a:lnTo>
                    <a:pt x="4" y="389"/>
                  </a:lnTo>
                  <a:lnTo>
                    <a:pt x="6" y="389"/>
                  </a:lnTo>
                  <a:lnTo>
                    <a:pt x="6" y="389"/>
                  </a:lnTo>
                  <a:lnTo>
                    <a:pt x="14" y="384"/>
                  </a:lnTo>
                  <a:lnTo>
                    <a:pt x="21" y="378"/>
                  </a:lnTo>
                  <a:lnTo>
                    <a:pt x="28" y="370"/>
                  </a:lnTo>
                  <a:lnTo>
                    <a:pt x="36" y="365"/>
                  </a:lnTo>
                  <a:lnTo>
                    <a:pt x="36" y="365"/>
                  </a:lnTo>
                  <a:lnTo>
                    <a:pt x="52" y="353"/>
                  </a:lnTo>
                  <a:lnTo>
                    <a:pt x="68" y="340"/>
                  </a:lnTo>
                  <a:lnTo>
                    <a:pt x="99" y="317"/>
                  </a:lnTo>
                  <a:lnTo>
                    <a:pt x="99" y="317"/>
                  </a:lnTo>
                  <a:lnTo>
                    <a:pt x="132" y="293"/>
                  </a:lnTo>
                  <a:lnTo>
                    <a:pt x="165" y="270"/>
                  </a:lnTo>
                  <a:lnTo>
                    <a:pt x="196" y="246"/>
                  </a:lnTo>
                  <a:lnTo>
                    <a:pt x="227" y="220"/>
                  </a:lnTo>
                  <a:lnTo>
                    <a:pt x="227" y="220"/>
                  </a:lnTo>
                  <a:lnTo>
                    <a:pt x="353" y="108"/>
                  </a:lnTo>
                  <a:lnTo>
                    <a:pt x="353" y="108"/>
                  </a:lnTo>
                  <a:lnTo>
                    <a:pt x="380" y="84"/>
                  </a:lnTo>
                  <a:lnTo>
                    <a:pt x="409" y="59"/>
                  </a:lnTo>
                  <a:lnTo>
                    <a:pt x="438" y="36"/>
                  </a:lnTo>
                  <a:lnTo>
                    <a:pt x="465" y="11"/>
                  </a:lnTo>
                  <a:lnTo>
                    <a:pt x="465" y="11"/>
                  </a:lnTo>
                  <a:lnTo>
                    <a:pt x="467" y="8"/>
                  </a:lnTo>
                  <a:lnTo>
                    <a:pt x="467" y="6"/>
                  </a:lnTo>
                  <a:lnTo>
                    <a:pt x="465" y="3"/>
                  </a:lnTo>
                  <a:lnTo>
                    <a:pt x="461" y="0"/>
                  </a:lnTo>
                  <a:lnTo>
                    <a:pt x="459" y="0"/>
                  </a:lnTo>
                  <a:lnTo>
                    <a:pt x="458" y="2"/>
                  </a:lnTo>
                  <a:lnTo>
                    <a:pt x="458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chenying0907 878"/>
            <p:cNvSpPr>
              <a:spLocks/>
            </p:cNvSpPr>
            <p:nvPr/>
          </p:nvSpPr>
          <p:spPr bwMode="auto">
            <a:xfrm>
              <a:off x="3521076" y="3098801"/>
              <a:ext cx="65088" cy="63500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58" y="0"/>
                </a:cxn>
                <a:cxn ang="0">
                  <a:pos x="145" y="7"/>
                </a:cxn>
                <a:cxn ang="0">
                  <a:pos x="134" y="15"/>
                </a:cxn>
                <a:cxn ang="0">
                  <a:pos x="122" y="24"/>
                </a:cxn>
                <a:cxn ang="0">
                  <a:pos x="111" y="34"/>
                </a:cxn>
                <a:cxn ang="0">
                  <a:pos x="90" y="55"/>
                </a:cxn>
                <a:cxn ang="0">
                  <a:pos x="71" y="76"/>
                </a:cxn>
                <a:cxn ang="0">
                  <a:pos x="71" y="76"/>
                </a:cxn>
                <a:cxn ang="0">
                  <a:pos x="62" y="85"/>
                </a:cxn>
                <a:cxn ang="0">
                  <a:pos x="51" y="95"/>
                </a:cxn>
                <a:cxn ang="0">
                  <a:pos x="30" y="110"/>
                </a:cxn>
                <a:cxn ang="0">
                  <a:pos x="21" y="119"/>
                </a:cxn>
                <a:cxn ang="0">
                  <a:pos x="12" y="129"/>
                </a:cxn>
                <a:cxn ang="0">
                  <a:pos x="5" y="140"/>
                </a:cxn>
                <a:cxn ang="0">
                  <a:pos x="1" y="153"/>
                </a:cxn>
                <a:cxn ang="0">
                  <a:pos x="1" y="153"/>
                </a:cxn>
                <a:cxn ang="0">
                  <a:pos x="0" y="156"/>
                </a:cxn>
                <a:cxn ang="0">
                  <a:pos x="1" y="157"/>
                </a:cxn>
                <a:cxn ang="0">
                  <a:pos x="5" y="160"/>
                </a:cxn>
                <a:cxn ang="0">
                  <a:pos x="9" y="160"/>
                </a:cxn>
                <a:cxn ang="0">
                  <a:pos x="11" y="159"/>
                </a:cxn>
                <a:cxn ang="0">
                  <a:pos x="12" y="156"/>
                </a:cxn>
                <a:cxn ang="0">
                  <a:pos x="12" y="156"/>
                </a:cxn>
                <a:cxn ang="0">
                  <a:pos x="16" y="146"/>
                </a:cxn>
                <a:cxn ang="0">
                  <a:pos x="21" y="135"/>
                </a:cxn>
                <a:cxn ang="0">
                  <a:pos x="29" y="126"/>
                </a:cxn>
                <a:cxn ang="0">
                  <a:pos x="38" y="118"/>
                </a:cxn>
                <a:cxn ang="0">
                  <a:pos x="56" y="102"/>
                </a:cxn>
                <a:cxn ang="0">
                  <a:pos x="75" y="88"/>
                </a:cxn>
                <a:cxn ang="0">
                  <a:pos x="75" y="88"/>
                </a:cxn>
                <a:cxn ang="0">
                  <a:pos x="86" y="79"/>
                </a:cxn>
                <a:cxn ang="0">
                  <a:pos x="96" y="68"/>
                </a:cxn>
                <a:cxn ang="0">
                  <a:pos x="115" y="46"/>
                </a:cxn>
                <a:cxn ang="0">
                  <a:pos x="126" y="36"/>
                </a:cxn>
                <a:cxn ang="0">
                  <a:pos x="136" y="27"/>
                </a:cxn>
                <a:cxn ang="0">
                  <a:pos x="148" y="19"/>
                </a:cxn>
                <a:cxn ang="0">
                  <a:pos x="162" y="12"/>
                </a:cxn>
                <a:cxn ang="0">
                  <a:pos x="162" y="12"/>
                </a:cxn>
                <a:cxn ang="0">
                  <a:pos x="164" y="11"/>
                </a:cxn>
                <a:cxn ang="0">
                  <a:pos x="165" y="8"/>
                </a:cxn>
                <a:cxn ang="0">
                  <a:pos x="165" y="4"/>
                </a:cxn>
                <a:cxn ang="0">
                  <a:pos x="165" y="3"/>
                </a:cxn>
                <a:cxn ang="0">
                  <a:pos x="164" y="2"/>
                </a:cxn>
                <a:cxn ang="0">
                  <a:pos x="161" y="0"/>
                </a:cxn>
                <a:cxn ang="0">
                  <a:pos x="158" y="0"/>
                </a:cxn>
                <a:cxn ang="0">
                  <a:pos x="158" y="0"/>
                </a:cxn>
              </a:cxnLst>
              <a:rect l="0" t="0" r="r" b="b"/>
              <a:pathLst>
                <a:path w="165" h="160">
                  <a:moveTo>
                    <a:pt x="158" y="0"/>
                  </a:moveTo>
                  <a:lnTo>
                    <a:pt x="158" y="0"/>
                  </a:lnTo>
                  <a:lnTo>
                    <a:pt x="145" y="7"/>
                  </a:lnTo>
                  <a:lnTo>
                    <a:pt x="134" y="15"/>
                  </a:lnTo>
                  <a:lnTo>
                    <a:pt x="122" y="24"/>
                  </a:lnTo>
                  <a:lnTo>
                    <a:pt x="111" y="34"/>
                  </a:lnTo>
                  <a:lnTo>
                    <a:pt x="90" y="55"/>
                  </a:lnTo>
                  <a:lnTo>
                    <a:pt x="71" y="76"/>
                  </a:lnTo>
                  <a:lnTo>
                    <a:pt x="71" y="76"/>
                  </a:lnTo>
                  <a:lnTo>
                    <a:pt x="62" y="85"/>
                  </a:lnTo>
                  <a:lnTo>
                    <a:pt x="51" y="95"/>
                  </a:lnTo>
                  <a:lnTo>
                    <a:pt x="30" y="110"/>
                  </a:lnTo>
                  <a:lnTo>
                    <a:pt x="21" y="119"/>
                  </a:lnTo>
                  <a:lnTo>
                    <a:pt x="12" y="129"/>
                  </a:lnTo>
                  <a:lnTo>
                    <a:pt x="5" y="140"/>
                  </a:lnTo>
                  <a:lnTo>
                    <a:pt x="1" y="153"/>
                  </a:lnTo>
                  <a:lnTo>
                    <a:pt x="1" y="153"/>
                  </a:lnTo>
                  <a:lnTo>
                    <a:pt x="0" y="156"/>
                  </a:lnTo>
                  <a:lnTo>
                    <a:pt x="1" y="157"/>
                  </a:lnTo>
                  <a:lnTo>
                    <a:pt x="5" y="160"/>
                  </a:lnTo>
                  <a:lnTo>
                    <a:pt x="9" y="160"/>
                  </a:lnTo>
                  <a:lnTo>
                    <a:pt x="11" y="159"/>
                  </a:lnTo>
                  <a:lnTo>
                    <a:pt x="12" y="156"/>
                  </a:lnTo>
                  <a:lnTo>
                    <a:pt x="12" y="156"/>
                  </a:lnTo>
                  <a:lnTo>
                    <a:pt x="16" y="146"/>
                  </a:lnTo>
                  <a:lnTo>
                    <a:pt x="21" y="135"/>
                  </a:lnTo>
                  <a:lnTo>
                    <a:pt x="29" y="126"/>
                  </a:lnTo>
                  <a:lnTo>
                    <a:pt x="38" y="118"/>
                  </a:lnTo>
                  <a:lnTo>
                    <a:pt x="56" y="102"/>
                  </a:lnTo>
                  <a:lnTo>
                    <a:pt x="75" y="88"/>
                  </a:lnTo>
                  <a:lnTo>
                    <a:pt x="75" y="88"/>
                  </a:lnTo>
                  <a:lnTo>
                    <a:pt x="86" y="79"/>
                  </a:lnTo>
                  <a:lnTo>
                    <a:pt x="96" y="68"/>
                  </a:lnTo>
                  <a:lnTo>
                    <a:pt x="115" y="46"/>
                  </a:lnTo>
                  <a:lnTo>
                    <a:pt x="126" y="36"/>
                  </a:lnTo>
                  <a:lnTo>
                    <a:pt x="136" y="27"/>
                  </a:lnTo>
                  <a:lnTo>
                    <a:pt x="148" y="19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4" y="11"/>
                  </a:lnTo>
                  <a:lnTo>
                    <a:pt x="165" y="8"/>
                  </a:lnTo>
                  <a:lnTo>
                    <a:pt x="165" y="4"/>
                  </a:lnTo>
                  <a:lnTo>
                    <a:pt x="165" y="3"/>
                  </a:lnTo>
                  <a:lnTo>
                    <a:pt x="164" y="2"/>
                  </a:lnTo>
                  <a:lnTo>
                    <a:pt x="161" y="0"/>
                  </a:lnTo>
                  <a:lnTo>
                    <a:pt x="158" y="0"/>
                  </a:lnTo>
                  <a:lnTo>
                    <a:pt x="15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chenying0907 879"/>
            <p:cNvSpPr>
              <a:spLocks/>
            </p:cNvSpPr>
            <p:nvPr/>
          </p:nvSpPr>
          <p:spPr bwMode="auto">
            <a:xfrm>
              <a:off x="3532188" y="3103563"/>
              <a:ext cx="90488" cy="82550"/>
            </a:xfrm>
            <a:custGeom>
              <a:avLst/>
              <a:gdLst/>
              <a:ahLst/>
              <a:cxnLst>
                <a:cxn ang="0">
                  <a:pos x="220" y="1"/>
                </a:cxn>
                <a:cxn ang="0">
                  <a:pos x="220" y="1"/>
                </a:cxn>
                <a:cxn ang="0">
                  <a:pos x="191" y="20"/>
                </a:cxn>
                <a:cxn ang="0">
                  <a:pos x="163" y="39"/>
                </a:cxn>
                <a:cxn ang="0">
                  <a:pos x="150" y="50"/>
                </a:cxn>
                <a:cxn ang="0">
                  <a:pos x="139" y="62"/>
                </a:cxn>
                <a:cxn ang="0">
                  <a:pos x="127" y="73"/>
                </a:cxn>
                <a:cxn ang="0">
                  <a:pos x="115" y="86"/>
                </a:cxn>
                <a:cxn ang="0">
                  <a:pos x="115" y="86"/>
                </a:cxn>
                <a:cxn ang="0">
                  <a:pos x="102" y="101"/>
                </a:cxn>
                <a:cxn ang="0">
                  <a:pos x="88" y="114"/>
                </a:cxn>
                <a:cxn ang="0">
                  <a:pos x="73" y="126"/>
                </a:cxn>
                <a:cxn ang="0">
                  <a:pos x="60" y="139"/>
                </a:cxn>
                <a:cxn ang="0">
                  <a:pos x="60" y="139"/>
                </a:cxn>
                <a:cxn ang="0">
                  <a:pos x="31" y="170"/>
                </a:cxn>
                <a:cxn ang="0">
                  <a:pos x="1" y="202"/>
                </a:cxn>
                <a:cxn ang="0">
                  <a:pos x="1" y="202"/>
                </a:cxn>
                <a:cxn ang="0">
                  <a:pos x="0" y="204"/>
                </a:cxn>
                <a:cxn ang="0">
                  <a:pos x="0" y="205"/>
                </a:cxn>
                <a:cxn ang="0">
                  <a:pos x="3" y="209"/>
                </a:cxn>
                <a:cxn ang="0">
                  <a:pos x="5" y="211"/>
                </a:cxn>
                <a:cxn ang="0">
                  <a:pos x="8" y="211"/>
                </a:cxn>
                <a:cxn ang="0">
                  <a:pos x="10" y="209"/>
                </a:cxn>
                <a:cxn ang="0">
                  <a:pos x="10" y="209"/>
                </a:cxn>
                <a:cxn ang="0">
                  <a:pos x="37" y="182"/>
                </a:cxn>
                <a:cxn ang="0">
                  <a:pos x="61" y="153"/>
                </a:cxn>
                <a:cxn ang="0">
                  <a:pos x="89" y="127"/>
                </a:cxn>
                <a:cxn ang="0">
                  <a:pos x="102" y="114"/>
                </a:cxn>
                <a:cxn ang="0">
                  <a:pos x="118" y="102"/>
                </a:cxn>
                <a:cxn ang="0">
                  <a:pos x="118" y="102"/>
                </a:cxn>
                <a:cxn ang="0">
                  <a:pos x="127" y="93"/>
                </a:cxn>
                <a:cxn ang="0">
                  <a:pos x="136" y="83"/>
                </a:cxn>
                <a:cxn ang="0">
                  <a:pos x="145" y="71"/>
                </a:cxn>
                <a:cxn ang="0">
                  <a:pos x="154" y="62"/>
                </a:cxn>
                <a:cxn ang="0">
                  <a:pos x="154" y="62"/>
                </a:cxn>
                <a:cxn ang="0">
                  <a:pos x="171" y="47"/>
                </a:cxn>
                <a:cxn ang="0">
                  <a:pos x="188" y="34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9"/>
                </a:cxn>
                <a:cxn ang="0">
                  <a:pos x="229" y="7"/>
                </a:cxn>
                <a:cxn ang="0">
                  <a:pos x="228" y="3"/>
                </a:cxn>
                <a:cxn ang="0">
                  <a:pos x="226" y="1"/>
                </a:cxn>
                <a:cxn ang="0">
                  <a:pos x="225" y="0"/>
                </a:cxn>
                <a:cxn ang="0">
                  <a:pos x="222" y="0"/>
                </a:cxn>
                <a:cxn ang="0">
                  <a:pos x="220" y="1"/>
                </a:cxn>
                <a:cxn ang="0">
                  <a:pos x="220" y="1"/>
                </a:cxn>
              </a:cxnLst>
              <a:rect l="0" t="0" r="r" b="b"/>
              <a:pathLst>
                <a:path w="229" h="211">
                  <a:moveTo>
                    <a:pt x="220" y="1"/>
                  </a:moveTo>
                  <a:lnTo>
                    <a:pt x="220" y="1"/>
                  </a:lnTo>
                  <a:lnTo>
                    <a:pt x="191" y="20"/>
                  </a:lnTo>
                  <a:lnTo>
                    <a:pt x="163" y="39"/>
                  </a:lnTo>
                  <a:lnTo>
                    <a:pt x="150" y="50"/>
                  </a:lnTo>
                  <a:lnTo>
                    <a:pt x="139" y="62"/>
                  </a:lnTo>
                  <a:lnTo>
                    <a:pt x="127" y="73"/>
                  </a:lnTo>
                  <a:lnTo>
                    <a:pt x="115" y="86"/>
                  </a:lnTo>
                  <a:lnTo>
                    <a:pt x="115" y="86"/>
                  </a:lnTo>
                  <a:lnTo>
                    <a:pt x="102" y="101"/>
                  </a:lnTo>
                  <a:lnTo>
                    <a:pt x="88" y="114"/>
                  </a:lnTo>
                  <a:lnTo>
                    <a:pt x="73" y="126"/>
                  </a:lnTo>
                  <a:lnTo>
                    <a:pt x="60" y="139"/>
                  </a:lnTo>
                  <a:lnTo>
                    <a:pt x="60" y="139"/>
                  </a:lnTo>
                  <a:lnTo>
                    <a:pt x="31" y="170"/>
                  </a:lnTo>
                  <a:lnTo>
                    <a:pt x="1" y="202"/>
                  </a:lnTo>
                  <a:lnTo>
                    <a:pt x="1" y="202"/>
                  </a:lnTo>
                  <a:lnTo>
                    <a:pt x="0" y="204"/>
                  </a:lnTo>
                  <a:lnTo>
                    <a:pt x="0" y="205"/>
                  </a:lnTo>
                  <a:lnTo>
                    <a:pt x="3" y="209"/>
                  </a:lnTo>
                  <a:lnTo>
                    <a:pt x="5" y="211"/>
                  </a:lnTo>
                  <a:lnTo>
                    <a:pt x="8" y="211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37" y="182"/>
                  </a:lnTo>
                  <a:lnTo>
                    <a:pt x="61" y="153"/>
                  </a:lnTo>
                  <a:lnTo>
                    <a:pt x="89" y="127"/>
                  </a:lnTo>
                  <a:lnTo>
                    <a:pt x="102" y="114"/>
                  </a:lnTo>
                  <a:lnTo>
                    <a:pt x="118" y="102"/>
                  </a:lnTo>
                  <a:lnTo>
                    <a:pt x="118" y="102"/>
                  </a:lnTo>
                  <a:lnTo>
                    <a:pt x="127" y="93"/>
                  </a:lnTo>
                  <a:lnTo>
                    <a:pt x="136" y="83"/>
                  </a:lnTo>
                  <a:lnTo>
                    <a:pt x="145" y="71"/>
                  </a:lnTo>
                  <a:lnTo>
                    <a:pt x="154" y="62"/>
                  </a:lnTo>
                  <a:lnTo>
                    <a:pt x="154" y="62"/>
                  </a:lnTo>
                  <a:lnTo>
                    <a:pt x="171" y="47"/>
                  </a:lnTo>
                  <a:lnTo>
                    <a:pt x="188" y="34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9"/>
                  </a:lnTo>
                  <a:lnTo>
                    <a:pt x="229" y="7"/>
                  </a:lnTo>
                  <a:lnTo>
                    <a:pt x="228" y="3"/>
                  </a:lnTo>
                  <a:lnTo>
                    <a:pt x="226" y="1"/>
                  </a:lnTo>
                  <a:lnTo>
                    <a:pt x="225" y="0"/>
                  </a:lnTo>
                  <a:lnTo>
                    <a:pt x="222" y="0"/>
                  </a:lnTo>
                  <a:lnTo>
                    <a:pt x="220" y="1"/>
                  </a:lnTo>
                  <a:lnTo>
                    <a:pt x="22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chenying0907 880"/>
            <p:cNvSpPr>
              <a:spLocks/>
            </p:cNvSpPr>
            <p:nvPr/>
          </p:nvSpPr>
          <p:spPr bwMode="auto">
            <a:xfrm>
              <a:off x="3559176" y="3119438"/>
              <a:ext cx="95250" cy="85725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230" y="0"/>
                </a:cxn>
                <a:cxn ang="0">
                  <a:pos x="217" y="8"/>
                </a:cxn>
                <a:cxn ang="0">
                  <a:pos x="206" y="17"/>
                </a:cxn>
                <a:cxn ang="0">
                  <a:pos x="194" y="27"/>
                </a:cxn>
                <a:cxn ang="0">
                  <a:pos x="182" y="39"/>
                </a:cxn>
                <a:cxn ang="0">
                  <a:pos x="161" y="61"/>
                </a:cxn>
                <a:cxn ang="0">
                  <a:pos x="140" y="85"/>
                </a:cxn>
                <a:cxn ang="0">
                  <a:pos x="140" y="85"/>
                </a:cxn>
                <a:cxn ang="0">
                  <a:pos x="110" y="115"/>
                </a:cxn>
                <a:cxn ang="0">
                  <a:pos x="77" y="145"/>
                </a:cxn>
                <a:cxn ang="0">
                  <a:pos x="45" y="172"/>
                </a:cxn>
                <a:cxn ang="0">
                  <a:pos x="11" y="200"/>
                </a:cxn>
                <a:cxn ang="0">
                  <a:pos x="11" y="200"/>
                </a:cxn>
                <a:cxn ang="0">
                  <a:pos x="8" y="200"/>
                </a:cxn>
                <a:cxn ang="0">
                  <a:pos x="5" y="202"/>
                </a:cxn>
                <a:cxn ang="0">
                  <a:pos x="5" y="202"/>
                </a:cxn>
                <a:cxn ang="0">
                  <a:pos x="3" y="205"/>
                </a:cxn>
                <a:cxn ang="0">
                  <a:pos x="3" y="205"/>
                </a:cxn>
                <a:cxn ang="0">
                  <a:pos x="0" y="209"/>
                </a:cxn>
                <a:cxn ang="0">
                  <a:pos x="0" y="212"/>
                </a:cxn>
                <a:cxn ang="0">
                  <a:pos x="2" y="215"/>
                </a:cxn>
                <a:cxn ang="0">
                  <a:pos x="3" y="215"/>
                </a:cxn>
                <a:cxn ang="0">
                  <a:pos x="5" y="215"/>
                </a:cxn>
                <a:cxn ang="0">
                  <a:pos x="5" y="215"/>
                </a:cxn>
                <a:cxn ang="0">
                  <a:pos x="9" y="215"/>
                </a:cxn>
                <a:cxn ang="0">
                  <a:pos x="13" y="214"/>
                </a:cxn>
                <a:cxn ang="0">
                  <a:pos x="15" y="212"/>
                </a:cxn>
                <a:cxn ang="0">
                  <a:pos x="16" y="209"/>
                </a:cxn>
                <a:cxn ang="0">
                  <a:pos x="16" y="209"/>
                </a:cxn>
                <a:cxn ang="0">
                  <a:pos x="45" y="187"/>
                </a:cxn>
                <a:cxn ang="0">
                  <a:pos x="72" y="163"/>
                </a:cxn>
                <a:cxn ang="0">
                  <a:pos x="100" y="140"/>
                </a:cxn>
                <a:cxn ang="0">
                  <a:pos x="126" y="115"/>
                </a:cxn>
                <a:cxn ang="0">
                  <a:pos x="126" y="115"/>
                </a:cxn>
                <a:cxn ang="0">
                  <a:pos x="155" y="86"/>
                </a:cxn>
                <a:cxn ang="0">
                  <a:pos x="182" y="56"/>
                </a:cxn>
                <a:cxn ang="0">
                  <a:pos x="182" y="56"/>
                </a:cxn>
                <a:cxn ang="0">
                  <a:pos x="195" y="43"/>
                </a:cxn>
                <a:cxn ang="0">
                  <a:pos x="208" y="31"/>
                </a:cxn>
                <a:cxn ang="0">
                  <a:pos x="221" y="19"/>
                </a:cxn>
                <a:cxn ang="0">
                  <a:pos x="237" y="10"/>
                </a:cxn>
                <a:cxn ang="0">
                  <a:pos x="237" y="10"/>
                </a:cxn>
                <a:cxn ang="0">
                  <a:pos x="238" y="8"/>
                </a:cxn>
                <a:cxn ang="0">
                  <a:pos x="240" y="6"/>
                </a:cxn>
                <a:cxn ang="0">
                  <a:pos x="238" y="2"/>
                </a:cxn>
                <a:cxn ang="0">
                  <a:pos x="236" y="0"/>
                </a:cxn>
                <a:cxn ang="0">
                  <a:pos x="233" y="0"/>
                </a:cxn>
                <a:cxn ang="0">
                  <a:pos x="230" y="0"/>
                </a:cxn>
                <a:cxn ang="0">
                  <a:pos x="230" y="0"/>
                </a:cxn>
              </a:cxnLst>
              <a:rect l="0" t="0" r="r" b="b"/>
              <a:pathLst>
                <a:path w="240" h="215">
                  <a:moveTo>
                    <a:pt x="230" y="0"/>
                  </a:moveTo>
                  <a:lnTo>
                    <a:pt x="230" y="0"/>
                  </a:lnTo>
                  <a:lnTo>
                    <a:pt x="217" y="8"/>
                  </a:lnTo>
                  <a:lnTo>
                    <a:pt x="206" y="17"/>
                  </a:lnTo>
                  <a:lnTo>
                    <a:pt x="194" y="27"/>
                  </a:lnTo>
                  <a:lnTo>
                    <a:pt x="182" y="39"/>
                  </a:lnTo>
                  <a:lnTo>
                    <a:pt x="161" y="61"/>
                  </a:lnTo>
                  <a:lnTo>
                    <a:pt x="140" y="85"/>
                  </a:lnTo>
                  <a:lnTo>
                    <a:pt x="140" y="85"/>
                  </a:lnTo>
                  <a:lnTo>
                    <a:pt x="110" y="115"/>
                  </a:lnTo>
                  <a:lnTo>
                    <a:pt x="77" y="145"/>
                  </a:lnTo>
                  <a:lnTo>
                    <a:pt x="45" y="172"/>
                  </a:lnTo>
                  <a:lnTo>
                    <a:pt x="11" y="200"/>
                  </a:lnTo>
                  <a:lnTo>
                    <a:pt x="11" y="200"/>
                  </a:lnTo>
                  <a:lnTo>
                    <a:pt x="8" y="200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3" y="205"/>
                  </a:lnTo>
                  <a:lnTo>
                    <a:pt x="3" y="205"/>
                  </a:lnTo>
                  <a:lnTo>
                    <a:pt x="0" y="209"/>
                  </a:lnTo>
                  <a:lnTo>
                    <a:pt x="0" y="212"/>
                  </a:lnTo>
                  <a:lnTo>
                    <a:pt x="2" y="215"/>
                  </a:lnTo>
                  <a:lnTo>
                    <a:pt x="3" y="215"/>
                  </a:lnTo>
                  <a:lnTo>
                    <a:pt x="5" y="215"/>
                  </a:lnTo>
                  <a:lnTo>
                    <a:pt x="5" y="215"/>
                  </a:lnTo>
                  <a:lnTo>
                    <a:pt x="9" y="215"/>
                  </a:lnTo>
                  <a:lnTo>
                    <a:pt x="13" y="214"/>
                  </a:lnTo>
                  <a:lnTo>
                    <a:pt x="15" y="212"/>
                  </a:lnTo>
                  <a:lnTo>
                    <a:pt x="16" y="209"/>
                  </a:lnTo>
                  <a:lnTo>
                    <a:pt x="16" y="209"/>
                  </a:lnTo>
                  <a:lnTo>
                    <a:pt x="45" y="187"/>
                  </a:lnTo>
                  <a:lnTo>
                    <a:pt x="72" y="163"/>
                  </a:lnTo>
                  <a:lnTo>
                    <a:pt x="100" y="140"/>
                  </a:lnTo>
                  <a:lnTo>
                    <a:pt x="126" y="115"/>
                  </a:lnTo>
                  <a:lnTo>
                    <a:pt x="126" y="115"/>
                  </a:lnTo>
                  <a:lnTo>
                    <a:pt x="155" y="86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95" y="43"/>
                  </a:lnTo>
                  <a:lnTo>
                    <a:pt x="208" y="31"/>
                  </a:lnTo>
                  <a:lnTo>
                    <a:pt x="221" y="19"/>
                  </a:lnTo>
                  <a:lnTo>
                    <a:pt x="237" y="10"/>
                  </a:lnTo>
                  <a:lnTo>
                    <a:pt x="237" y="10"/>
                  </a:lnTo>
                  <a:lnTo>
                    <a:pt x="238" y="8"/>
                  </a:lnTo>
                  <a:lnTo>
                    <a:pt x="240" y="6"/>
                  </a:lnTo>
                  <a:lnTo>
                    <a:pt x="238" y="2"/>
                  </a:lnTo>
                  <a:lnTo>
                    <a:pt x="236" y="0"/>
                  </a:lnTo>
                  <a:lnTo>
                    <a:pt x="233" y="0"/>
                  </a:lnTo>
                  <a:lnTo>
                    <a:pt x="230" y="0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chenying0907 881"/>
            <p:cNvSpPr>
              <a:spLocks/>
            </p:cNvSpPr>
            <p:nvPr/>
          </p:nvSpPr>
          <p:spPr bwMode="auto">
            <a:xfrm>
              <a:off x="3589338" y="3135313"/>
              <a:ext cx="92075" cy="92075"/>
            </a:xfrm>
            <a:custGeom>
              <a:avLst/>
              <a:gdLst/>
              <a:ahLst/>
              <a:cxnLst>
                <a:cxn ang="0">
                  <a:pos x="225" y="1"/>
                </a:cxn>
                <a:cxn ang="0">
                  <a:pos x="225" y="1"/>
                </a:cxn>
                <a:cxn ang="0">
                  <a:pos x="205" y="22"/>
                </a:cxn>
                <a:cxn ang="0">
                  <a:pos x="194" y="31"/>
                </a:cxn>
                <a:cxn ang="0">
                  <a:pos x="185" y="43"/>
                </a:cxn>
                <a:cxn ang="0">
                  <a:pos x="185" y="43"/>
                </a:cxn>
                <a:cxn ang="0">
                  <a:pos x="171" y="59"/>
                </a:cxn>
                <a:cxn ang="0">
                  <a:pos x="155" y="74"/>
                </a:cxn>
                <a:cxn ang="0">
                  <a:pos x="140" y="89"/>
                </a:cxn>
                <a:cxn ang="0">
                  <a:pos x="127" y="106"/>
                </a:cxn>
                <a:cxn ang="0">
                  <a:pos x="127" y="106"/>
                </a:cxn>
                <a:cxn ang="0">
                  <a:pos x="114" y="123"/>
                </a:cxn>
                <a:cxn ang="0">
                  <a:pos x="100" y="139"/>
                </a:cxn>
                <a:cxn ang="0">
                  <a:pos x="86" y="154"/>
                </a:cxn>
                <a:cxn ang="0">
                  <a:pos x="70" y="170"/>
                </a:cxn>
                <a:cxn ang="0">
                  <a:pos x="70" y="170"/>
                </a:cxn>
                <a:cxn ang="0">
                  <a:pos x="53" y="184"/>
                </a:cxn>
                <a:cxn ang="0">
                  <a:pos x="36" y="197"/>
                </a:cxn>
                <a:cxn ang="0">
                  <a:pos x="19" y="210"/>
                </a:cxn>
                <a:cxn ang="0">
                  <a:pos x="3" y="225"/>
                </a:cxn>
                <a:cxn ang="0">
                  <a:pos x="3" y="225"/>
                </a:cxn>
                <a:cxn ang="0">
                  <a:pos x="0" y="226"/>
                </a:cxn>
                <a:cxn ang="0">
                  <a:pos x="0" y="229"/>
                </a:cxn>
                <a:cxn ang="0">
                  <a:pos x="3" y="233"/>
                </a:cxn>
                <a:cxn ang="0">
                  <a:pos x="6" y="234"/>
                </a:cxn>
                <a:cxn ang="0">
                  <a:pos x="8" y="234"/>
                </a:cxn>
                <a:cxn ang="0">
                  <a:pos x="11" y="233"/>
                </a:cxn>
                <a:cxn ang="0">
                  <a:pos x="11" y="233"/>
                </a:cxn>
                <a:cxn ang="0">
                  <a:pos x="25" y="220"/>
                </a:cxn>
                <a:cxn ang="0">
                  <a:pos x="41" y="208"/>
                </a:cxn>
                <a:cxn ang="0">
                  <a:pos x="55" y="197"/>
                </a:cxn>
                <a:cxn ang="0">
                  <a:pos x="71" y="184"/>
                </a:cxn>
                <a:cxn ang="0">
                  <a:pos x="71" y="184"/>
                </a:cxn>
                <a:cxn ang="0">
                  <a:pos x="99" y="157"/>
                </a:cxn>
                <a:cxn ang="0">
                  <a:pos x="113" y="142"/>
                </a:cxn>
                <a:cxn ang="0">
                  <a:pos x="125" y="128"/>
                </a:cxn>
                <a:cxn ang="0">
                  <a:pos x="125" y="128"/>
                </a:cxn>
                <a:cxn ang="0">
                  <a:pos x="151" y="97"/>
                </a:cxn>
                <a:cxn ang="0">
                  <a:pos x="177" y="67"/>
                </a:cxn>
                <a:cxn ang="0">
                  <a:pos x="205" y="38"/>
                </a:cxn>
                <a:cxn ang="0">
                  <a:pos x="233" y="10"/>
                </a:cxn>
                <a:cxn ang="0">
                  <a:pos x="233" y="10"/>
                </a:cxn>
                <a:cxn ang="0">
                  <a:pos x="235" y="8"/>
                </a:cxn>
                <a:cxn ang="0">
                  <a:pos x="235" y="5"/>
                </a:cxn>
                <a:cxn ang="0">
                  <a:pos x="233" y="1"/>
                </a:cxn>
                <a:cxn ang="0">
                  <a:pos x="229" y="0"/>
                </a:cxn>
                <a:cxn ang="0">
                  <a:pos x="227" y="0"/>
                </a:cxn>
                <a:cxn ang="0">
                  <a:pos x="225" y="1"/>
                </a:cxn>
                <a:cxn ang="0">
                  <a:pos x="225" y="1"/>
                </a:cxn>
              </a:cxnLst>
              <a:rect l="0" t="0" r="r" b="b"/>
              <a:pathLst>
                <a:path w="235" h="234">
                  <a:moveTo>
                    <a:pt x="225" y="1"/>
                  </a:moveTo>
                  <a:lnTo>
                    <a:pt x="225" y="1"/>
                  </a:lnTo>
                  <a:lnTo>
                    <a:pt x="205" y="22"/>
                  </a:lnTo>
                  <a:lnTo>
                    <a:pt x="194" y="31"/>
                  </a:lnTo>
                  <a:lnTo>
                    <a:pt x="185" y="43"/>
                  </a:lnTo>
                  <a:lnTo>
                    <a:pt x="185" y="43"/>
                  </a:lnTo>
                  <a:lnTo>
                    <a:pt x="171" y="59"/>
                  </a:lnTo>
                  <a:lnTo>
                    <a:pt x="155" y="74"/>
                  </a:lnTo>
                  <a:lnTo>
                    <a:pt x="140" y="89"/>
                  </a:lnTo>
                  <a:lnTo>
                    <a:pt x="127" y="106"/>
                  </a:lnTo>
                  <a:lnTo>
                    <a:pt x="127" y="106"/>
                  </a:lnTo>
                  <a:lnTo>
                    <a:pt x="114" y="123"/>
                  </a:lnTo>
                  <a:lnTo>
                    <a:pt x="100" y="139"/>
                  </a:lnTo>
                  <a:lnTo>
                    <a:pt x="86" y="154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53" y="184"/>
                  </a:lnTo>
                  <a:lnTo>
                    <a:pt x="36" y="197"/>
                  </a:lnTo>
                  <a:lnTo>
                    <a:pt x="19" y="210"/>
                  </a:lnTo>
                  <a:lnTo>
                    <a:pt x="3" y="225"/>
                  </a:lnTo>
                  <a:lnTo>
                    <a:pt x="3" y="225"/>
                  </a:lnTo>
                  <a:lnTo>
                    <a:pt x="0" y="226"/>
                  </a:lnTo>
                  <a:lnTo>
                    <a:pt x="0" y="229"/>
                  </a:lnTo>
                  <a:lnTo>
                    <a:pt x="3" y="233"/>
                  </a:lnTo>
                  <a:lnTo>
                    <a:pt x="6" y="234"/>
                  </a:lnTo>
                  <a:lnTo>
                    <a:pt x="8" y="234"/>
                  </a:lnTo>
                  <a:lnTo>
                    <a:pt x="11" y="233"/>
                  </a:lnTo>
                  <a:lnTo>
                    <a:pt x="11" y="233"/>
                  </a:lnTo>
                  <a:lnTo>
                    <a:pt x="25" y="220"/>
                  </a:lnTo>
                  <a:lnTo>
                    <a:pt x="41" y="208"/>
                  </a:lnTo>
                  <a:lnTo>
                    <a:pt x="55" y="197"/>
                  </a:lnTo>
                  <a:lnTo>
                    <a:pt x="71" y="184"/>
                  </a:lnTo>
                  <a:lnTo>
                    <a:pt x="71" y="184"/>
                  </a:lnTo>
                  <a:lnTo>
                    <a:pt x="99" y="157"/>
                  </a:lnTo>
                  <a:lnTo>
                    <a:pt x="113" y="142"/>
                  </a:lnTo>
                  <a:lnTo>
                    <a:pt x="125" y="128"/>
                  </a:lnTo>
                  <a:lnTo>
                    <a:pt x="125" y="128"/>
                  </a:lnTo>
                  <a:lnTo>
                    <a:pt x="151" y="97"/>
                  </a:lnTo>
                  <a:lnTo>
                    <a:pt x="177" y="67"/>
                  </a:lnTo>
                  <a:lnTo>
                    <a:pt x="205" y="38"/>
                  </a:lnTo>
                  <a:lnTo>
                    <a:pt x="233" y="10"/>
                  </a:lnTo>
                  <a:lnTo>
                    <a:pt x="233" y="10"/>
                  </a:lnTo>
                  <a:lnTo>
                    <a:pt x="235" y="8"/>
                  </a:lnTo>
                  <a:lnTo>
                    <a:pt x="235" y="5"/>
                  </a:lnTo>
                  <a:lnTo>
                    <a:pt x="233" y="1"/>
                  </a:lnTo>
                  <a:lnTo>
                    <a:pt x="229" y="0"/>
                  </a:lnTo>
                  <a:lnTo>
                    <a:pt x="227" y="0"/>
                  </a:lnTo>
                  <a:lnTo>
                    <a:pt x="225" y="1"/>
                  </a:lnTo>
                  <a:lnTo>
                    <a:pt x="22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chenying0907 882"/>
            <p:cNvSpPr>
              <a:spLocks/>
            </p:cNvSpPr>
            <p:nvPr/>
          </p:nvSpPr>
          <p:spPr bwMode="auto">
            <a:xfrm>
              <a:off x="3629026" y="3171826"/>
              <a:ext cx="68263" cy="60325"/>
            </a:xfrm>
            <a:custGeom>
              <a:avLst/>
              <a:gdLst/>
              <a:ahLst/>
              <a:cxnLst>
                <a:cxn ang="0">
                  <a:pos x="161" y="2"/>
                </a:cxn>
                <a:cxn ang="0">
                  <a:pos x="161" y="2"/>
                </a:cxn>
                <a:cxn ang="0">
                  <a:pos x="120" y="36"/>
                </a:cxn>
                <a:cxn ang="0">
                  <a:pos x="80" y="71"/>
                </a:cxn>
                <a:cxn ang="0">
                  <a:pos x="40" y="108"/>
                </a:cxn>
                <a:cxn ang="0">
                  <a:pos x="1" y="144"/>
                </a:cxn>
                <a:cxn ang="0">
                  <a:pos x="1" y="144"/>
                </a:cxn>
                <a:cxn ang="0">
                  <a:pos x="0" y="147"/>
                </a:cxn>
                <a:cxn ang="0">
                  <a:pos x="0" y="148"/>
                </a:cxn>
                <a:cxn ang="0">
                  <a:pos x="1" y="152"/>
                </a:cxn>
                <a:cxn ang="0">
                  <a:pos x="5" y="155"/>
                </a:cxn>
                <a:cxn ang="0">
                  <a:pos x="8" y="153"/>
                </a:cxn>
                <a:cxn ang="0">
                  <a:pos x="9" y="152"/>
                </a:cxn>
                <a:cxn ang="0">
                  <a:pos x="9" y="152"/>
                </a:cxn>
                <a:cxn ang="0">
                  <a:pos x="48" y="116"/>
                </a:cxn>
                <a:cxn ang="0">
                  <a:pos x="87" y="79"/>
                </a:cxn>
                <a:cxn ang="0">
                  <a:pos x="128" y="44"/>
                </a:cxn>
                <a:cxn ang="0">
                  <a:pos x="170" y="10"/>
                </a:cxn>
                <a:cxn ang="0">
                  <a:pos x="170" y="10"/>
                </a:cxn>
                <a:cxn ang="0">
                  <a:pos x="171" y="8"/>
                </a:cxn>
                <a:cxn ang="0">
                  <a:pos x="171" y="6"/>
                </a:cxn>
                <a:cxn ang="0">
                  <a:pos x="171" y="4"/>
                </a:cxn>
                <a:cxn ang="0">
                  <a:pos x="170" y="3"/>
                </a:cxn>
                <a:cxn ang="0">
                  <a:pos x="166" y="0"/>
                </a:cxn>
                <a:cxn ang="0">
                  <a:pos x="163" y="0"/>
                </a:cxn>
                <a:cxn ang="0">
                  <a:pos x="161" y="2"/>
                </a:cxn>
                <a:cxn ang="0">
                  <a:pos x="161" y="2"/>
                </a:cxn>
              </a:cxnLst>
              <a:rect l="0" t="0" r="r" b="b"/>
              <a:pathLst>
                <a:path w="171" h="155">
                  <a:moveTo>
                    <a:pt x="161" y="2"/>
                  </a:moveTo>
                  <a:lnTo>
                    <a:pt x="161" y="2"/>
                  </a:lnTo>
                  <a:lnTo>
                    <a:pt x="120" y="36"/>
                  </a:lnTo>
                  <a:lnTo>
                    <a:pt x="80" y="71"/>
                  </a:lnTo>
                  <a:lnTo>
                    <a:pt x="40" y="108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0" y="147"/>
                  </a:lnTo>
                  <a:lnTo>
                    <a:pt x="0" y="148"/>
                  </a:lnTo>
                  <a:lnTo>
                    <a:pt x="1" y="152"/>
                  </a:lnTo>
                  <a:lnTo>
                    <a:pt x="5" y="155"/>
                  </a:lnTo>
                  <a:lnTo>
                    <a:pt x="8" y="153"/>
                  </a:lnTo>
                  <a:lnTo>
                    <a:pt x="9" y="152"/>
                  </a:lnTo>
                  <a:lnTo>
                    <a:pt x="9" y="152"/>
                  </a:lnTo>
                  <a:lnTo>
                    <a:pt x="48" y="116"/>
                  </a:lnTo>
                  <a:lnTo>
                    <a:pt x="87" y="79"/>
                  </a:lnTo>
                  <a:lnTo>
                    <a:pt x="128" y="44"/>
                  </a:lnTo>
                  <a:lnTo>
                    <a:pt x="170" y="10"/>
                  </a:lnTo>
                  <a:lnTo>
                    <a:pt x="170" y="10"/>
                  </a:lnTo>
                  <a:lnTo>
                    <a:pt x="171" y="8"/>
                  </a:lnTo>
                  <a:lnTo>
                    <a:pt x="171" y="6"/>
                  </a:lnTo>
                  <a:lnTo>
                    <a:pt x="171" y="4"/>
                  </a:lnTo>
                  <a:lnTo>
                    <a:pt x="170" y="3"/>
                  </a:lnTo>
                  <a:lnTo>
                    <a:pt x="166" y="0"/>
                  </a:lnTo>
                  <a:lnTo>
                    <a:pt x="163" y="0"/>
                  </a:lnTo>
                  <a:lnTo>
                    <a:pt x="161" y="2"/>
                  </a:lnTo>
                  <a:lnTo>
                    <a:pt x="161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chenying0907 883"/>
            <p:cNvSpPr>
              <a:spLocks/>
            </p:cNvSpPr>
            <p:nvPr/>
          </p:nvSpPr>
          <p:spPr bwMode="auto">
            <a:xfrm>
              <a:off x="3644901" y="3186113"/>
              <a:ext cx="73025" cy="68263"/>
            </a:xfrm>
            <a:custGeom>
              <a:avLst/>
              <a:gdLst/>
              <a:ahLst/>
              <a:cxnLst>
                <a:cxn ang="0">
                  <a:pos x="174" y="2"/>
                </a:cxn>
                <a:cxn ang="0">
                  <a:pos x="174" y="2"/>
                </a:cxn>
                <a:cxn ang="0">
                  <a:pos x="157" y="22"/>
                </a:cxn>
                <a:cxn ang="0">
                  <a:pos x="149" y="31"/>
                </a:cxn>
                <a:cxn ang="0">
                  <a:pos x="140" y="40"/>
                </a:cxn>
                <a:cxn ang="0">
                  <a:pos x="140" y="40"/>
                </a:cxn>
                <a:cxn ang="0">
                  <a:pos x="128" y="49"/>
                </a:cxn>
                <a:cxn ang="0">
                  <a:pos x="115" y="59"/>
                </a:cxn>
                <a:cxn ang="0">
                  <a:pos x="103" y="68"/>
                </a:cxn>
                <a:cxn ang="0">
                  <a:pos x="92" y="78"/>
                </a:cxn>
                <a:cxn ang="0">
                  <a:pos x="92" y="78"/>
                </a:cxn>
                <a:cxn ang="0">
                  <a:pos x="68" y="98"/>
                </a:cxn>
                <a:cxn ang="0">
                  <a:pos x="45" y="119"/>
                </a:cxn>
                <a:cxn ang="0">
                  <a:pos x="31" y="129"/>
                </a:cxn>
                <a:cxn ang="0">
                  <a:pos x="21" y="140"/>
                </a:cxn>
                <a:cxn ang="0">
                  <a:pos x="11" y="151"/>
                </a:cxn>
                <a:cxn ang="0">
                  <a:pos x="1" y="163"/>
                </a:cxn>
                <a:cxn ang="0">
                  <a:pos x="1" y="163"/>
                </a:cxn>
                <a:cxn ang="0">
                  <a:pos x="0" y="166"/>
                </a:cxn>
                <a:cxn ang="0">
                  <a:pos x="0" y="167"/>
                </a:cxn>
                <a:cxn ang="0">
                  <a:pos x="3" y="171"/>
                </a:cxn>
                <a:cxn ang="0">
                  <a:pos x="8" y="171"/>
                </a:cxn>
                <a:cxn ang="0">
                  <a:pos x="9" y="171"/>
                </a:cxn>
                <a:cxn ang="0">
                  <a:pos x="12" y="168"/>
                </a:cxn>
                <a:cxn ang="0">
                  <a:pos x="12" y="168"/>
                </a:cxn>
                <a:cxn ang="0">
                  <a:pos x="18" y="159"/>
                </a:cxn>
                <a:cxn ang="0">
                  <a:pos x="28" y="150"/>
                </a:cxn>
                <a:cxn ang="0">
                  <a:pos x="47" y="134"/>
                </a:cxn>
                <a:cxn ang="0">
                  <a:pos x="47" y="134"/>
                </a:cxn>
                <a:cxn ang="0">
                  <a:pos x="73" y="110"/>
                </a:cxn>
                <a:cxn ang="0">
                  <a:pos x="99" y="86"/>
                </a:cxn>
                <a:cxn ang="0">
                  <a:pos x="99" y="86"/>
                </a:cxn>
                <a:cxn ang="0">
                  <a:pos x="111" y="76"/>
                </a:cxn>
                <a:cxn ang="0">
                  <a:pos x="124" y="66"/>
                </a:cxn>
                <a:cxn ang="0">
                  <a:pos x="148" y="48"/>
                </a:cxn>
                <a:cxn ang="0">
                  <a:pos x="148" y="48"/>
                </a:cxn>
                <a:cxn ang="0">
                  <a:pos x="157" y="39"/>
                </a:cxn>
                <a:cxn ang="0">
                  <a:pos x="166" y="30"/>
                </a:cxn>
                <a:cxn ang="0">
                  <a:pos x="182" y="10"/>
                </a:cxn>
                <a:cxn ang="0">
                  <a:pos x="182" y="10"/>
                </a:cxn>
                <a:cxn ang="0">
                  <a:pos x="183" y="8"/>
                </a:cxn>
                <a:cxn ang="0">
                  <a:pos x="183" y="6"/>
                </a:cxn>
                <a:cxn ang="0">
                  <a:pos x="181" y="2"/>
                </a:cxn>
                <a:cxn ang="0">
                  <a:pos x="179" y="1"/>
                </a:cxn>
                <a:cxn ang="0">
                  <a:pos x="178" y="0"/>
                </a:cxn>
                <a:cxn ang="0">
                  <a:pos x="175" y="1"/>
                </a:cxn>
                <a:cxn ang="0">
                  <a:pos x="174" y="2"/>
                </a:cxn>
                <a:cxn ang="0">
                  <a:pos x="174" y="2"/>
                </a:cxn>
              </a:cxnLst>
              <a:rect l="0" t="0" r="r" b="b"/>
              <a:pathLst>
                <a:path w="183" h="171">
                  <a:moveTo>
                    <a:pt x="174" y="2"/>
                  </a:moveTo>
                  <a:lnTo>
                    <a:pt x="174" y="2"/>
                  </a:lnTo>
                  <a:lnTo>
                    <a:pt x="157" y="22"/>
                  </a:lnTo>
                  <a:lnTo>
                    <a:pt x="149" y="31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28" y="49"/>
                  </a:lnTo>
                  <a:lnTo>
                    <a:pt x="115" y="59"/>
                  </a:lnTo>
                  <a:lnTo>
                    <a:pt x="103" y="68"/>
                  </a:lnTo>
                  <a:lnTo>
                    <a:pt x="92" y="78"/>
                  </a:lnTo>
                  <a:lnTo>
                    <a:pt x="92" y="78"/>
                  </a:lnTo>
                  <a:lnTo>
                    <a:pt x="68" y="98"/>
                  </a:lnTo>
                  <a:lnTo>
                    <a:pt x="45" y="119"/>
                  </a:lnTo>
                  <a:lnTo>
                    <a:pt x="31" y="129"/>
                  </a:lnTo>
                  <a:lnTo>
                    <a:pt x="21" y="140"/>
                  </a:lnTo>
                  <a:lnTo>
                    <a:pt x="11" y="151"/>
                  </a:lnTo>
                  <a:lnTo>
                    <a:pt x="1" y="163"/>
                  </a:lnTo>
                  <a:lnTo>
                    <a:pt x="1" y="163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3" y="171"/>
                  </a:lnTo>
                  <a:lnTo>
                    <a:pt x="8" y="171"/>
                  </a:lnTo>
                  <a:lnTo>
                    <a:pt x="9" y="171"/>
                  </a:lnTo>
                  <a:lnTo>
                    <a:pt x="12" y="168"/>
                  </a:lnTo>
                  <a:lnTo>
                    <a:pt x="12" y="168"/>
                  </a:lnTo>
                  <a:lnTo>
                    <a:pt x="18" y="159"/>
                  </a:lnTo>
                  <a:lnTo>
                    <a:pt x="28" y="150"/>
                  </a:lnTo>
                  <a:lnTo>
                    <a:pt x="47" y="134"/>
                  </a:lnTo>
                  <a:lnTo>
                    <a:pt x="47" y="134"/>
                  </a:lnTo>
                  <a:lnTo>
                    <a:pt x="73" y="110"/>
                  </a:lnTo>
                  <a:lnTo>
                    <a:pt x="99" y="86"/>
                  </a:lnTo>
                  <a:lnTo>
                    <a:pt x="99" y="86"/>
                  </a:lnTo>
                  <a:lnTo>
                    <a:pt x="111" y="76"/>
                  </a:lnTo>
                  <a:lnTo>
                    <a:pt x="124" y="66"/>
                  </a:lnTo>
                  <a:lnTo>
                    <a:pt x="148" y="48"/>
                  </a:lnTo>
                  <a:lnTo>
                    <a:pt x="148" y="48"/>
                  </a:lnTo>
                  <a:lnTo>
                    <a:pt x="157" y="39"/>
                  </a:lnTo>
                  <a:lnTo>
                    <a:pt x="166" y="30"/>
                  </a:lnTo>
                  <a:lnTo>
                    <a:pt x="182" y="10"/>
                  </a:lnTo>
                  <a:lnTo>
                    <a:pt x="182" y="10"/>
                  </a:lnTo>
                  <a:lnTo>
                    <a:pt x="183" y="8"/>
                  </a:lnTo>
                  <a:lnTo>
                    <a:pt x="183" y="6"/>
                  </a:lnTo>
                  <a:lnTo>
                    <a:pt x="181" y="2"/>
                  </a:lnTo>
                  <a:lnTo>
                    <a:pt x="179" y="1"/>
                  </a:lnTo>
                  <a:lnTo>
                    <a:pt x="178" y="0"/>
                  </a:lnTo>
                  <a:lnTo>
                    <a:pt x="175" y="1"/>
                  </a:lnTo>
                  <a:lnTo>
                    <a:pt x="174" y="2"/>
                  </a:lnTo>
                  <a:lnTo>
                    <a:pt x="17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chenying0907 884"/>
            <p:cNvSpPr>
              <a:spLocks/>
            </p:cNvSpPr>
            <p:nvPr/>
          </p:nvSpPr>
          <p:spPr bwMode="auto">
            <a:xfrm>
              <a:off x="3673476" y="3219451"/>
              <a:ext cx="49213" cy="42863"/>
            </a:xfrm>
            <a:custGeom>
              <a:avLst/>
              <a:gdLst/>
              <a:ahLst/>
              <a:cxnLst>
                <a:cxn ang="0">
                  <a:pos x="116" y="1"/>
                </a:cxn>
                <a:cxn ang="0">
                  <a:pos x="116" y="1"/>
                </a:cxn>
                <a:cxn ang="0">
                  <a:pos x="110" y="5"/>
                </a:cxn>
                <a:cxn ang="0">
                  <a:pos x="102" y="8"/>
                </a:cxn>
                <a:cxn ang="0">
                  <a:pos x="96" y="10"/>
                </a:cxn>
                <a:cxn ang="0">
                  <a:pos x="91" y="15"/>
                </a:cxn>
                <a:cxn ang="0">
                  <a:pos x="91" y="15"/>
                </a:cxn>
                <a:cxn ang="0">
                  <a:pos x="76" y="30"/>
                </a:cxn>
                <a:cxn ang="0">
                  <a:pos x="61" y="43"/>
                </a:cxn>
                <a:cxn ang="0">
                  <a:pos x="61" y="43"/>
                </a:cxn>
                <a:cxn ang="0">
                  <a:pos x="45" y="55"/>
                </a:cxn>
                <a:cxn ang="0">
                  <a:pos x="29" y="68"/>
                </a:cxn>
                <a:cxn ang="0">
                  <a:pos x="15" y="82"/>
                </a:cxn>
                <a:cxn ang="0">
                  <a:pos x="2" y="98"/>
                </a:cxn>
                <a:cxn ang="0">
                  <a:pos x="2" y="98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3" y="106"/>
                </a:cxn>
                <a:cxn ang="0">
                  <a:pos x="4" y="107"/>
                </a:cxn>
                <a:cxn ang="0">
                  <a:pos x="6" y="108"/>
                </a:cxn>
                <a:cxn ang="0">
                  <a:pos x="8" y="107"/>
                </a:cxn>
                <a:cxn ang="0">
                  <a:pos x="10" y="106"/>
                </a:cxn>
                <a:cxn ang="0">
                  <a:pos x="10" y="106"/>
                </a:cxn>
                <a:cxn ang="0">
                  <a:pos x="25" y="89"/>
                </a:cxn>
                <a:cxn ang="0">
                  <a:pos x="41" y="73"/>
                </a:cxn>
                <a:cxn ang="0">
                  <a:pos x="59" y="59"/>
                </a:cxn>
                <a:cxn ang="0">
                  <a:pos x="78" y="44"/>
                </a:cxn>
                <a:cxn ang="0">
                  <a:pos x="78" y="44"/>
                </a:cxn>
                <a:cxn ang="0">
                  <a:pos x="88" y="34"/>
                </a:cxn>
                <a:cxn ang="0">
                  <a:pos x="98" y="23"/>
                </a:cxn>
                <a:cxn ang="0">
                  <a:pos x="98" y="23"/>
                </a:cxn>
                <a:cxn ang="0">
                  <a:pos x="104" y="19"/>
                </a:cxn>
                <a:cxn ang="0">
                  <a:pos x="110" y="15"/>
                </a:cxn>
                <a:cxn ang="0">
                  <a:pos x="118" y="13"/>
                </a:cxn>
                <a:cxn ang="0">
                  <a:pos x="125" y="9"/>
                </a:cxn>
                <a:cxn ang="0">
                  <a:pos x="125" y="9"/>
                </a:cxn>
                <a:cxn ang="0">
                  <a:pos x="126" y="8"/>
                </a:cxn>
                <a:cxn ang="0">
                  <a:pos x="126" y="5"/>
                </a:cxn>
                <a:cxn ang="0">
                  <a:pos x="126" y="4"/>
                </a:cxn>
                <a:cxn ang="0">
                  <a:pos x="125" y="1"/>
                </a:cxn>
                <a:cxn ang="0">
                  <a:pos x="121" y="0"/>
                </a:cxn>
                <a:cxn ang="0">
                  <a:pos x="118" y="0"/>
                </a:cxn>
                <a:cxn ang="0">
                  <a:pos x="116" y="1"/>
                </a:cxn>
                <a:cxn ang="0">
                  <a:pos x="116" y="1"/>
                </a:cxn>
              </a:cxnLst>
              <a:rect l="0" t="0" r="r" b="b"/>
              <a:pathLst>
                <a:path w="126" h="108">
                  <a:moveTo>
                    <a:pt x="116" y="1"/>
                  </a:moveTo>
                  <a:lnTo>
                    <a:pt x="116" y="1"/>
                  </a:lnTo>
                  <a:lnTo>
                    <a:pt x="110" y="5"/>
                  </a:lnTo>
                  <a:lnTo>
                    <a:pt x="102" y="8"/>
                  </a:lnTo>
                  <a:lnTo>
                    <a:pt x="96" y="10"/>
                  </a:lnTo>
                  <a:lnTo>
                    <a:pt x="91" y="15"/>
                  </a:lnTo>
                  <a:lnTo>
                    <a:pt x="91" y="15"/>
                  </a:lnTo>
                  <a:lnTo>
                    <a:pt x="76" y="30"/>
                  </a:lnTo>
                  <a:lnTo>
                    <a:pt x="61" y="43"/>
                  </a:lnTo>
                  <a:lnTo>
                    <a:pt x="61" y="43"/>
                  </a:lnTo>
                  <a:lnTo>
                    <a:pt x="45" y="55"/>
                  </a:lnTo>
                  <a:lnTo>
                    <a:pt x="29" y="68"/>
                  </a:lnTo>
                  <a:lnTo>
                    <a:pt x="15" y="82"/>
                  </a:lnTo>
                  <a:lnTo>
                    <a:pt x="2" y="98"/>
                  </a:lnTo>
                  <a:lnTo>
                    <a:pt x="2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3" y="106"/>
                  </a:lnTo>
                  <a:lnTo>
                    <a:pt x="4" y="107"/>
                  </a:lnTo>
                  <a:lnTo>
                    <a:pt x="6" y="108"/>
                  </a:lnTo>
                  <a:lnTo>
                    <a:pt x="8" y="107"/>
                  </a:lnTo>
                  <a:lnTo>
                    <a:pt x="10" y="106"/>
                  </a:lnTo>
                  <a:lnTo>
                    <a:pt x="10" y="106"/>
                  </a:lnTo>
                  <a:lnTo>
                    <a:pt x="25" y="89"/>
                  </a:lnTo>
                  <a:lnTo>
                    <a:pt x="41" y="73"/>
                  </a:lnTo>
                  <a:lnTo>
                    <a:pt x="59" y="59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8" y="34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104" y="19"/>
                  </a:lnTo>
                  <a:lnTo>
                    <a:pt x="110" y="15"/>
                  </a:lnTo>
                  <a:lnTo>
                    <a:pt x="118" y="13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126" y="8"/>
                  </a:lnTo>
                  <a:lnTo>
                    <a:pt x="126" y="5"/>
                  </a:lnTo>
                  <a:lnTo>
                    <a:pt x="126" y="4"/>
                  </a:lnTo>
                  <a:lnTo>
                    <a:pt x="125" y="1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6" y="1"/>
                  </a:lnTo>
                  <a:lnTo>
                    <a:pt x="116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chenying0907 885"/>
            <p:cNvSpPr>
              <a:spLocks/>
            </p:cNvSpPr>
            <p:nvPr/>
          </p:nvSpPr>
          <p:spPr bwMode="auto">
            <a:xfrm>
              <a:off x="3289301" y="3514726"/>
              <a:ext cx="87313" cy="93663"/>
            </a:xfrm>
            <a:custGeom>
              <a:avLst/>
              <a:gdLst/>
              <a:ahLst/>
              <a:cxnLst>
                <a:cxn ang="0">
                  <a:pos x="212" y="0"/>
                </a:cxn>
                <a:cxn ang="0">
                  <a:pos x="212" y="0"/>
                </a:cxn>
                <a:cxn ang="0">
                  <a:pos x="204" y="1"/>
                </a:cxn>
                <a:cxn ang="0">
                  <a:pos x="196" y="3"/>
                </a:cxn>
                <a:cxn ang="0">
                  <a:pos x="190" y="6"/>
                </a:cxn>
                <a:cxn ang="0">
                  <a:pos x="184" y="10"/>
                </a:cxn>
                <a:cxn ang="0">
                  <a:pos x="173" y="19"/>
                </a:cxn>
                <a:cxn ang="0">
                  <a:pos x="162" y="30"/>
                </a:cxn>
                <a:cxn ang="0">
                  <a:pos x="162" y="30"/>
                </a:cxn>
                <a:cxn ang="0">
                  <a:pos x="145" y="47"/>
                </a:cxn>
                <a:cxn ang="0">
                  <a:pos x="127" y="62"/>
                </a:cxn>
                <a:cxn ang="0">
                  <a:pos x="110" y="79"/>
                </a:cxn>
                <a:cxn ang="0">
                  <a:pos x="93" y="96"/>
                </a:cxn>
                <a:cxn ang="0">
                  <a:pos x="93" y="96"/>
                </a:cxn>
                <a:cxn ang="0">
                  <a:pos x="65" y="129"/>
                </a:cxn>
                <a:cxn ang="0">
                  <a:pos x="39" y="163"/>
                </a:cxn>
                <a:cxn ang="0">
                  <a:pos x="39" y="163"/>
                </a:cxn>
                <a:cxn ang="0">
                  <a:pos x="17" y="194"/>
                </a:cxn>
                <a:cxn ang="0">
                  <a:pos x="8" y="210"/>
                </a:cxn>
                <a:cxn ang="0">
                  <a:pos x="0" y="227"/>
                </a:cxn>
                <a:cxn ang="0">
                  <a:pos x="0" y="227"/>
                </a:cxn>
                <a:cxn ang="0">
                  <a:pos x="0" y="230"/>
                </a:cxn>
                <a:cxn ang="0">
                  <a:pos x="1" y="231"/>
                </a:cxn>
                <a:cxn ang="0">
                  <a:pos x="3" y="232"/>
                </a:cxn>
                <a:cxn ang="0">
                  <a:pos x="4" y="234"/>
                </a:cxn>
                <a:cxn ang="0">
                  <a:pos x="8" y="234"/>
                </a:cxn>
                <a:cxn ang="0">
                  <a:pos x="10" y="232"/>
                </a:cxn>
                <a:cxn ang="0">
                  <a:pos x="12" y="230"/>
                </a:cxn>
                <a:cxn ang="0">
                  <a:pos x="12" y="230"/>
                </a:cxn>
                <a:cxn ang="0">
                  <a:pos x="18" y="214"/>
                </a:cxn>
                <a:cxn ang="0">
                  <a:pos x="27" y="198"/>
                </a:cxn>
                <a:cxn ang="0">
                  <a:pos x="38" y="183"/>
                </a:cxn>
                <a:cxn ang="0">
                  <a:pos x="48" y="168"/>
                </a:cxn>
                <a:cxn ang="0">
                  <a:pos x="72" y="139"/>
                </a:cxn>
                <a:cxn ang="0">
                  <a:pos x="96" y="111"/>
                </a:cxn>
                <a:cxn ang="0">
                  <a:pos x="96" y="111"/>
                </a:cxn>
                <a:cxn ang="0">
                  <a:pos x="106" y="99"/>
                </a:cxn>
                <a:cxn ang="0">
                  <a:pos x="118" y="86"/>
                </a:cxn>
                <a:cxn ang="0">
                  <a:pos x="143" y="64"/>
                </a:cxn>
                <a:cxn ang="0">
                  <a:pos x="143" y="64"/>
                </a:cxn>
                <a:cxn ang="0">
                  <a:pos x="157" y="48"/>
                </a:cxn>
                <a:cxn ang="0">
                  <a:pos x="174" y="32"/>
                </a:cxn>
                <a:cxn ang="0">
                  <a:pos x="183" y="24"/>
                </a:cxn>
                <a:cxn ang="0">
                  <a:pos x="192" y="18"/>
                </a:cxn>
                <a:cxn ang="0">
                  <a:pos x="201" y="14"/>
                </a:cxn>
                <a:cxn ang="0">
                  <a:pos x="212" y="11"/>
                </a:cxn>
                <a:cxn ang="0">
                  <a:pos x="212" y="11"/>
                </a:cxn>
                <a:cxn ang="0">
                  <a:pos x="213" y="10"/>
                </a:cxn>
                <a:cxn ang="0">
                  <a:pos x="216" y="9"/>
                </a:cxn>
                <a:cxn ang="0">
                  <a:pos x="217" y="5"/>
                </a:cxn>
                <a:cxn ang="0">
                  <a:pos x="217" y="3"/>
                </a:cxn>
                <a:cxn ang="0">
                  <a:pos x="216" y="1"/>
                </a:cxn>
                <a:cxn ang="0">
                  <a:pos x="213" y="0"/>
                </a:cxn>
                <a:cxn ang="0">
                  <a:pos x="212" y="0"/>
                </a:cxn>
                <a:cxn ang="0">
                  <a:pos x="212" y="0"/>
                </a:cxn>
              </a:cxnLst>
              <a:rect l="0" t="0" r="r" b="b"/>
              <a:pathLst>
                <a:path w="217" h="234">
                  <a:moveTo>
                    <a:pt x="212" y="0"/>
                  </a:moveTo>
                  <a:lnTo>
                    <a:pt x="212" y="0"/>
                  </a:lnTo>
                  <a:lnTo>
                    <a:pt x="204" y="1"/>
                  </a:lnTo>
                  <a:lnTo>
                    <a:pt x="196" y="3"/>
                  </a:lnTo>
                  <a:lnTo>
                    <a:pt x="190" y="6"/>
                  </a:lnTo>
                  <a:lnTo>
                    <a:pt x="184" y="10"/>
                  </a:lnTo>
                  <a:lnTo>
                    <a:pt x="173" y="19"/>
                  </a:lnTo>
                  <a:lnTo>
                    <a:pt x="162" y="30"/>
                  </a:lnTo>
                  <a:lnTo>
                    <a:pt x="162" y="30"/>
                  </a:lnTo>
                  <a:lnTo>
                    <a:pt x="145" y="47"/>
                  </a:lnTo>
                  <a:lnTo>
                    <a:pt x="127" y="62"/>
                  </a:lnTo>
                  <a:lnTo>
                    <a:pt x="110" y="79"/>
                  </a:lnTo>
                  <a:lnTo>
                    <a:pt x="93" y="96"/>
                  </a:lnTo>
                  <a:lnTo>
                    <a:pt x="93" y="96"/>
                  </a:lnTo>
                  <a:lnTo>
                    <a:pt x="65" y="129"/>
                  </a:lnTo>
                  <a:lnTo>
                    <a:pt x="39" y="163"/>
                  </a:lnTo>
                  <a:lnTo>
                    <a:pt x="39" y="163"/>
                  </a:lnTo>
                  <a:lnTo>
                    <a:pt x="17" y="194"/>
                  </a:lnTo>
                  <a:lnTo>
                    <a:pt x="8" y="210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0" y="230"/>
                  </a:lnTo>
                  <a:lnTo>
                    <a:pt x="1" y="231"/>
                  </a:lnTo>
                  <a:lnTo>
                    <a:pt x="3" y="232"/>
                  </a:lnTo>
                  <a:lnTo>
                    <a:pt x="4" y="234"/>
                  </a:lnTo>
                  <a:lnTo>
                    <a:pt x="8" y="234"/>
                  </a:lnTo>
                  <a:lnTo>
                    <a:pt x="10" y="232"/>
                  </a:lnTo>
                  <a:lnTo>
                    <a:pt x="12" y="230"/>
                  </a:lnTo>
                  <a:lnTo>
                    <a:pt x="12" y="230"/>
                  </a:lnTo>
                  <a:lnTo>
                    <a:pt x="18" y="214"/>
                  </a:lnTo>
                  <a:lnTo>
                    <a:pt x="27" y="198"/>
                  </a:lnTo>
                  <a:lnTo>
                    <a:pt x="38" y="183"/>
                  </a:lnTo>
                  <a:lnTo>
                    <a:pt x="48" y="168"/>
                  </a:lnTo>
                  <a:lnTo>
                    <a:pt x="72" y="139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106" y="99"/>
                  </a:lnTo>
                  <a:lnTo>
                    <a:pt x="118" y="86"/>
                  </a:lnTo>
                  <a:lnTo>
                    <a:pt x="143" y="64"/>
                  </a:lnTo>
                  <a:lnTo>
                    <a:pt x="143" y="64"/>
                  </a:lnTo>
                  <a:lnTo>
                    <a:pt x="157" y="48"/>
                  </a:lnTo>
                  <a:lnTo>
                    <a:pt x="174" y="32"/>
                  </a:lnTo>
                  <a:lnTo>
                    <a:pt x="183" y="24"/>
                  </a:lnTo>
                  <a:lnTo>
                    <a:pt x="192" y="18"/>
                  </a:lnTo>
                  <a:lnTo>
                    <a:pt x="201" y="14"/>
                  </a:lnTo>
                  <a:lnTo>
                    <a:pt x="212" y="11"/>
                  </a:lnTo>
                  <a:lnTo>
                    <a:pt x="212" y="11"/>
                  </a:lnTo>
                  <a:lnTo>
                    <a:pt x="213" y="10"/>
                  </a:lnTo>
                  <a:lnTo>
                    <a:pt x="216" y="9"/>
                  </a:lnTo>
                  <a:lnTo>
                    <a:pt x="217" y="5"/>
                  </a:lnTo>
                  <a:lnTo>
                    <a:pt x="217" y="3"/>
                  </a:lnTo>
                  <a:lnTo>
                    <a:pt x="216" y="1"/>
                  </a:lnTo>
                  <a:lnTo>
                    <a:pt x="213" y="0"/>
                  </a:lnTo>
                  <a:lnTo>
                    <a:pt x="212" y="0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chenying0907 886"/>
            <p:cNvSpPr>
              <a:spLocks/>
            </p:cNvSpPr>
            <p:nvPr/>
          </p:nvSpPr>
          <p:spPr bwMode="auto">
            <a:xfrm>
              <a:off x="3252788" y="3548063"/>
              <a:ext cx="125413" cy="130175"/>
            </a:xfrm>
            <a:custGeom>
              <a:avLst/>
              <a:gdLst/>
              <a:ahLst/>
              <a:cxnLst>
                <a:cxn ang="0">
                  <a:pos x="305" y="1"/>
                </a:cxn>
                <a:cxn ang="0">
                  <a:pos x="305" y="1"/>
                </a:cxn>
                <a:cxn ang="0">
                  <a:pos x="296" y="6"/>
                </a:cxn>
                <a:cxn ang="0">
                  <a:pos x="287" y="13"/>
                </a:cxn>
                <a:cxn ang="0">
                  <a:pos x="278" y="18"/>
                </a:cxn>
                <a:cxn ang="0">
                  <a:pos x="270" y="24"/>
                </a:cxn>
                <a:cxn ang="0">
                  <a:pos x="270" y="24"/>
                </a:cxn>
                <a:cxn ang="0">
                  <a:pos x="249" y="45"/>
                </a:cxn>
                <a:cxn ang="0">
                  <a:pos x="227" y="65"/>
                </a:cxn>
                <a:cxn ang="0">
                  <a:pos x="227" y="65"/>
                </a:cxn>
                <a:cxn ang="0">
                  <a:pos x="181" y="107"/>
                </a:cxn>
                <a:cxn ang="0">
                  <a:pos x="159" y="129"/>
                </a:cxn>
                <a:cxn ang="0">
                  <a:pos x="138" y="151"/>
                </a:cxn>
                <a:cxn ang="0">
                  <a:pos x="138" y="151"/>
                </a:cxn>
                <a:cxn ang="0">
                  <a:pos x="95" y="200"/>
                </a:cxn>
                <a:cxn ang="0">
                  <a:pos x="50" y="247"/>
                </a:cxn>
                <a:cxn ang="0">
                  <a:pos x="50" y="247"/>
                </a:cxn>
                <a:cxn ang="0">
                  <a:pos x="36" y="264"/>
                </a:cxn>
                <a:cxn ang="0">
                  <a:pos x="21" y="282"/>
                </a:cxn>
                <a:cxn ang="0">
                  <a:pos x="10" y="302"/>
                </a:cxn>
                <a:cxn ang="0">
                  <a:pos x="4" y="312"/>
                </a:cxn>
                <a:cxn ang="0">
                  <a:pos x="0" y="323"/>
                </a:cxn>
                <a:cxn ang="0">
                  <a:pos x="0" y="323"/>
                </a:cxn>
                <a:cxn ang="0">
                  <a:pos x="0" y="325"/>
                </a:cxn>
                <a:cxn ang="0">
                  <a:pos x="2" y="327"/>
                </a:cxn>
                <a:cxn ang="0">
                  <a:pos x="4" y="329"/>
                </a:cxn>
                <a:cxn ang="0">
                  <a:pos x="10" y="329"/>
                </a:cxn>
                <a:cxn ang="0">
                  <a:pos x="11" y="328"/>
                </a:cxn>
                <a:cxn ang="0">
                  <a:pos x="12" y="325"/>
                </a:cxn>
                <a:cxn ang="0">
                  <a:pos x="12" y="325"/>
                </a:cxn>
                <a:cxn ang="0">
                  <a:pos x="17" y="313"/>
                </a:cxn>
                <a:cxn ang="0">
                  <a:pos x="23" y="302"/>
                </a:cxn>
                <a:cxn ang="0">
                  <a:pos x="31" y="290"/>
                </a:cxn>
                <a:cxn ang="0">
                  <a:pos x="38" y="279"/>
                </a:cxn>
                <a:cxn ang="0">
                  <a:pos x="55" y="259"/>
                </a:cxn>
                <a:cxn ang="0">
                  <a:pos x="74" y="239"/>
                </a:cxn>
                <a:cxn ang="0">
                  <a:pos x="74" y="239"/>
                </a:cxn>
                <a:cxn ang="0">
                  <a:pos x="113" y="196"/>
                </a:cxn>
                <a:cxn ang="0">
                  <a:pos x="154" y="151"/>
                </a:cxn>
                <a:cxn ang="0">
                  <a:pos x="154" y="151"/>
                </a:cxn>
                <a:cxn ang="0">
                  <a:pos x="172" y="130"/>
                </a:cxn>
                <a:cxn ang="0">
                  <a:pos x="193" y="111"/>
                </a:cxn>
                <a:cxn ang="0">
                  <a:pos x="235" y="73"/>
                </a:cxn>
                <a:cxn ang="0">
                  <a:pos x="235" y="73"/>
                </a:cxn>
                <a:cxn ang="0">
                  <a:pos x="271" y="39"/>
                </a:cxn>
                <a:cxn ang="0">
                  <a:pos x="271" y="39"/>
                </a:cxn>
                <a:cxn ang="0">
                  <a:pos x="280" y="31"/>
                </a:cxn>
                <a:cxn ang="0">
                  <a:pos x="292" y="23"/>
                </a:cxn>
                <a:cxn ang="0">
                  <a:pos x="303" y="17"/>
                </a:cxn>
                <a:cxn ang="0">
                  <a:pos x="313" y="9"/>
                </a:cxn>
                <a:cxn ang="0">
                  <a:pos x="313" y="9"/>
                </a:cxn>
                <a:cxn ang="0">
                  <a:pos x="314" y="6"/>
                </a:cxn>
                <a:cxn ang="0">
                  <a:pos x="316" y="5"/>
                </a:cxn>
                <a:cxn ang="0">
                  <a:pos x="314" y="2"/>
                </a:cxn>
                <a:cxn ang="0">
                  <a:pos x="313" y="1"/>
                </a:cxn>
                <a:cxn ang="0">
                  <a:pos x="309" y="0"/>
                </a:cxn>
                <a:cxn ang="0">
                  <a:pos x="308" y="0"/>
                </a:cxn>
                <a:cxn ang="0">
                  <a:pos x="305" y="1"/>
                </a:cxn>
                <a:cxn ang="0">
                  <a:pos x="305" y="1"/>
                </a:cxn>
              </a:cxnLst>
              <a:rect l="0" t="0" r="r" b="b"/>
              <a:pathLst>
                <a:path w="316" h="329">
                  <a:moveTo>
                    <a:pt x="305" y="1"/>
                  </a:moveTo>
                  <a:lnTo>
                    <a:pt x="305" y="1"/>
                  </a:lnTo>
                  <a:lnTo>
                    <a:pt x="296" y="6"/>
                  </a:lnTo>
                  <a:lnTo>
                    <a:pt x="287" y="13"/>
                  </a:lnTo>
                  <a:lnTo>
                    <a:pt x="278" y="18"/>
                  </a:lnTo>
                  <a:lnTo>
                    <a:pt x="270" y="24"/>
                  </a:lnTo>
                  <a:lnTo>
                    <a:pt x="270" y="24"/>
                  </a:lnTo>
                  <a:lnTo>
                    <a:pt x="249" y="45"/>
                  </a:lnTo>
                  <a:lnTo>
                    <a:pt x="227" y="65"/>
                  </a:lnTo>
                  <a:lnTo>
                    <a:pt x="227" y="65"/>
                  </a:lnTo>
                  <a:lnTo>
                    <a:pt x="181" y="107"/>
                  </a:lnTo>
                  <a:lnTo>
                    <a:pt x="159" y="129"/>
                  </a:lnTo>
                  <a:lnTo>
                    <a:pt x="138" y="151"/>
                  </a:lnTo>
                  <a:lnTo>
                    <a:pt x="138" y="151"/>
                  </a:lnTo>
                  <a:lnTo>
                    <a:pt x="95" y="200"/>
                  </a:lnTo>
                  <a:lnTo>
                    <a:pt x="50" y="247"/>
                  </a:lnTo>
                  <a:lnTo>
                    <a:pt x="50" y="247"/>
                  </a:lnTo>
                  <a:lnTo>
                    <a:pt x="36" y="264"/>
                  </a:lnTo>
                  <a:lnTo>
                    <a:pt x="21" y="282"/>
                  </a:lnTo>
                  <a:lnTo>
                    <a:pt x="10" y="302"/>
                  </a:lnTo>
                  <a:lnTo>
                    <a:pt x="4" y="312"/>
                  </a:lnTo>
                  <a:lnTo>
                    <a:pt x="0" y="323"/>
                  </a:lnTo>
                  <a:lnTo>
                    <a:pt x="0" y="323"/>
                  </a:lnTo>
                  <a:lnTo>
                    <a:pt x="0" y="325"/>
                  </a:lnTo>
                  <a:lnTo>
                    <a:pt x="2" y="327"/>
                  </a:lnTo>
                  <a:lnTo>
                    <a:pt x="4" y="329"/>
                  </a:lnTo>
                  <a:lnTo>
                    <a:pt x="10" y="329"/>
                  </a:lnTo>
                  <a:lnTo>
                    <a:pt x="11" y="328"/>
                  </a:lnTo>
                  <a:lnTo>
                    <a:pt x="12" y="325"/>
                  </a:lnTo>
                  <a:lnTo>
                    <a:pt x="12" y="325"/>
                  </a:lnTo>
                  <a:lnTo>
                    <a:pt x="17" y="313"/>
                  </a:lnTo>
                  <a:lnTo>
                    <a:pt x="23" y="302"/>
                  </a:lnTo>
                  <a:lnTo>
                    <a:pt x="31" y="290"/>
                  </a:lnTo>
                  <a:lnTo>
                    <a:pt x="38" y="279"/>
                  </a:lnTo>
                  <a:lnTo>
                    <a:pt x="55" y="259"/>
                  </a:lnTo>
                  <a:lnTo>
                    <a:pt x="74" y="239"/>
                  </a:lnTo>
                  <a:lnTo>
                    <a:pt x="74" y="239"/>
                  </a:lnTo>
                  <a:lnTo>
                    <a:pt x="113" y="196"/>
                  </a:lnTo>
                  <a:lnTo>
                    <a:pt x="154" y="151"/>
                  </a:lnTo>
                  <a:lnTo>
                    <a:pt x="154" y="151"/>
                  </a:lnTo>
                  <a:lnTo>
                    <a:pt x="172" y="130"/>
                  </a:lnTo>
                  <a:lnTo>
                    <a:pt x="193" y="111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71" y="39"/>
                  </a:lnTo>
                  <a:lnTo>
                    <a:pt x="271" y="39"/>
                  </a:lnTo>
                  <a:lnTo>
                    <a:pt x="280" y="31"/>
                  </a:lnTo>
                  <a:lnTo>
                    <a:pt x="292" y="23"/>
                  </a:lnTo>
                  <a:lnTo>
                    <a:pt x="303" y="17"/>
                  </a:lnTo>
                  <a:lnTo>
                    <a:pt x="313" y="9"/>
                  </a:lnTo>
                  <a:lnTo>
                    <a:pt x="313" y="9"/>
                  </a:lnTo>
                  <a:lnTo>
                    <a:pt x="314" y="6"/>
                  </a:lnTo>
                  <a:lnTo>
                    <a:pt x="316" y="5"/>
                  </a:lnTo>
                  <a:lnTo>
                    <a:pt x="314" y="2"/>
                  </a:lnTo>
                  <a:lnTo>
                    <a:pt x="313" y="1"/>
                  </a:lnTo>
                  <a:lnTo>
                    <a:pt x="309" y="0"/>
                  </a:lnTo>
                  <a:lnTo>
                    <a:pt x="308" y="0"/>
                  </a:lnTo>
                  <a:lnTo>
                    <a:pt x="305" y="1"/>
                  </a:lnTo>
                  <a:lnTo>
                    <a:pt x="30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chenying0907 887"/>
            <p:cNvSpPr>
              <a:spLocks/>
            </p:cNvSpPr>
            <p:nvPr/>
          </p:nvSpPr>
          <p:spPr bwMode="auto">
            <a:xfrm>
              <a:off x="3255963" y="3578226"/>
              <a:ext cx="133350" cy="146050"/>
            </a:xfrm>
            <a:custGeom>
              <a:avLst/>
              <a:gdLst/>
              <a:ahLst/>
              <a:cxnLst>
                <a:cxn ang="0">
                  <a:pos x="328" y="1"/>
                </a:cxn>
                <a:cxn ang="0">
                  <a:pos x="277" y="42"/>
                </a:cxn>
                <a:cxn ang="0">
                  <a:pos x="230" y="86"/>
                </a:cxn>
                <a:cxn ang="0">
                  <a:pos x="186" y="136"/>
                </a:cxn>
                <a:cxn ang="0">
                  <a:pos x="144" y="184"/>
                </a:cxn>
                <a:cxn ang="0">
                  <a:pos x="122" y="208"/>
                </a:cxn>
                <a:cxn ang="0">
                  <a:pos x="73" y="252"/>
                </a:cxn>
                <a:cxn ang="0">
                  <a:pos x="50" y="275"/>
                </a:cxn>
                <a:cxn ang="0">
                  <a:pos x="26" y="303"/>
                </a:cxn>
                <a:cxn ang="0">
                  <a:pos x="12" y="324"/>
                </a:cxn>
                <a:cxn ang="0">
                  <a:pos x="3" y="348"/>
                </a:cxn>
                <a:cxn ang="0">
                  <a:pos x="0" y="360"/>
                </a:cxn>
                <a:cxn ang="0">
                  <a:pos x="3" y="365"/>
                </a:cxn>
                <a:cxn ang="0">
                  <a:pos x="9" y="365"/>
                </a:cxn>
                <a:cxn ang="0">
                  <a:pos x="16" y="358"/>
                </a:cxn>
                <a:cxn ang="0">
                  <a:pos x="17" y="353"/>
                </a:cxn>
                <a:cxn ang="0">
                  <a:pos x="13" y="349"/>
                </a:cxn>
                <a:cxn ang="0">
                  <a:pos x="17" y="337"/>
                </a:cxn>
                <a:cxn ang="0">
                  <a:pos x="30" y="315"/>
                </a:cxn>
                <a:cxn ang="0">
                  <a:pos x="55" y="285"/>
                </a:cxn>
                <a:cxn ang="0">
                  <a:pos x="72" y="268"/>
                </a:cxn>
                <a:cxn ang="0">
                  <a:pos x="116" y="228"/>
                </a:cxn>
                <a:cxn ang="0">
                  <a:pos x="149" y="196"/>
                </a:cxn>
                <a:cxn ang="0">
                  <a:pos x="158" y="186"/>
                </a:cxn>
                <a:cxn ang="0">
                  <a:pos x="220" y="115"/>
                </a:cxn>
                <a:cxn ang="0">
                  <a:pos x="263" y="71"/>
                </a:cxn>
                <a:cxn ang="0">
                  <a:pos x="309" y="30"/>
                </a:cxn>
                <a:cxn ang="0">
                  <a:pos x="334" y="12"/>
                </a:cxn>
                <a:cxn ang="0">
                  <a:pos x="336" y="8"/>
                </a:cxn>
                <a:cxn ang="0">
                  <a:pos x="334" y="1"/>
                </a:cxn>
                <a:cxn ang="0">
                  <a:pos x="330" y="0"/>
                </a:cxn>
                <a:cxn ang="0">
                  <a:pos x="328" y="1"/>
                </a:cxn>
              </a:cxnLst>
              <a:rect l="0" t="0" r="r" b="b"/>
              <a:pathLst>
                <a:path w="336" h="366">
                  <a:moveTo>
                    <a:pt x="328" y="1"/>
                  </a:moveTo>
                  <a:lnTo>
                    <a:pt x="328" y="1"/>
                  </a:lnTo>
                  <a:lnTo>
                    <a:pt x="302" y="21"/>
                  </a:lnTo>
                  <a:lnTo>
                    <a:pt x="277" y="42"/>
                  </a:lnTo>
                  <a:lnTo>
                    <a:pt x="252" y="64"/>
                  </a:lnTo>
                  <a:lnTo>
                    <a:pt x="230" y="86"/>
                  </a:lnTo>
                  <a:lnTo>
                    <a:pt x="208" y="111"/>
                  </a:lnTo>
                  <a:lnTo>
                    <a:pt x="186" y="136"/>
                  </a:lnTo>
                  <a:lnTo>
                    <a:pt x="144" y="184"/>
                  </a:lnTo>
                  <a:lnTo>
                    <a:pt x="144" y="184"/>
                  </a:lnTo>
                  <a:lnTo>
                    <a:pt x="133" y="198"/>
                  </a:lnTo>
                  <a:lnTo>
                    <a:pt x="122" y="208"/>
                  </a:lnTo>
                  <a:lnTo>
                    <a:pt x="98" y="230"/>
                  </a:lnTo>
                  <a:lnTo>
                    <a:pt x="73" y="252"/>
                  </a:lnTo>
                  <a:lnTo>
                    <a:pt x="50" y="275"/>
                  </a:lnTo>
                  <a:lnTo>
                    <a:pt x="50" y="275"/>
                  </a:lnTo>
                  <a:lnTo>
                    <a:pt x="34" y="293"/>
                  </a:lnTo>
                  <a:lnTo>
                    <a:pt x="26" y="303"/>
                  </a:lnTo>
                  <a:lnTo>
                    <a:pt x="18" y="314"/>
                  </a:lnTo>
                  <a:lnTo>
                    <a:pt x="12" y="324"/>
                  </a:lnTo>
                  <a:lnTo>
                    <a:pt x="7" y="336"/>
                  </a:lnTo>
                  <a:lnTo>
                    <a:pt x="3" y="348"/>
                  </a:lnTo>
                  <a:lnTo>
                    <a:pt x="0" y="360"/>
                  </a:lnTo>
                  <a:lnTo>
                    <a:pt x="0" y="360"/>
                  </a:lnTo>
                  <a:lnTo>
                    <a:pt x="0" y="364"/>
                  </a:lnTo>
                  <a:lnTo>
                    <a:pt x="3" y="365"/>
                  </a:lnTo>
                  <a:lnTo>
                    <a:pt x="7" y="366"/>
                  </a:lnTo>
                  <a:lnTo>
                    <a:pt x="9" y="365"/>
                  </a:lnTo>
                  <a:lnTo>
                    <a:pt x="16" y="358"/>
                  </a:lnTo>
                  <a:lnTo>
                    <a:pt x="16" y="358"/>
                  </a:lnTo>
                  <a:lnTo>
                    <a:pt x="17" y="356"/>
                  </a:lnTo>
                  <a:lnTo>
                    <a:pt x="17" y="353"/>
                  </a:lnTo>
                  <a:lnTo>
                    <a:pt x="16" y="352"/>
                  </a:lnTo>
                  <a:lnTo>
                    <a:pt x="13" y="349"/>
                  </a:lnTo>
                  <a:lnTo>
                    <a:pt x="13" y="349"/>
                  </a:lnTo>
                  <a:lnTo>
                    <a:pt x="17" y="337"/>
                  </a:lnTo>
                  <a:lnTo>
                    <a:pt x="24" y="327"/>
                  </a:lnTo>
                  <a:lnTo>
                    <a:pt x="30" y="315"/>
                  </a:lnTo>
                  <a:lnTo>
                    <a:pt x="38" y="305"/>
                  </a:lnTo>
                  <a:lnTo>
                    <a:pt x="55" y="285"/>
                  </a:lnTo>
                  <a:lnTo>
                    <a:pt x="72" y="268"/>
                  </a:lnTo>
                  <a:lnTo>
                    <a:pt x="72" y="268"/>
                  </a:lnTo>
                  <a:lnTo>
                    <a:pt x="94" y="247"/>
                  </a:lnTo>
                  <a:lnTo>
                    <a:pt x="116" y="228"/>
                  </a:lnTo>
                  <a:lnTo>
                    <a:pt x="139" y="207"/>
                  </a:lnTo>
                  <a:lnTo>
                    <a:pt x="149" y="196"/>
                  </a:lnTo>
                  <a:lnTo>
                    <a:pt x="158" y="186"/>
                  </a:lnTo>
                  <a:lnTo>
                    <a:pt x="158" y="186"/>
                  </a:lnTo>
                  <a:lnTo>
                    <a:pt x="199" y="139"/>
                  </a:lnTo>
                  <a:lnTo>
                    <a:pt x="220" y="115"/>
                  </a:lnTo>
                  <a:lnTo>
                    <a:pt x="241" y="93"/>
                  </a:lnTo>
                  <a:lnTo>
                    <a:pt x="263" y="71"/>
                  </a:lnTo>
                  <a:lnTo>
                    <a:pt x="285" y="50"/>
                  </a:lnTo>
                  <a:lnTo>
                    <a:pt x="309" y="30"/>
                  </a:lnTo>
                  <a:lnTo>
                    <a:pt x="334" y="12"/>
                  </a:lnTo>
                  <a:lnTo>
                    <a:pt x="334" y="12"/>
                  </a:lnTo>
                  <a:lnTo>
                    <a:pt x="335" y="9"/>
                  </a:lnTo>
                  <a:lnTo>
                    <a:pt x="336" y="8"/>
                  </a:lnTo>
                  <a:lnTo>
                    <a:pt x="335" y="3"/>
                  </a:lnTo>
                  <a:lnTo>
                    <a:pt x="334" y="1"/>
                  </a:lnTo>
                  <a:lnTo>
                    <a:pt x="332" y="0"/>
                  </a:lnTo>
                  <a:lnTo>
                    <a:pt x="330" y="0"/>
                  </a:lnTo>
                  <a:lnTo>
                    <a:pt x="328" y="1"/>
                  </a:lnTo>
                  <a:lnTo>
                    <a:pt x="328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chenying0907 888"/>
            <p:cNvSpPr>
              <a:spLocks/>
            </p:cNvSpPr>
            <p:nvPr/>
          </p:nvSpPr>
          <p:spPr bwMode="auto">
            <a:xfrm>
              <a:off x="3267076" y="3592513"/>
              <a:ext cx="152400" cy="169863"/>
            </a:xfrm>
            <a:custGeom>
              <a:avLst/>
              <a:gdLst/>
              <a:ahLst/>
              <a:cxnLst>
                <a:cxn ang="0">
                  <a:pos x="371" y="2"/>
                </a:cxn>
                <a:cxn ang="0">
                  <a:pos x="371" y="2"/>
                </a:cxn>
                <a:cxn ang="0">
                  <a:pos x="319" y="51"/>
                </a:cxn>
                <a:cxn ang="0">
                  <a:pos x="293" y="76"/>
                </a:cxn>
                <a:cxn ang="0">
                  <a:pos x="267" y="100"/>
                </a:cxn>
                <a:cxn ang="0">
                  <a:pos x="267" y="100"/>
                </a:cxn>
                <a:cxn ang="0">
                  <a:pos x="212" y="147"/>
                </a:cxn>
                <a:cxn ang="0">
                  <a:pos x="186" y="172"/>
                </a:cxn>
                <a:cxn ang="0">
                  <a:pos x="161" y="199"/>
                </a:cxn>
                <a:cxn ang="0">
                  <a:pos x="161" y="199"/>
                </a:cxn>
                <a:cxn ang="0">
                  <a:pos x="149" y="212"/>
                </a:cxn>
                <a:cxn ang="0">
                  <a:pos x="138" y="228"/>
                </a:cxn>
                <a:cxn ang="0">
                  <a:pos x="119" y="258"/>
                </a:cxn>
                <a:cxn ang="0">
                  <a:pos x="99" y="289"/>
                </a:cxn>
                <a:cxn ang="0">
                  <a:pos x="81" y="321"/>
                </a:cxn>
                <a:cxn ang="0">
                  <a:pos x="81" y="321"/>
                </a:cxn>
                <a:cxn ang="0">
                  <a:pos x="63" y="346"/>
                </a:cxn>
                <a:cxn ang="0">
                  <a:pos x="46" y="372"/>
                </a:cxn>
                <a:cxn ang="0">
                  <a:pos x="46" y="372"/>
                </a:cxn>
                <a:cxn ang="0">
                  <a:pos x="38" y="385"/>
                </a:cxn>
                <a:cxn ang="0">
                  <a:pos x="29" y="399"/>
                </a:cxn>
                <a:cxn ang="0">
                  <a:pos x="22" y="406"/>
                </a:cxn>
                <a:cxn ang="0">
                  <a:pos x="17" y="411"/>
                </a:cxn>
                <a:cxn ang="0">
                  <a:pos x="10" y="415"/>
                </a:cxn>
                <a:cxn ang="0">
                  <a:pos x="4" y="416"/>
                </a:cxn>
                <a:cxn ang="0">
                  <a:pos x="4" y="416"/>
                </a:cxn>
                <a:cxn ang="0">
                  <a:pos x="1" y="418"/>
                </a:cxn>
                <a:cxn ang="0">
                  <a:pos x="0" y="419"/>
                </a:cxn>
                <a:cxn ang="0">
                  <a:pos x="0" y="421"/>
                </a:cxn>
                <a:cxn ang="0">
                  <a:pos x="0" y="423"/>
                </a:cxn>
                <a:cxn ang="0">
                  <a:pos x="2" y="427"/>
                </a:cxn>
                <a:cxn ang="0">
                  <a:pos x="4" y="428"/>
                </a:cxn>
                <a:cxn ang="0">
                  <a:pos x="6" y="428"/>
                </a:cxn>
                <a:cxn ang="0">
                  <a:pos x="6" y="428"/>
                </a:cxn>
                <a:cxn ang="0">
                  <a:pos x="15" y="425"/>
                </a:cxn>
                <a:cxn ang="0">
                  <a:pos x="25" y="419"/>
                </a:cxn>
                <a:cxn ang="0">
                  <a:pos x="31" y="412"/>
                </a:cxn>
                <a:cxn ang="0">
                  <a:pos x="39" y="403"/>
                </a:cxn>
                <a:cxn ang="0">
                  <a:pos x="51" y="385"/>
                </a:cxn>
                <a:cxn ang="0">
                  <a:pos x="61" y="368"/>
                </a:cxn>
                <a:cxn ang="0">
                  <a:pos x="61" y="368"/>
                </a:cxn>
                <a:cxn ang="0">
                  <a:pos x="153" y="229"/>
                </a:cxn>
                <a:cxn ang="0">
                  <a:pos x="153" y="229"/>
                </a:cxn>
                <a:cxn ang="0">
                  <a:pos x="163" y="212"/>
                </a:cxn>
                <a:cxn ang="0">
                  <a:pos x="176" y="197"/>
                </a:cxn>
                <a:cxn ang="0">
                  <a:pos x="191" y="182"/>
                </a:cxn>
                <a:cxn ang="0">
                  <a:pos x="205" y="168"/>
                </a:cxn>
                <a:cxn ang="0">
                  <a:pos x="235" y="140"/>
                </a:cxn>
                <a:cxn ang="0">
                  <a:pos x="267" y="114"/>
                </a:cxn>
                <a:cxn ang="0">
                  <a:pos x="267" y="114"/>
                </a:cxn>
                <a:cxn ang="0">
                  <a:pos x="295" y="89"/>
                </a:cxn>
                <a:cxn ang="0">
                  <a:pos x="324" y="63"/>
                </a:cxn>
                <a:cxn ang="0">
                  <a:pos x="380" y="10"/>
                </a:cxn>
                <a:cxn ang="0">
                  <a:pos x="380" y="10"/>
                </a:cxn>
                <a:cxn ang="0">
                  <a:pos x="382" y="8"/>
                </a:cxn>
                <a:cxn ang="0">
                  <a:pos x="382" y="6"/>
                </a:cxn>
                <a:cxn ang="0">
                  <a:pos x="380" y="2"/>
                </a:cxn>
                <a:cxn ang="0">
                  <a:pos x="377" y="0"/>
                </a:cxn>
                <a:cxn ang="0">
                  <a:pos x="374" y="0"/>
                </a:cxn>
                <a:cxn ang="0">
                  <a:pos x="371" y="2"/>
                </a:cxn>
                <a:cxn ang="0">
                  <a:pos x="371" y="2"/>
                </a:cxn>
              </a:cxnLst>
              <a:rect l="0" t="0" r="r" b="b"/>
              <a:pathLst>
                <a:path w="382" h="428">
                  <a:moveTo>
                    <a:pt x="371" y="2"/>
                  </a:moveTo>
                  <a:lnTo>
                    <a:pt x="371" y="2"/>
                  </a:lnTo>
                  <a:lnTo>
                    <a:pt x="319" y="51"/>
                  </a:lnTo>
                  <a:lnTo>
                    <a:pt x="293" y="76"/>
                  </a:lnTo>
                  <a:lnTo>
                    <a:pt x="267" y="100"/>
                  </a:lnTo>
                  <a:lnTo>
                    <a:pt x="267" y="100"/>
                  </a:lnTo>
                  <a:lnTo>
                    <a:pt x="212" y="147"/>
                  </a:lnTo>
                  <a:lnTo>
                    <a:pt x="186" y="172"/>
                  </a:lnTo>
                  <a:lnTo>
                    <a:pt x="161" y="199"/>
                  </a:lnTo>
                  <a:lnTo>
                    <a:pt x="161" y="199"/>
                  </a:lnTo>
                  <a:lnTo>
                    <a:pt x="149" y="212"/>
                  </a:lnTo>
                  <a:lnTo>
                    <a:pt x="138" y="228"/>
                  </a:lnTo>
                  <a:lnTo>
                    <a:pt x="119" y="258"/>
                  </a:lnTo>
                  <a:lnTo>
                    <a:pt x="99" y="289"/>
                  </a:lnTo>
                  <a:lnTo>
                    <a:pt x="81" y="321"/>
                  </a:lnTo>
                  <a:lnTo>
                    <a:pt x="81" y="321"/>
                  </a:lnTo>
                  <a:lnTo>
                    <a:pt x="63" y="346"/>
                  </a:lnTo>
                  <a:lnTo>
                    <a:pt x="46" y="372"/>
                  </a:lnTo>
                  <a:lnTo>
                    <a:pt x="46" y="372"/>
                  </a:lnTo>
                  <a:lnTo>
                    <a:pt x="38" y="385"/>
                  </a:lnTo>
                  <a:lnTo>
                    <a:pt x="29" y="399"/>
                  </a:lnTo>
                  <a:lnTo>
                    <a:pt x="22" y="406"/>
                  </a:lnTo>
                  <a:lnTo>
                    <a:pt x="17" y="411"/>
                  </a:lnTo>
                  <a:lnTo>
                    <a:pt x="10" y="415"/>
                  </a:lnTo>
                  <a:lnTo>
                    <a:pt x="4" y="416"/>
                  </a:lnTo>
                  <a:lnTo>
                    <a:pt x="4" y="416"/>
                  </a:lnTo>
                  <a:lnTo>
                    <a:pt x="1" y="418"/>
                  </a:lnTo>
                  <a:lnTo>
                    <a:pt x="0" y="419"/>
                  </a:lnTo>
                  <a:lnTo>
                    <a:pt x="0" y="421"/>
                  </a:lnTo>
                  <a:lnTo>
                    <a:pt x="0" y="423"/>
                  </a:lnTo>
                  <a:lnTo>
                    <a:pt x="2" y="427"/>
                  </a:lnTo>
                  <a:lnTo>
                    <a:pt x="4" y="428"/>
                  </a:lnTo>
                  <a:lnTo>
                    <a:pt x="6" y="428"/>
                  </a:lnTo>
                  <a:lnTo>
                    <a:pt x="6" y="428"/>
                  </a:lnTo>
                  <a:lnTo>
                    <a:pt x="15" y="425"/>
                  </a:lnTo>
                  <a:lnTo>
                    <a:pt x="25" y="419"/>
                  </a:lnTo>
                  <a:lnTo>
                    <a:pt x="31" y="412"/>
                  </a:lnTo>
                  <a:lnTo>
                    <a:pt x="39" y="403"/>
                  </a:lnTo>
                  <a:lnTo>
                    <a:pt x="51" y="385"/>
                  </a:lnTo>
                  <a:lnTo>
                    <a:pt x="61" y="368"/>
                  </a:lnTo>
                  <a:lnTo>
                    <a:pt x="61" y="368"/>
                  </a:lnTo>
                  <a:lnTo>
                    <a:pt x="153" y="229"/>
                  </a:lnTo>
                  <a:lnTo>
                    <a:pt x="153" y="229"/>
                  </a:lnTo>
                  <a:lnTo>
                    <a:pt x="163" y="212"/>
                  </a:lnTo>
                  <a:lnTo>
                    <a:pt x="176" y="197"/>
                  </a:lnTo>
                  <a:lnTo>
                    <a:pt x="191" y="182"/>
                  </a:lnTo>
                  <a:lnTo>
                    <a:pt x="205" y="168"/>
                  </a:lnTo>
                  <a:lnTo>
                    <a:pt x="235" y="140"/>
                  </a:lnTo>
                  <a:lnTo>
                    <a:pt x="267" y="114"/>
                  </a:lnTo>
                  <a:lnTo>
                    <a:pt x="267" y="114"/>
                  </a:lnTo>
                  <a:lnTo>
                    <a:pt x="295" y="89"/>
                  </a:lnTo>
                  <a:lnTo>
                    <a:pt x="324" y="63"/>
                  </a:lnTo>
                  <a:lnTo>
                    <a:pt x="380" y="10"/>
                  </a:lnTo>
                  <a:lnTo>
                    <a:pt x="380" y="10"/>
                  </a:lnTo>
                  <a:lnTo>
                    <a:pt x="382" y="8"/>
                  </a:lnTo>
                  <a:lnTo>
                    <a:pt x="382" y="6"/>
                  </a:lnTo>
                  <a:lnTo>
                    <a:pt x="380" y="2"/>
                  </a:lnTo>
                  <a:lnTo>
                    <a:pt x="377" y="0"/>
                  </a:lnTo>
                  <a:lnTo>
                    <a:pt x="374" y="0"/>
                  </a:lnTo>
                  <a:lnTo>
                    <a:pt x="371" y="2"/>
                  </a:lnTo>
                  <a:lnTo>
                    <a:pt x="371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4" name="chenying0907 889"/>
            <p:cNvSpPr>
              <a:spLocks/>
            </p:cNvSpPr>
            <p:nvPr/>
          </p:nvSpPr>
          <p:spPr bwMode="auto">
            <a:xfrm>
              <a:off x="3327401" y="3587751"/>
              <a:ext cx="139700" cy="176213"/>
            </a:xfrm>
            <a:custGeom>
              <a:avLst/>
              <a:gdLst/>
              <a:ahLst/>
              <a:cxnLst>
                <a:cxn ang="0">
                  <a:pos x="340" y="1"/>
                </a:cxn>
                <a:cxn ang="0">
                  <a:pos x="323" y="15"/>
                </a:cxn>
                <a:cxn ang="0">
                  <a:pos x="310" y="34"/>
                </a:cxn>
                <a:cxn ang="0">
                  <a:pos x="298" y="49"/>
                </a:cxn>
                <a:cxn ang="0">
                  <a:pos x="264" y="94"/>
                </a:cxn>
                <a:cxn ang="0">
                  <a:pos x="214" y="162"/>
                </a:cxn>
                <a:cxn ang="0">
                  <a:pos x="161" y="227"/>
                </a:cxn>
                <a:cxn ang="0">
                  <a:pos x="110" y="285"/>
                </a:cxn>
                <a:cxn ang="0">
                  <a:pos x="74" y="329"/>
                </a:cxn>
                <a:cxn ang="0">
                  <a:pos x="64" y="345"/>
                </a:cxn>
                <a:cxn ang="0">
                  <a:pos x="25" y="405"/>
                </a:cxn>
                <a:cxn ang="0">
                  <a:pos x="9" y="421"/>
                </a:cxn>
                <a:cxn ang="0">
                  <a:pos x="2" y="429"/>
                </a:cxn>
                <a:cxn ang="0">
                  <a:pos x="0" y="439"/>
                </a:cxn>
                <a:cxn ang="0">
                  <a:pos x="1" y="442"/>
                </a:cxn>
                <a:cxn ang="0">
                  <a:pos x="6" y="444"/>
                </a:cxn>
                <a:cxn ang="0">
                  <a:pos x="12" y="442"/>
                </a:cxn>
                <a:cxn ang="0">
                  <a:pos x="12" y="439"/>
                </a:cxn>
                <a:cxn ang="0">
                  <a:pos x="16" y="431"/>
                </a:cxn>
                <a:cxn ang="0">
                  <a:pos x="33" y="412"/>
                </a:cxn>
                <a:cxn ang="0">
                  <a:pos x="40" y="402"/>
                </a:cxn>
                <a:cxn ang="0">
                  <a:pos x="65" y="363"/>
                </a:cxn>
                <a:cxn ang="0">
                  <a:pos x="74" y="350"/>
                </a:cxn>
                <a:cxn ang="0">
                  <a:pos x="123" y="289"/>
                </a:cxn>
                <a:cxn ang="0">
                  <a:pos x="175" y="227"/>
                </a:cxn>
                <a:cxn ang="0">
                  <a:pos x="217" y="176"/>
                </a:cxn>
                <a:cxn ang="0">
                  <a:pos x="256" y="124"/>
                </a:cxn>
                <a:cxn ang="0">
                  <a:pos x="301" y="65"/>
                </a:cxn>
                <a:cxn ang="0">
                  <a:pos x="311" y="51"/>
                </a:cxn>
                <a:cxn ang="0">
                  <a:pos x="327" y="28"/>
                </a:cxn>
                <a:cxn ang="0">
                  <a:pos x="339" y="15"/>
                </a:cxn>
                <a:cxn ang="0">
                  <a:pos x="345" y="10"/>
                </a:cxn>
                <a:cxn ang="0">
                  <a:pos x="349" y="6"/>
                </a:cxn>
                <a:cxn ang="0">
                  <a:pos x="344" y="0"/>
                </a:cxn>
                <a:cxn ang="0">
                  <a:pos x="340" y="1"/>
                </a:cxn>
              </a:cxnLst>
              <a:rect l="0" t="0" r="r" b="b"/>
              <a:pathLst>
                <a:path w="349" h="444">
                  <a:moveTo>
                    <a:pt x="340" y="1"/>
                  </a:moveTo>
                  <a:lnTo>
                    <a:pt x="340" y="1"/>
                  </a:lnTo>
                  <a:lnTo>
                    <a:pt x="329" y="7"/>
                  </a:lnTo>
                  <a:lnTo>
                    <a:pt x="323" y="15"/>
                  </a:lnTo>
                  <a:lnTo>
                    <a:pt x="316" y="23"/>
                  </a:lnTo>
                  <a:lnTo>
                    <a:pt x="310" y="34"/>
                  </a:lnTo>
                  <a:lnTo>
                    <a:pt x="310" y="34"/>
                  </a:lnTo>
                  <a:lnTo>
                    <a:pt x="298" y="49"/>
                  </a:lnTo>
                  <a:lnTo>
                    <a:pt x="286" y="64"/>
                  </a:lnTo>
                  <a:lnTo>
                    <a:pt x="264" y="94"/>
                  </a:lnTo>
                  <a:lnTo>
                    <a:pt x="264" y="94"/>
                  </a:lnTo>
                  <a:lnTo>
                    <a:pt x="214" y="162"/>
                  </a:lnTo>
                  <a:lnTo>
                    <a:pt x="188" y="194"/>
                  </a:lnTo>
                  <a:lnTo>
                    <a:pt x="161" y="227"/>
                  </a:lnTo>
                  <a:lnTo>
                    <a:pt x="161" y="227"/>
                  </a:lnTo>
                  <a:lnTo>
                    <a:pt x="110" y="285"/>
                  </a:lnTo>
                  <a:lnTo>
                    <a:pt x="86" y="313"/>
                  </a:lnTo>
                  <a:lnTo>
                    <a:pt x="74" y="329"/>
                  </a:lnTo>
                  <a:lnTo>
                    <a:pt x="64" y="345"/>
                  </a:lnTo>
                  <a:lnTo>
                    <a:pt x="64" y="345"/>
                  </a:lnTo>
                  <a:lnTo>
                    <a:pt x="25" y="405"/>
                  </a:lnTo>
                  <a:lnTo>
                    <a:pt x="25" y="405"/>
                  </a:lnTo>
                  <a:lnTo>
                    <a:pt x="18" y="413"/>
                  </a:lnTo>
                  <a:lnTo>
                    <a:pt x="9" y="421"/>
                  </a:lnTo>
                  <a:lnTo>
                    <a:pt x="6" y="425"/>
                  </a:lnTo>
                  <a:lnTo>
                    <a:pt x="2" y="429"/>
                  </a:lnTo>
                  <a:lnTo>
                    <a:pt x="1" y="434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1" y="442"/>
                  </a:lnTo>
                  <a:lnTo>
                    <a:pt x="2" y="443"/>
                  </a:lnTo>
                  <a:lnTo>
                    <a:pt x="6" y="444"/>
                  </a:lnTo>
                  <a:lnTo>
                    <a:pt x="10" y="443"/>
                  </a:lnTo>
                  <a:lnTo>
                    <a:pt x="12" y="442"/>
                  </a:lnTo>
                  <a:lnTo>
                    <a:pt x="12" y="439"/>
                  </a:lnTo>
                  <a:lnTo>
                    <a:pt x="12" y="439"/>
                  </a:lnTo>
                  <a:lnTo>
                    <a:pt x="13" y="435"/>
                  </a:lnTo>
                  <a:lnTo>
                    <a:pt x="16" y="431"/>
                  </a:lnTo>
                  <a:lnTo>
                    <a:pt x="23" y="421"/>
                  </a:lnTo>
                  <a:lnTo>
                    <a:pt x="33" y="412"/>
                  </a:lnTo>
                  <a:lnTo>
                    <a:pt x="40" y="402"/>
                  </a:lnTo>
                  <a:lnTo>
                    <a:pt x="40" y="402"/>
                  </a:lnTo>
                  <a:lnTo>
                    <a:pt x="56" y="376"/>
                  </a:lnTo>
                  <a:lnTo>
                    <a:pt x="65" y="363"/>
                  </a:lnTo>
                  <a:lnTo>
                    <a:pt x="74" y="350"/>
                  </a:lnTo>
                  <a:lnTo>
                    <a:pt x="74" y="350"/>
                  </a:lnTo>
                  <a:lnTo>
                    <a:pt x="98" y="319"/>
                  </a:lnTo>
                  <a:lnTo>
                    <a:pt x="123" y="289"/>
                  </a:lnTo>
                  <a:lnTo>
                    <a:pt x="175" y="227"/>
                  </a:lnTo>
                  <a:lnTo>
                    <a:pt x="175" y="227"/>
                  </a:lnTo>
                  <a:lnTo>
                    <a:pt x="196" y="202"/>
                  </a:lnTo>
                  <a:lnTo>
                    <a:pt x="217" y="176"/>
                  </a:lnTo>
                  <a:lnTo>
                    <a:pt x="256" y="124"/>
                  </a:lnTo>
                  <a:lnTo>
                    <a:pt x="256" y="124"/>
                  </a:lnTo>
                  <a:lnTo>
                    <a:pt x="278" y="94"/>
                  </a:lnTo>
                  <a:lnTo>
                    <a:pt x="301" y="65"/>
                  </a:lnTo>
                  <a:lnTo>
                    <a:pt x="301" y="65"/>
                  </a:lnTo>
                  <a:lnTo>
                    <a:pt x="311" y="51"/>
                  </a:lnTo>
                  <a:lnTo>
                    <a:pt x="322" y="35"/>
                  </a:lnTo>
                  <a:lnTo>
                    <a:pt x="327" y="28"/>
                  </a:lnTo>
                  <a:lnTo>
                    <a:pt x="332" y="21"/>
                  </a:lnTo>
                  <a:lnTo>
                    <a:pt x="339" y="15"/>
                  </a:lnTo>
                  <a:lnTo>
                    <a:pt x="345" y="10"/>
                  </a:lnTo>
                  <a:lnTo>
                    <a:pt x="345" y="10"/>
                  </a:lnTo>
                  <a:lnTo>
                    <a:pt x="348" y="9"/>
                  </a:lnTo>
                  <a:lnTo>
                    <a:pt x="349" y="6"/>
                  </a:lnTo>
                  <a:lnTo>
                    <a:pt x="348" y="2"/>
                  </a:lnTo>
                  <a:lnTo>
                    <a:pt x="344" y="0"/>
                  </a:lnTo>
                  <a:lnTo>
                    <a:pt x="343" y="0"/>
                  </a:lnTo>
                  <a:lnTo>
                    <a:pt x="340" y="1"/>
                  </a:lnTo>
                  <a:lnTo>
                    <a:pt x="34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" name="chenying0907 890"/>
            <p:cNvSpPr>
              <a:spLocks/>
            </p:cNvSpPr>
            <p:nvPr/>
          </p:nvSpPr>
          <p:spPr bwMode="auto">
            <a:xfrm>
              <a:off x="3362326" y="3660776"/>
              <a:ext cx="88900" cy="106363"/>
            </a:xfrm>
            <a:custGeom>
              <a:avLst/>
              <a:gdLst/>
              <a:ahLst/>
              <a:cxnLst>
                <a:cxn ang="0">
                  <a:pos x="213" y="1"/>
                </a:cxn>
                <a:cxn ang="0">
                  <a:pos x="213" y="1"/>
                </a:cxn>
                <a:cxn ang="0">
                  <a:pos x="185" y="31"/>
                </a:cxn>
                <a:cxn ang="0">
                  <a:pos x="156" y="62"/>
                </a:cxn>
                <a:cxn ang="0">
                  <a:pos x="128" y="94"/>
                </a:cxn>
                <a:cxn ang="0">
                  <a:pos x="102" y="127"/>
                </a:cxn>
                <a:cxn ang="0">
                  <a:pos x="102" y="127"/>
                </a:cxn>
                <a:cxn ang="0">
                  <a:pos x="75" y="163"/>
                </a:cxn>
                <a:cxn ang="0">
                  <a:pos x="47" y="201"/>
                </a:cxn>
                <a:cxn ang="0">
                  <a:pos x="47" y="201"/>
                </a:cxn>
                <a:cxn ang="0">
                  <a:pos x="35" y="215"/>
                </a:cxn>
                <a:cxn ang="0">
                  <a:pos x="22" y="229"/>
                </a:cxn>
                <a:cxn ang="0">
                  <a:pos x="11" y="243"/>
                </a:cxn>
                <a:cxn ang="0">
                  <a:pos x="0" y="259"/>
                </a:cxn>
                <a:cxn ang="0">
                  <a:pos x="0" y="259"/>
                </a:cxn>
                <a:cxn ang="0">
                  <a:pos x="0" y="261"/>
                </a:cxn>
                <a:cxn ang="0">
                  <a:pos x="0" y="264"/>
                </a:cxn>
                <a:cxn ang="0">
                  <a:pos x="3" y="266"/>
                </a:cxn>
                <a:cxn ang="0">
                  <a:pos x="7" y="268"/>
                </a:cxn>
                <a:cxn ang="0">
                  <a:pos x="9" y="266"/>
                </a:cxn>
                <a:cxn ang="0">
                  <a:pos x="11" y="265"/>
                </a:cxn>
                <a:cxn ang="0">
                  <a:pos x="11" y="265"/>
                </a:cxn>
                <a:cxn ang="0">
                  <a:pos x="16" y="256"/>
                </a:cxn>
                <a:cxn ang="0">
                  <a:pos x="22" y="247"/>
                </a:cxn>
                <a:cxn ang="0">
                  <a:pos x="34" y="231"/>
                </a:cxn>
                <a:cxn ang="0">
                  <a:pos x="49" y="217"/>
                </a:cxn>
                <a:cxn ang="0">
                  <a:pos x="62" y="201"/>
                </a:cxn>
                <a:cxn ang="0">
                  <a:pos x="62" y="201"/>
                </a:cxn>
                <a:cxn ang="0">
                  <a:pos x="84" y="171"/>
                </a:cxn>
                <a:cxn ang="0">
                  <a:pos x="106" y="141"/>
                </a:cxn>
                <a:cxn ang="0">
                  <a:pos x="106" y="141"/>
                </a:cxn>
                <a:cxn ang="0">
                  <a:pos x="132" y="107"/>
                </a:cxn>
                <a:cxn ang="0">
                  <a:pos x="161" y="73"/>
                </a:cxn>
                <a:cxn ang="0">
                  <a:pos x="191" y="40"/>
                </a:cxn>
                <a:cxn ang="0">
                  <a:pos x="221" y="9"/>
                </a:cxn>
                <a:cxn ang="0">
                  <a:pos x="221" y="9"/>
                </a:cxn>
                <a:cxn ang="0">
                  <a:pos x="223" y="8"/>
                </a:cxn>
                <a:cxn ang="0">
                  <a:pos x="223" y="5"/>
                </a:cxn>
                <a:cxn ang="0">
                  <a:pos x="221" y="1"/>
                </a:cxn>
                <a:cxn ang="0">
                  <a:pos x="217" y="0"/>
                </a:cxn>
                <a:cxn ang="0">
                  <a:pos x="215" y="0"/>
                </a:cxn>
                <a:cxn ang="0">
                  <a:pos x="213" y="1"/>
                </a:cxn>
                <a:cxn ang="0">
                  <a:pos x="213" y="1"/>
                </a:cxn>
              </a:cxnLst>
              <a:rect l="0" t="0" r="r" b="b"/>
              <a:pathLst>
                <a:path w="223" h="268">
                  <a:moveTo>
                    <a:pt x="213" y="1"/>
                  </a:moveTo>
                  <a:lnTo>
                    <a:pt x="213" y="1"/>
                  </a:lnTo>
                  <a:lnTo>
                    <a:pt x="185" y="31"/>
                  </a:lnTo>
                  <a:lnTo>
                    <a:pt x="156" y="62"/>
                  </a:lnTo>
                  <a:lnTo>
                    <a:pt x="128" y="94"/>
                  </a:lnTo>
                  <a:lnTo>
                    <a:pt x="102" y="127"/>
                  </a:lnTo>
                  <a:lnTo>
                    <a:pt x="102" y="127"/>
                  </a:lnTo>
                  <a:lnTo>
                    <a:pt x="75" y="163"/>
                  </a:lnTo>
                  <a:lnTo>
                    <a:pt x="47" y="201"/>
                  </a:lnTo>
                  <a:lnTo>
                    <a:pt x="47" y="201"/>
                  </a:lnTo>
                  <a:lnTo>
                    <a:pt x="35" y="215"/>
                  </a:lnTo>
                  <a:lnTo>
                    <a:pt x="22" y="229"/>
                  </a:lnTo>
                  <a:lnTo>
                    <a:pt x="11" y="243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261"/>
                  </a:lnTo>
                  <a:lnTo>
                    <a:pt x="0" y="264"/>
                  </a:lnTo>
                  <a:lnTo>
                    <a:pt x="3" y="266"/>
                  </a:lnTo>
                  <a:lnTo>
                    <a:pt x="7" y="268"/>
                  </a:lnTo>
                  <a:lnTo>
                    <a:pt x="9" y="266"/>
                  </a:lnTo>
                  <a:lnTo>
                    <a:pt x="11" y="265"/>
                  </a:lnTo>
                  <a:lnTo>
                    <a:pt x="11" y="265"/>
                  </a:lnTo>
                  <a:lnTo>
                    <a:pt x="16" y="256"/>
                  </a:lnTo>
                  <a:lnTo>
                    <a:pt x="22" y="247"/>
                  </a:lnTo>
                  <a:lnTo>
                    <a:pt x="34" y="231"/>
                  </a:lnTo>
                  <a:lnTo>
                    <a:pt x="49" y="217"/>
                  </a:lnTo>
                  <a:lnTo>
                    <a:pt x="62" y="201"/>
                  </a:lnTo>
                  <a:lnTo>
                    <a:pt x="62" y="201"/>
                  </a:lnTo>
                  <a:lnTo>
                    <a:pt x="84" y="171"/>
                  </a:lnTo>
                  <a:lnTo>
                    <a:pt x="106" y="141"/>
                  </a:lnTo>
                  <a:lnTo>
                    <a:pt x="106" y="141"/>
                  </a:lnTo>
                  <a:lnTo>
                    <a:pt x="132" y="107"/>
                  </a:lnTo>
                  <a:lnTo>
                    <a:pt x="161" y="73"/>
                  </a:lnTo>
                  <a:lnTo>
                    <a:pt x="191" y="40"/>
                  </a:lnTo>
                  <a:lnTo>
                    <a:pt x="221" y="9"/>
                  </a:lnTo>
                  <a:lnTo>
                    <a:pt x="221" y="9"/>
                  </a:lnTo>
                  <a:lnTo>
                    <a:pt x="223" y="8"/>
                  </a:lnTo>
                  <a:lnTo>
                    <a:pt x="223" y="5"/>
                  </a:lnTo>
                  <a:lnTo>
                    <a:pt x="221" y="1"/>
                  </a:lnTo>
                  <a:lnTo>
                    <a:pt x="217" y="0"/>
                  </a:lnTo>
                  <a:lnTo>
                    <a:pt x="215" y="0"/>
                  </a:lnTo>
                  <a:lnTo>
                    <a:pt x="213" y="1"/>
                  </a:lnTo>
                  <a:lnTo>
                    <a:pt x="21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" name="chenying0907 891"/>
            <p:cNvSpPr>
              <a:spLocks/>
            </p:cNvSpPr>
            <p:nvPr/>
          </p:nvSpPr>
          <p:spPr bwMode="auto">
            <a:xfrm>
              <a:off x="3398838" y="3705226"/>
              <a:ext cx="47625" cy="66675"/>
            </a:xfrm>
            <a:custGeom>
              <a:avLst/>
              <a:gdLst/>
              <a:ahLst/>
              <a:cxnLst>
                <a:cxn ang="0">
                  <a:pos x="108" y="4"/>
                </a:cxn>
                <a:cxn ang="0">
                  <a:pos x="108" y="4"/>
                </a:cxn>
                <a:cxn ang="0">
                  <a:pos x="106" y="14"/>
                </a:cxn>
                <a:cxn ang="0">
                  <a:pos x="102" y="21"/>
                </a:cxn>
                <a:cxn ang="0">
                  <a:pos x="97" y="29"/>
                </a:cxn>
                <a:cxn ang="0">
                  <a:pos x="90" y="37"/>
                </a:cxn>
                <a:cxn ang="0">
                  <a:pos x="76" y="53"/>
                </a:cxn>
                <a:cxn ang="0">
                  <a:pos x="64" y="67"/>
                </a:cxn>
                <a:cxn ang="0">
                  <a:pos x="64" y="67"/>
                </a:cxn>
                <a:cxn ang="0">
                  <a:pos x="48" y="89"/>
                </a:cxn>
                <a:cxn ang="0">
                  <a:pos x="34" y="113"/>
                </a:cxn>
                <a:cxn ang="0">
                  <a:pos x="18" y="135"/>
                </a:cxn>
                <a:cxn ang="0">
                  <a:pos x="10" y="146"/>
                </a:cxn>
                <a:cxn ang="0">
                  <a:pos x="1" y="156"/>
                </a:cxn>
                <a:cxn ang="0">
                  <a:pos x="1" y="156"/>
                </a:cxn>
                <a:cxn ang="0">
                  <a:pos x="0" y="159"/>
                </a:cxn>
                <a:cxn ang="0">
                  <a:pos x="0" y="160"/>
                </a:cxn>
                <a:cxn ang="0">
                  <a:pos x="1" y="164"/>
                </a:cxn>
                <a:cxn ang="0">
                  <a:pos x="5" y="167"/>
                </a:cxn>
                <a:cxn ang="0">
                  <a:pos x="8" y="165"/>
                </a:cxn>
                <a:cxn ang="0">
                  <a:pos x="9" y="164"/>
                </a:cxn>
                <a:cxn ang="0">
                  <a:pos x="9" y="164"/>
                </a:cxn>
                <a:cxn ang="0">
                  <a:pos x="26" y="144"/>
                </a:cxn>
                <a:cxn ang="0">
                  <a:pos x="40" y="123"/>
                </a:cxn>
                <a:cxn ang="0">
                  <a:pos x="68" y="80"/>
                </a:cxn>
                <a:cxn ang="0">
                  <a:pos x="68" y="80"/>
                </a:cxn>
                <a:cxn ang="0">
                  <a:pos x="74" y="71"/>
                </a:cxn>
                <a:cxn ang="0">
                  <a:pos x="82" y="63"/>
                </a:cxn>
                <a:cxn ang="0">
                  <a:pos x="98" y="46"/>
                </a:cxn>
                <a:cxn ang="0">
                  <a:pos x="104" y="37"/>
                </a:cxn>
                <a:cxn ang="0">
                  <a:pos x="111" y="28"/>
                </a:cxn>
                <a:cxn ang="0">
                  <a:pos x="116" y="17"/>
                </a:cxn>
                <a:cxn ang="0">
                  <a:pos x="119" y="7"/>
                </a:cxn>
                <a:cxn ang="0">
                  <a:pos x="119" y="7"/>
                </a:cxn>
                <a:cxn ang="0">
                  <a:pos x="119" y="6"/>
                </a:cxn>
                <a:cxn ang="0">
                  <a:pos x="117" y="3"/>
                </a:cxn>
                <a:cxn ang="0">
                  <a:pos x="115" y="0"/>
                </a:cxn>
                <a:cxn ang="0">
                  <a:pos x="112" y="0"/>
                </a:cxn>
                <a:cxn ang="0">
                  <a:pos x="111" y="0"/>
                </a:cxn>
                <a:cxn ang="0">
                  <a:pos x="108" y="2"/>
                </a:cxn>
                <a:cxn ang="0">
                  <a:pos x="108" y="4"/>
                </a:cxn>
                <a:cxn ang="0">
                  <a:pos x="108" y="4"/>
                </a:cxn>
              </a:cxnLst>
              <a:rect l="0" t="0" r="r" b="b"/>
              <a:pathLst>
                <a:path w="119" h="167">
                  <a:moveTo>
                    <a:pt x="108" y="4"/>
                  </a:moveTo>
                  <a:lnTo>
                    <a:pt x="108" y="4"/>
                  </a:lnTo>
                  <a:lnTo>
                    <a:pt x="106" y="14"/>
                  </a:lnTo>
                  <a:lnTo>
                    <a:pt x="102" y="21"/>
                  </a:lnTo>
                  <a:lnTo>
                    <a:pt x="97" y="29"/>
                  </a:lnTo>
                  <a:lnTo>
                    <a:pt x="90" y="37"/>
                  </a:lnTo>
                  <a:lnTo>
                    <a:pt x="76" y="53"/>
                  </a:lnTo>
                  <a:lnTo>
                    <a:pt x="64" y="67"/>
                  </a:lnTo>
                  <a:lnTo>
                    <a:pt x="64" y="67"/>
                  </a:lnTo>
                  <a:lnTo>
                    <a:pt x="48" y="89"/>
                  </a:lnTo>
                  <a:lnTo>
                    <a:pt x="34" y="113"/>
                  </a:lnTo>
                  <a:lnTo>
                    <a:pt x="18" y="135"/>
                  </a:lnTo>
                  <a:lnTo>
                    <a:pt x="10" y="14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0" y="159"/>
                  </a:lnTo>
                  <a:lnTo>
                    <a:pt x="0" y="160"/>
                  </a:lnTo>
                  <a:lnTo>
                    <a:pt x="1" y="164"/>
                  </a:lnTo>
                  <a:lnTo>
                    <a:pt x="5" y="167"/>
                  </a:lnTo>
                  <a:lnTo>
                    <a:pt x="8" y="165"/>
                  </a:lnTo>
                  <a:lnTo>
                    <a:pt x="9" y="164"/>
                  </a:lnTo>
                  <a:lnTo>
                    <a:pt x="9" y="164"/>
                  </a:lnTo>
                  <a:lnTo>
                    <a:pt x="26" y="144"/>
                  </a:lnTo>
                  <a:lnTo>
                    <a:pt x="40" y="123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74" y="71"/>
                  </a:lnTo>
                  <a:lnTo>
                    <a:pt x="82" y="63"/>
                  </a:lnTo>
                  <a:lnTo>
                    <a:pt x="98" y="46"/>
                  </a:lnTo>
                  <a:lnTo>
                    <a:pt x="104" y="37"/>
                  </a:lnTo>
                  <a:lnTo>
                    <a:pt x="111" y="28"/>
                  </a:lnTo>
                  <a:lnTo>
                    <a:pt x="116" y="17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19" y="6"/>
                  </a:lnTo>
                  <a:lnTo>
                    <a:pt x="117" y="3"/>
                  </a:lnTo>
                  <a:lnTo>
                    <a:pt x="115" y="0"/>
                  </a:lnTo>
                  <a:lnTo>
                    <a:pt x="112" y="0"/>
                  </a:lnTo>
                  <a:lnTo>
                    <a:pt x="111" y="0"/>
                  </a:lnTo>
                  <a:lnTo>
                    <a:pt x="108" y="2"/>
                  </a:lnTo>
                  <a:lnTo>
                    <a:pt x="108" y="4"/>
                  </a:lnTo>
                  <a:lnTo>
                    <a:pt x="108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chenying0907 892"/>
            <p:cNvSpPr>
              <a:spLocks/>
            </p:cNvSpPr>
            <p:nvPr/>
          </p:nvSpPr>
          <p:spPr bwMode="auto">
            <a:xfrm>
              <a:off x="3432176" y="3724276"/>
              <a:ext cx="47625" cy="53975"/>
            </a:xfrm>
            <a:custGeom>
              <a:avLst/>
              <a:gdLst/>
              <a:ahLst/>
              <a:cxnLst>
                <a:cxn ang="0">
                  <a:pos x="110" y="2"/>
                </a:cxn>
                <a:cxn ang="0">
                  <a:pos x="110" y="2"/>
                </a:cxn>
                <a:cxn ang="0">
                  <a:pos x="74" y="38"/>
                </a:cxn>
                <a:cxn ang="0">
                  <a:pos x="57" y="56"/>
                </a:cxn>
                <a:cxn ang="0">
                  <a:pos x="42" y="76"/>
                </a:cxn>
                <a:cxn ang="0">
                  <a:pos x="42" y="76"/>
                </a:cxn>
                <a:cxn ang="0">
                  <a:pos x="30" y="89"/>
                </a:cxn>
                <a:cxn ang="0">
                  <a:pos x="18" y="101"/>
                </a:cxn>
                <a:cxn ang="0">
                  <a:pos x="13" y="107"/>
                </a:cxn>
                <a:cxn ang="0">
                  <a:pos x="8" y="114"/>
                </a:cxn>
                <a:cxn ang="0">
                  <a:pos x="4" y="122"/>
                </a:cxn>
                <a:cxn ang="0">
                  <a:pos x="0" y="130"/>
                </a:cxn>
                <a:cxn ang="0">
                  <a:pos x="0" y="130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4" y="136"/>
                </a:cxn>
                <a:cxn ang="0">
                  <a:pos x="8" y="136"/>
                </a:cxn>
                <a:cxn ang="0">
                  <a:pos x="10" y="135"/>
                </a:cxn>
                <a:cxn ang="0">
                  <a:pos x="12" y="132"/>
                </a:cxn>
                <a:cxn ang="0">
                  <a:pos x="12" y="132"/>
                </a:cxn>
                <a:cxn ang="0">
                  <a:pos x="14" y="124"/>
                </a:cxn>
                <a:cxn ang="0">
                  <a:pos x="19" y="117"/>
                </a:cxn>
                <a:cxn ang="0">
                  <a:pos x="25" y="109"/>
                </a:cxn>
                <a:cxn ang="0">
                  <a:pos x="31" y="102"/>
                </a:cxn>
                <a:cxn ang="0">
                  <a:pos x="43" y="89"/>
                </a:cxn>
                <a:cxn ang="0">
                  <a:pos x="56" y="76"/>
                </a:cxn>
                <a:cxn ang="0">
                  <a:pos x="56" y="76"/>
                </a:cxn>
                <a:cxn ang="0">
                  <a:pos x="70" y="59"/>
                </a:cxn>
                <a:cxn ang="0">
                  <a:pos x="86" y="42"/>
                </a:cxn>
                <a:cxn ang="0">
                  <a:pos x="119" y="9"/>
                </a:cxn>
                <a:cxn ang="0">
                  <a:pos x="119" y="9"/>
                </a:cxn>
                <a:cxn ang="0">
                  <a:pos x="120" y="8"/>
                </a:cxn>
                <a:cxn ang="0">
                  <a:pos x="120" y="5"/>
                </a:cxn>
                <a:cxn ang="0">
                  <a:pos x="117" y="2"/>
                </a:cxn>
                <a:cxn ang="0">
                  <a:pos x="115" y="0"/>
                </a:cxn>
                <a:cxn ang="0">
                  <a:pos x="112" y="0"/>
                </a:cxn>
                <a:cxn ang="0">
                  <a:pos x="110" y="2"/>
                </a:cxn>
                <a:cxn ang="0">
                  <a:pos x="110" y="2"/>
                </a:cxn>
              </a:cxnLst>
              <a:rect l="0" t="0" r="r" b="b"/>
              <a:pathLst>
                <a:path w="120" h="136">
                  <a:moveTo>
                    <a:pt x="110" y="2"/>
                  </a:moveTo>
                  <a:lnTo>
                    <a:pt x="110" y="2"/>
                  </a:lnTo>
                  <a:lnTo>
                    <a:pt x="74" y="38"/>
                  </a:lnTo>
                  <a:lnTo>
                    <a:pt x="57" y="56"/>
                  </a:lnTo>
                  <a:lnTo>
                    <a:pt x="42" y="76"/>
                  </a:lnTo>
                  <a:lnTo>
                    <a:pt x="42" y="76"/>
                  </a:lnTo>
                  <a:lnTo>
                    <a:pt x="30" y="89"/>
                  </a:lnTo>
                  <a:lnTo>
                    <a:pt x="18" y="101"/>
                  </a:lnTo>
                  <a:lnTo>
                    <a:pt x="13" y="107"/>
                  </a:lnTo>
                  <a:lnTo>
                    <a:pt x="8" y="114"/>
                  </a:lnTo>
                  <a:lnTo>
                    <a:pt x="4" y="122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4" y="136"/>
                  </a:lnTo>
                  <a:lnTo>
                    <a:pt x="8" y="136"/>
                  </a:lnTo>
                  <a:lnTo>
                    <a:pt x="10" y="135"/>
                  </a:lnTo>
                  <a:lnTo>
                    <a:pt x="12" y="132"/>
                  </a:lnTo>
                  <a:lnTo>
                    <a:pt x="12" y="132"/>
                  </a:lnTo>
                  <a:lnTo>
                    <a:pt x="14" y="124"/>
                  </a:lnTo>
                  <a:lnTo>
                    <a:pt x="19" y="117"/>
                  </a:lnTo>
                  <a:lnTo>
                    <a:pt x="25" y="109"/>
                  </a:lnTo>
                  <a:lnTo>
                    <a:pt x="31" y="102"/>
                  </a:lnTo>
                  <a:lnTo>
                    <a:pt x="43" y="89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70" y="59"/>
                  </a:lnTo>
                  <a:lnTo>
                    <a:pt x="86" y="42"/>
                  </a:lnTo>
                  <a:lnTo>
                    <a:pt x="119" y="9"/>
                  </a:lnTo>
                  <a:lnTo>
                    <a:pt x="119" y="9"/>
                  </a:lnTo>
                  <a:lnTo>
                    <a:pt x="120" y="8"/>
                  </a:lnTo>
                  <a:lnTo>
                    <a:pt x="120" y="5"/>
                  </a:lnTo>
                  <a:lnTo>
                    <a:pt x="117" y="2"/>
                  </a:lnTo>
                  <a:lnTo>
                    <a:pt x="115" y="0"/>
                  </a:lnTo>
                  <a:lnTo>
                    <a:pt x="112" y="0"/>
                  </a:lnTo>
                  <a:lnTo>
                    <a:pt x="110" y="2"/>
                  </a:lnTo>
                  <a:lnTo>
                    <a:pt x="11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8" name="chenying0907 893"/>
            <p:cNvSpPr>
              <a:spLocks/>
            </p:cNvSpPr>
            <p:nvPr/>
          </p:nvSpPr>
          <p:spPr bwMode="auto">
            <a:xfrm>
              <a:off x="3463926" y="3732213"/>
              <a:ext cx="38100" cy="47625"/>
            </a:xfrm>
            <a:custGeom>
              <a:avLst/>
              <a:gdLst/>
              <a:ahLst/>
              <a:cxnLst>
                <a:cxn ang="0">
                  <a:pos x="86" y="3"/>
                </a:cxn>
                <a:cxn ang="0">
                  <a:pos x="86" y="3"/>
                </a:cxn>
                <a:cxn ang="0">
                  <a:pos x="74" y="23"/>
                </a:cxn>
                <a:cxn ang="0">
                  <a:pos x="60" y="41"/>
                </a:cxn>
                <a:cxn ang="0">
                  <a:pos x="44" y="58"/>
                </a:cxn>
                <a:cxn ang="0">
                  <a:pos x="27" y="74"/>
                </a:cxn>
                <a:cxn ang="0">
                  <a:pos x="27" y="74"/>
                </a:cxn>
                <a:cxn ang="0">
                  <a:pos x="18" y="82"/>
                </a:cxn>
                <a:cxn ang="0">
                  <a:pos x="7" y="92"/>
                </a:cxn>
                <a:cxn ang="0">
                  <a:pos x="3" y="99"/>
                </a:cxn>
                <a:cxn ang="0">
                  <a:pos x="1" y="104"/>
                </a:cxn>
                <a:cxn ang="0">
                  <a:pos x="0" y="110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1" y="118"/>
                </a:cxn>
                <a:cxn ang="0">
                  <a:pos x="3" y="119"/>
                </a:cxn>
                <a:cxn ang="0">
                  <a:pos x="7" y="121"/>
                </a:cxn>
                <a:cxn ang="0">
                  <a:pos x="10" y="118"/>
                </a:cxn>
                <a:cxn ang="0">
                  <a:pos x="11" y="116"/>
                </a:cxn>
                <a:cxn ang="0">
                  <a:pos x="11" y="113"/>
                </a:cxn>
                <a:cxn ang="0">
                  <a:pos x="11" y="113"/>
                </a:cxn>
                <a:cxn ang="0">
                  <a:pos x="11" y="109"/>
                </a:cxn>
                <a:cxn ang="0">
                  <a:pos x="14" y="102"/>
                </a:cxn>
                <a:cxn ang="0">
                  <a:pos x="18" y="97"/>
                </a:cxn>
                <a:cxn ang="0">
                  <a:pos x="23" y="92"/>
                </a:cxn>
                <a:cxn ang="0">
                  <a:pos x="35" y="82"/>
                </a:cxn>
                <a:cxn ang="0">
                  <a:pos x="44" y="74"/>
                </a:cxn>
                <a:cxn ang="0">
                  <a:pos x="44" y="74"/>
                </a:cxn>
                <a:cxn ang="0">
                  <a:pos x="58" y="59"/>
                </a:cxn>
                <a:cxn ang="0">
                  <a:pos x="73" y="44"/>
                </a:cxn>
                <a:cxn ang="0">
                  <a:pos x="86" y="27"/>
                </a:cxn>
                <a:cxn ang="0">
                  <a:pos x="96" y="10"/>
                </a:cxn>
                <a:cxn ang="0">
                  <a:pos x="96" y="10"/>
                </a:cxn>
                <a:cxn ang="0">
                  <a:pos x="96" y="7"/>
                </a:cxn>
                <a:cxn ang="0">
                  <a:pos x="96" y="4"/>
                </a:cxn>
                <a:cxn ang="0">
                  <a:pos x="94" y="2"/>
                </a:cxn>
                <a:cxn ang="0">
                  <a:pos x="90" y="0"/>
                </a:cxn>
                <a:cxn ang="0">
                  <a:pos x="88" y="2"/>
                </a:cxn>
                <a:cxn ang="0">
                  <a:pos x="86" y="3"/>
                </a:cxn>
                <a:cxn ang="0">
                  <a:pos x="86" y="3"/>
                </a:cxn>
              </a:cxnLst>
              <a:rect l="0" t="0" r="r" b="b"/>
              <a:pathLst>
                <a:path w="96" h="121">
                  <a:moveTo>
                    <a:pt x="86" y="3"/>
                  </a:moveTo>
                  <a:lnTo>
                    <a:pt x="86" y="3"/>
                  </a:lnTo>
                  <a:lnTo>
                    <a:pt x="74" y="23"/>
                  </a:lnTo>
                  <a:lnTo>
                    <a:pt x="60" y="41"/>
                  </a:lnTo>
                  <a:lnTo>
                    <a:pt x="44" y="58"/>
                  </a:lnTo>
                  <a:lnTo>
                    <a:pt x="27" y="74"/>
                  </a:lnTo>
                  <a:lnTo>
                    <a:pt x="27" y="74"/>
                  </a:lnTo>
                  <a:lnTo>
                    <a:pt x="18" y="82"/>
                  </a:lnTo>
                  <a:lnTo>
                    <a:pt x="7" y="92"/>
                  </a:lnTo>
                  <a:lnTo>
                    <a:pt x="3" y="99"/>
                  </a:lnTo>
                  <a:lnTo>
                    <a:pt x="1" y="104"/>
                  </a:lnTo>
                  <a:lnTo>
                    <a:pt x="0" y="110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1" y="118"/>
                  </a:lnTo>
                  <a:lnTo>
                    <a:pt x="3" y="119"/>
                  </a:lnTo>
                  <a:lnTo>
                    <a:pt x="7" y="121"/>
                  </a:lnTo>
                  <a:lnTo>
                    <a:pt x="10" y="118"/>
                  </a:lnTo>
                  <a:lnTo>
                    <a:pt x="11" y="116"/>
                  </a:lnTo>
                  <a:lnTo>
                    <a:pt x="11" y="113"/>
                  </a:lnTo>
                  <a:lnTo>
                    <a:pt x="11" y="113"/>
                  </a:lnTo>
                  <a:lnTo>
                    <a:pt x="11" y="109"/>
                  </a:lnTo>
                  <a:lnTo>
                    <a:pt x="14" y="102"/>
                  </a:lnTo>
                  <a:lnTo>
                    <a:pt x="18" y="97"/>
                  </a:lnTo>
                  <a:lnTo>
                    <a:pt x="23" y="92"/>
                  </a:lnTo>
                  <a:lnTo>
                    <a:pt x="35" y="82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58" y="59"/>
                  </a:lnTo>
                  <a:lnTo>
                    <a:pt x="73" y="44"/>
                  </a:lnTo>
                  <a:lnTo>
                    <a:pt x="86" y="27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96" y="7"/>
                  </a:lnTo>
                  <a:lnTo>
                    <a:pt x="96" y="4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88" y="2"/>
                  </a:lnTo>
                  <a:lnTo>
                    <a:pt x="86" y="3"/>
                  </a:lnTo>
                  <a:lnTo>
                    <a:pt x="86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chenying0907 894"/>
            <p:cNvSpPr>
              <a:spLocks/>
            </p:cNvSpPr>
            <p:nvPr/>
          </p:nvSpPr>
          <p:spPr bwMode="auto">
            <a:xfrm>
              <a:off x="3511551" y="3668713"/>
              <a:ext cx="79375" cy="104775"/>
            </a:xfrm>
            <a:custGeom>
              <a:avLst/>
              <a:gdLst/>
              <a:ahLst/>
              <a:cxnLst>
                <a:cxn ang="0">
                  <a:pos x="190" y="1"/>
                </a:cxn>
                <a:cxn ang="0">
                  <a:pos x="190" y="1"/>
                </a:cxn>
                <a:cxn ang="0">
                  <a:pos x="161" y="33"/>
                </a:cxn>
                <a:cxn ang="0">
                  <a:pos x="132" y="65"/>
                </a:cxn>
                <a:cxn ang="0">
                  <a:pos x="106" y="98"/>
                </a:cxn>
                <a:cxn ang="0">
                  <a:pos x="80" y="132"/>
                </a:cxn>
                <a:cxn ang="0">
                  <a:pos x="80" y="132"/>
                </a:cxn>
                <a:cxn ang="0">
                  <a:pos x="67" y="153"/>
                </a:cxn>
                <a:cxn ang="0">
                  <a:pos x="54" y="174"/>
                </a:cxn>
                <a:cxn ang="0">
                  <a:pos x="40" y="193"/>
                </a:cxn>
                <a:cxn ang="0">
                  <a:pos x="33" y="204"/>
                </a:cxn>
                <a:cxn ang="0">
                  <a:pos x="25" y="213"/>
                </a:cxn>
                <a:cxn ang="0">
                  <a:pos x="25" y="213"/>
                </a:cxn>
                <a:cxn ang="0">
                  <a:pos x="16" y="222"/>
                </a:cxn>
                <a:cxn ang="0">
                  <a:pos x="9" y="233"/>
                </a:cxn>
                <a:cxn ang="0">
                  <a:pos x="3" y="244"/>
                </a:cxn>
                <a:cxn ang="0">
                  <a:pos x="0" y="258"/>
                </a:cxn>
                <a:cxn ang="0">
                  <a:pos x="0" y="258"/>
                </a:cxn>
                <a:cxn ang="0">
                  <a:pos x="0" y="259"/>
                </a:cxn>
                <a:cxn ang="0">
                  <a:pos x="1" y="261"/>
                </a:cxn>
                <a:cxn ang="0">
                  <a:pos x="3" y="261"/>
                </a:cxn>
                <a:cxn ang="0">
                  <a:pos x="5" y="263"/>
                </a:cxn>
                <a:cxn ang="0">
                  <a:pos x="9" y="261"/>
                </a:cxn>
                <a:cxn ang="0">
                  <a:pos x="10" y="259"/>
                </a:cxn>
                <a:cxn ang="0">
                  <a:pos x="12" y="258"/>
                </a:cxn>
                <a:cxn ang="0">
                  <a:pos x="12" y="258"/>
                </a:cxn>
                <a:cxn ang="0">
                  <a:pos x="13" y="248"/>
                </a:cxn>
                <a:cxn ang="0">
                  <a:pos x="17" y="241"/>
                </a:cxn>
                <a:cxn ang="0">
                  <a:pos x="22" y="233"/>
                </a:cxn>
                <a:cxn ang="0">
                  <a:pos x="27" y="225"/>
                </a:cxn>
                <a:cxn ang="0">
                  <a:pos x="40" y="210"/>
                </a:cxn>
                <a:cxn ang="0">
                  <a:pos x="51" y="196"/>
                </a:cxn>
                <a:cxn ang="0">
                  <a:pos x="51" y="196"/>
                </a:cxn>
                <a:cxn ang="0">
                  <a:pos x="76" y="159"/>
                </a:cxn>
                <a:cxn ang="0">
                  <a:pos x="88" y="141"/>
                </a:cxn>
                <a:cxn ang="0">
                  <a:pos x="101" y="124"/>
                </a:cxn>
                <a:cxn ang="0">
                  <a:pos x="101" y="124"/>
                </a:cxn>
                <a:cxn ang="0">
                  <a:pos x="148" y="65"/>
                </a:cxn>
                <a:cxn ang="0">
                  <a:pos x="173" y="37"/>
                </a:cxn>
                <a:cxn ang="0">
                  <a:pos x="197" y="10"/>
                </a:cxn>
                <a:cxn ang="0">
                  <a:pos x="197" y="10"/>
                </a:cxn>
                <a:cxn ang="0">
                  <a:pos x="199" y="8"/>
                </a:cxn>
                <a:cxn ang="0">
                  <a:pos x="200" y="5"/>
                </a:cxn>
                <a:cxn ang="0">
                  <a:pos x="197" y="1"/>
                </a:cxn>
                <a:cxn ang="0">
                  <a:pos x="193" y="0"/>
                </a:cxn>
                <a:cxn ang="0">
                  <a:pos x="192" y="0"/>
                </a:cxn>
                <a:cxn ang="0">
                  <a:pos x="190" y="1"/>
                </a:cxn>
                <a:cxn ang="0">
                  <a:pos x="190" y="1"/>
                </a:cxn>
              </a:cxnLst>
              <a:rect l="0" t="0" r="r" b="b"/>
              <a:pathLst>
                <a:path w="200" h="263">
                  <a:moveTo>
                    <a:pt x="190" y="1"/>
                  </a:moveTo>
                  <a:lnTo>
                    <a:pt x="190" y="1"/>
                  </a:lnTo>
                  <a:lnTo>
                    <a:pt x="161" y="33"/>
                  </a:lnTo>
                  <a:lnTo>
                    <a:pt x="132" y="65"/>
                  </a:lnTo>
                  <a:lnTo>
                    <a:pt x="106" y="98"/>
                  </a:lnTo>
                  <a:lnTo>
                    <a:pt x="80" y="132"/>
                  </a:lnTo>
                  <a:lnTo>
                    <a:pt x="80" y="132"/>
                  </a:lnTo>
                  <a:lnTo>
                    <a:pt x="67" y="153"/>
                  </a:lnTo>
                  <a:lnTo>
                    <a:pt x="54" y="174"/>
                  </a:lnTo>
                  <a:lnTo>
                    <a:pt x="40" y="193"/>
                  </a:lnTo>
                  <a:lnTo>
                    <a:pt x="33" y="204"/>
                  </a:lnTo>
                  <a:lnTo>
                    <a:pt x="25" y="213"/>
                  </a:lnTo>
                  <a:lnTo>
                    <a:pt x="25" y="213"/>
                  </a:lnTo>
                  <a:lnTo>
                    <a:pt x="16" y="222"/>
                  </a:lnTo>
                  <a:lnTo>
                    <a:pt x="9" y="233"/>
                  </a:lnTo>
                  <a:lnTo>
                    <a:pt x="3" y="244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59"/>
                  </a:lnTo>
                  <a:lnTo>
                    <a:pt x="1" y="261"/>
                  </a:lnTo>
                  <a:lnTo>
                    <a:pt x="3" y="261"/>
                  </a:lnTo>
                  <a:lnTo>
                    <a:pt x="5" y="263"/>
                  </a:lnTo>
                  <a:lnTo>
                    <a:pt x="9" y="261"/>
                  </a:lnTo>
                  <a:lnTo>
                    <a:pt x="10" y="259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3" y="248"/>
                  </a:lnTo>
                  <a:lnTo>
                    <a:pt x="17" y="241"/>
                  </a:lnTo>
                  <a:lnTo>
                    <a:pt x="22" y="233"/>
                  </a:lnTo>
                  <a:lnTo>
                    <a:pt x="27" y="225"/>
                  </a:lnTo>
                  <a:lnTo>
                    <a:pt x="40" y="210"/>
                  </a:lnTo>
                  <a:lnTo>
                    <a:pt x="51" y="196"/>
                  </a:lnTo>
                  <a:lnTo>
                    <a:pt x="51" y="196"/>
                  </a:lnTo>
                  <a:lnTo>
                    <a:pt x="76" y="159"/>
                  </a:lnTo>
                  <a:lnTo>
                    <a:pt x="88" y="141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48" y="65"/>
                  </a:lnTo>
                  <a:lnTo>
                    <a:pt x="173" y="37"/>
                  </a:lnTo>
                  <a:lnTo>
                    <a:pt x="197" y="10"/>
                  </a:lnTo>
                  <a:lnTo>
                    <a:pt x="197" y="10"/>
                  </a:lnTo>
                  <a:lnTo>
                    <a:pt x="199" y="8"/>
                  </a:lnTo>
                  <a:lnTo>
                    <a:pt x="200" y="5"/>
                  </a:lnTo>
                  <a:lnTo>
                    <a:pt x="197" y="1"/>
                  </a:lnTo>
                  <a:lnTo>
                    <a:pt x="193" y="0"/>
                  </a:lnTo>
                  <a:lnTo>
                    <a:pt x="192" y="0"/>
                  </a:lnTo>
                  <a:lnTo>
                    <a:pt x="190" y="1"/>
                  </a:lnTo>
                  <a:lnTo>
                    <a:pt x="19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chenying0907 895"/>
            <p:cNvSpPr>
              <a:spLocks/>
            </p:cNvSpPr>
            <p:nvPr/>
          </p:nvSpPr>
          <p:spPr bwMode="auto">
            <a:xfrm>
              <a:off x="3559176" y="3678238"/>
              <a:ext cx="74613" cy="98425"/>
            </a:xfrm>
            <a:custGeom>
              <a:avLst/>
              <a:gdLst/>
              <a:ahLst/>
              <a:cxnLst>
                <a:cxn ang="0">
                  <a:pos x="178" y="2"/>
                </a:cxn>
                <a:cxn ang="0">
                  <a:pos x="178" y="2"/>
                </a:cxn>
                <a:cxn ang="0">
                  <a:pos x="165" y="12"/>
                </a:cxn>
                <a:cxn ang="0">
                  <a:pos x="151" y="24"/>
                </a:cxn>
                <a:cxn ang="0">
                  <a:pos x="136" y="36"/>
                </a:cxn>
                <a:cxn ang="0">
                  <a:pos x="131" y="42"/>
                </a:cxn>
                <a:cxn ang="0">
                  <a:pos x="126" y="49"/>
                </a:cxn>
                <a:cxn ang="0">
                  <a:pos x="126" y="49"/>
                </a:cxn>
                <a:cxn ang="0">
                  <a:pos x="104" y="82"/>
                </a:cxn>
                <a:cxn ang="0">
                  <a:pos x="80" y="116"/>
                </a:cxn>
                <a:cxn ang="0">
                  <a:pos x="80" y="116"/>
                </a:cxn>
                <a:cxn ang="0">
                  <a:pos x="68" y="133"/>
                </a:cxn>
                <a:cxn ang="0">
                  <a:pos x="56" y="151"/>
                </a:cxn>
                <a:cxn ang="0">
                  <a:pos x="34" y="189"/>
                </a:cxn>
                <a:cxn ang="0">
                  <a:pos x="34" y="189"/>
                </a:cxn>
                <a:cxn ang="0">
                  <a:pos x="25" y="201"/>
                </a:cxn>
                <a:cxn ang="0">
                  <a:pos x="15" y="212"/>
                </a:cxn>
                <a:cxn ang="0">
                  <a:pos x="5" y="224"/>
                </a:cxn>
                <a:cxn ang="0">
                  <a:pos x="2" y="231"/>
                </a:cxn>
                <a:cxn ang="0">
                  <a:pos x="0" y="238"/>
                </a:cxn>
                <a:cxn ang="0">
                  <a:pos x="0" y="238"/>
                </a:cxn>
                <a:cxn ang="0">
                  <a:pos x="0" y="241"/>
                </a:cxn>
                <a:cxn ang="0">
                  <a:pos x="0" y="242"/>
                </a:cxn>
                <a:cxn ang="0">
                  <a:pos x="4" y="245"/>
                </a:cxn>
                <a:cxn ang="0">
                  <a:pos x="8" y="245"/>
                </a:cxn>
                <a:cxn ang="0">
                  <a:pos x="9" y="244"/>
                </a:cxn>
                <a:cxn ang="0">
                  <a:pos x="11" y="241"/>
                </a:cxn>
                <a:cxn ang="0">
                  <a:pos x="11" y="241"/>
                </a:cxn>
                <a:cxn ang="0">
                  <a:pos x="13" y="235"/>
                </a:cxn>
                <a:cxn ang="0">
                  <a:pos x="17" y="228"/>
                </a:cxn>
                <a:cxn ang="0">
                  <a:pos x="29" y="219"/>
                </a:cxn>
                <a:cxn ang="0">
                  <a:pos x="29" y="219"/>
                </a:cxn>
                <a:cxn ang="0">
                  <a:pos x="33" y="214"/>
                </a:cxn>
                <a:cxn ang="0">
                  <a:pos x="37" y="207"/>
                </a:cxn>
                <a:cxn ang="0">
                  <a:pos x="45" y="195"/>
                </a:cxn>
                <a:cxn ang="0">
                  <a:pos x="45" y="195"/>
                </a:cxn>
                <a:cxn ang="0">
                  <a:pos x="84" y="129"/>
                </a:cxn>
                <a:cxn ang="0">
                  <a:pos x="84" y="129"/>
                </a:cxn>
                <a:cxn ang="0">
                  <a:pos x="94" y="114"/>
                </a:cxn>
                <a:cxn ang="0">
                  <a:pos x="104" y="100"/>
                </a:cxn>
                <a:cxn ang="0">
                  <a:pos x="124" y="72"/>
                </a:cxn>
                <a:cxn ang="0">
                  <a:pos x="124" y="72"/>
                </a:cxn>
                <a:cxn ang="0">
                  <a:pos x="131" y="63"/>
                </a:cxn>
                <a:cxn ang="0">
                  <a:pos x="138" y="54"/>
                </a:cxn>
                <a:cxn ang="0">
                  <a:pos x="153" y="40"/>
                </a:cxn>
                <a:cxn ang="0">
                  <a:pos x="186" y="10"/>
                </a:cxn>
                <a:cxn ang="0">
                  <a:pos x="186" y="10"/>
                </a:cxn>
                <a:cxn ang="0">
                  <a:pos x="187" y="7"/>
                </a:cxn>
                <a:cxn ang="0">
                  <a:pos x="189" y="6"/>
                </a:cxn>
                <a:cxn ang="0">
                  <a:pos x="186" y="2"/>
                </a:cxn>
                <a:cxn ang="0">
                  <a:pos x="182" y="0"/>
                </a:cxn>
                <a:cxn ang="0">
                  <a:pos x="181" y="0"/>
                </a:cxn>
                <a:cxn ang="0">
                  <a:pos x="178" y="2"/>
                </a:cxn>
                <a:cxn ang="0">
                  <a:pos x="178" y="2"/>
                </a:cxn>
              </a:cxnLst>
              <a:rect l="0" t="0" r="r" b="b"/>
              <a:pathLst>
                <a:path w="189" h="245">
                  <a:moveTo>
                    <a:pt x="178" y="2"/>
                  </a:moveTo>
                  <a:lnTo>
                    <a:pt x="178" y="2"/>
                  </a:lnTo>
                  <a:lnTo>
                    <a:pt x="165" y="12"/>
                  </a:lnTo>
                  <a:lnTo>
                    <a:pt x="151" y="24"/>
                  </a:lnTo>
                  <a:lnTo>
                    <a:pt x="136" y="36"/>
                  </a:lnTo>
                  <a:lnTo>
                    <a:pt x="131" y="42"/>
                  </a:lnTo>
                  <a:lnTo>
                    <a:pt x="126" y="49"/>
                  </a:lnTo>
                  <a:lnTo>
                    <a:pt x="126" y="49"/>
                  </a:lnTo>
                  <a:lnTo>
                    <a:pt x="104" y="82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68" y="133"/>
                  </a:lnTo>
                  <a:lnTo>
                    <a:pt x="56" y="151"/>
                  </a:lnTo>
                  <a:lnTo>
                    <a:pt x="34" y="189"/>
                  </a:lnTo>
                  <a:lnTo>
                    <a:pt x="34" y="189"/>
                  </a:lnTo>
                  <a:lnTo>
                    <a:pt x="25" y="201"/>
                  </a:lnTo>
                  <a:lnTo>
                    <a:pt x="15" y="212"/>
                  </a:lnTo>
                  <a:lnTo>
                    <a:pt x="5" y="224"/>
                  </a:lnTo>
                  <a:lnTo>
                    <a:pt x="2" y="231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2"/>
                  </a:lnTo>
                  <a:lnTo>
                    <a:pt x="4" y="245"/>
                  </a:lnTo>
                  <a:lnTo>
                    <a:pt x="8" y="245"/>
                  </a:lnTo>
                  <a:lnTo>
                    <a:pt x="9" y="244"/>
                  </a:lnTo>
                  <a:lnTo>
                    <a:pt x="11" y="241"/>
                  </a:lnTo>
                  <a:lnTo>
                    <a:pt x="11" y="241"/>
                  </a:lnTo>
                  <a:lnTo>
                    <a:pt x="13" y="235"/>
                  </a:lnTo>
                  <a:lnTo>
                    <a:pt x="17" y="228"/>
                  </a:lnTo>
                  <a:lnTo>
                    <a:pt x="29" y="219"/>
                  </a:lnTo>
                  <a:lnTo>
                    <a:pt x="29" y="219"/>
                  </a:lnTo>
                  <a:lnTo>
                    <a:pt x="33" y="214"/>
                  </a:lnTo>
                  <a:lnTo>
                    <a:pt x="37" y="207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84" y="129"/>
                  </a:lnTo>
                  <a:lnTo>
                    <a:pt x="84" y="129"/>
                  </a:lnTo>
                  <a:lnTo>
                    <a:pt x="94" y="114"/>
                  </a:lnTo>
                  <a:lnTo>
                    <a:pt x="104" y="100"/>
                  </a:lnTo>
                  <a:lnTo>
                    <a:pt x="124" y="72"/>
                  </a:lnTo>
                  <a:lnTo>
                    <a:pt x="124" y="72"/>
                  </a:lnTo>
                  <a:lnTo>
                    <a:pt x="131" y="63"/>
                  </a:lnTo>
                  <a:lnTo>
                    <a:pt x="138" y="54"/>
                  </a:lnTo>
                  <a:lnTo>
                    <a:pt x="153" y="40"/>
                  </a:lnTo>
                  <a:lnTo>
                    <a:pt x="186" y="10"/>
                  </a:lnTo>
                  <a:lnTo>
                    <a:pt x="186" y="10"/>
                  </a:lnTo>
                  <a:lnTo>
                    <a:pt x="187" y="7"/>
                  </a:lnTo>
                  <a:lnTo>
                    <a:pt x="189" y="6"/>
                  </a:lnTo>
                  <a:lnTo>
                    <a:pt x="186" y="2"/>
                  </a:lnTo>
                  <a:lnTo>
                    <a:pt x="182" y="0"/>
                  </a:lnTo>
                  <a:lnTo>
                    <a:pt x="181" y="0"/>
                  </a:lnTo>
                  <a:lnTo>
                    <a:pt x="178" y="2"/>
                  </a:lnTo>
                  <a:lnTo>
                    <a:pt x="178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chenying0907 896"/>
            <p:cNvSpPr>
              <a:spLocks/>
            </p:cNvSpPr>
            <p:nvPr/>
          </p:nvSpPr>
          <p:spPr bwMode="auto">
            <a:xfrm>
              <a:off x="3594101" y="3630613"/>
              <a:ext cx="122238" cy="152400"/>
            </a:xfrm>
            <a:custGeom>
              <a:avLst/>
              <a:gdLst/>
              <a:ahLst/>
              <a:cxnLst>
                <a:cxn ang="0">
                  <a:pos x="298" y="1"/>
                </a:cxn>
                <a:cxn ang="0">
                  <a:pos x="298" y="1"/>
                </a:cxn>
                <a:cxn ang="0">
                  <a:pos x="280" y="22"/>
                </a:cxn>
                <a:cxn ang="0">
                  <a:pos x="263" y="43"/>
                </a:cxn>
                <a:cxn ang="0">
                  <a:pos x="228" y="86"/>
                </a:cxn>
                <a:cxn ang="0">
                  <a:pos x="228" y="86"/>
                </a:cxn>
                <a:cxn ang="0">
                  <a:pos x="190" y="132"/>
                </a:cxn>
                <a:cxn ang="0">
                  <a:pos x="173" y="154"/>
                </a:cxn>
                <a:cxn ang="0">
                  <a:pos x="156" y="179"/>
                </a:cxn>
                <a:cxn ang="0">
                  <a:pos x="156" y="179"/>
                </a:cxn>
                <a:cxn ang="0">
                  <a:pos x="135" y="205"/>
                </a:cxn>
                <a:cxn ang="0">
                  <a:pos x="114" y="230"/>
                </a:cxn>
                <a:cxn ang="0">
                  <a:pos x="70" y="280"/>
                </a:cxn>
                <a:cxn ang="0">
                  <a:pos x="70" y="280"/>
                </a:cxn>
                <a:cxn ang="0">
                  <a:pos x="53" y="302"/>
                </a:cxn>
                <a:cxn ang="0">
                  <a:pos x="36" y="327"/>
                </a:cxn>
                <a:cxn ang="0">
                  <a:pos x="20" y="351"/>
                </a:cxn>
                <a:cxn ang="0">
                  <a:pos x="11" y="361"/>
                </a:cxn>
                <a:cxn ang="0">
                  <a:pos x="2" y="373"/>
                </a:cxn>
                <a:cxn ang="0">
                  <a:pos x="2" y="373"/>
                </a:cxn>
                <a:cxn ang="0">
                  <a:pos x="0" y="375"/>
                </a:cxn>
                <a:cxn ang="0">
                  <a:pos x="0" y="377"/>
                </a:cxn>
                <a:cxn ang="0">
                  <a:pos x="3" y="381"/>
                </a:cxn>
                <a:cxn ang="0">
                  <a:pos x="5" y="382"/>
                </a:cxn>
                <a:cxn ang="0">
                  <a:pos x="8" y="382"/>
                </a:cxn>
                <a:cxn ang="0">
                  <a:pos x="9" y="381"/>
                </a:cxn>
                <a:cxn ang="0">
                  <a:pos x="9" y="381"/>
                </a:cxn>
                <a:cxn ang="0">
                  <a:pos x="26" y="360"/>
                </a:cxn>
                <a:cxn ang="0">
                  <a:pos x="41" y="339"/>
                </a:cxn>
                <a:cxn ang="0">
                  <a:pos x="55" y="317"/>
                </a:cxn>
                <a:cxn ang="0">
                  <a:pos x="71" y="296"/>
                </a:cxn>
                <a:cxn ang="0">
                  <a:pos x="71" y="296"/>
                </a:cxn>
                <a:cxn ang="0">
                  <a:pos x="91" y="272"/>
                </a:cxn>
                <a:cxn ang="0">
                  <a:pos x="111" y="250"/>
                </a:cxn>
                <a:cxn ang="0">
                  <a:pos x="153" y="204"/>
                </a:cxn>
                <a:cxn ang="0">
                  <a:pos x="153" y="204"/>
                </a:cxn>
                <a:cxn ang="0">
                  <a:pos x="161" y="194"/>
                </a:cxn>
                <a:cxn ang="0">
                  <a:pos x="169" y="182"/>
                </a:cxn>
                <a:cxn ang="0">
                  <a:pos x="183" y="158"/>
                </a:cxn>
                <a:cxn ang="0">
                  <a:pos x="183" y="158"/>
                </a:cxn>
                <a:cxn ang="0">
                  <a:pos x="206" y="130"/>
                </a:cxn>
                <a:cxn ang="0">
                  <a:pos x="229" y="102"/>
                </a:cxn>
                <a:cxn ang="0">
                  <a:pos x="229" y="102"/>
                </a:cxn>
                <a:cxn ang="0">
                  <a:pos x="267" y="55"/>
                </a:cxn>
                <a:cxn ang="0">
                  <a:pos x="287" y="32"/>
                </a:cxn>
                <a:cxn ang="0">
                  <a:pos x="306" y="9"/>
                </a:cxn>
                <a:cxn ang="0">
                  <a:pos x="306" y="9"/>
                </a:cxn>
                <a:cxn ang="0">
                  <a:pos x="308" y="8"/>
                </a:cxn>
                <a:cxn ang="0">
                  <a:pos x="309" y="5"/>
                </a:cxn>
                <a:cxn ang="0">
                  <a:pos x="306" y="1"/>
                </a:cxn>
                <a:cxn ang="0">
                  <a:pos x="302" y="0"/>
                </a:cxn>
                <a:cxn ang="0">
                  <a:pos x="301" y="0"/>
                </a:cxn>
                <a:cxn ang="0">
                  <a:pos x="298" y="1"/>
                </a:cxn>
                <a:cxn ang="0">
                  <a:pos x="298" y="1"/>
                </a:cxn>
              </a:cxnLst>
              <a:rect l="0" t="0" r="r" b="b"/>
              <a:pathLst>
                <a:path w="309" h="382">
                  <a:moveTo>
                    <a:pt x="298" y="1"/>
                  </a:moveTo>
                  <a:lnTo>
                    <a:pt x="298" y="1"/>
                  </a:lnTo>
                  <a:lnTo>
                    <a:pt x="280" y="22"/>
                  </a:lnTo>
                  <a:lnTo>
                    <a:pt x="263" y="43"/>
                  </a:lnTo>
                  <a:lnTo>
                    <a:pt x="228" y="86"/>
                  </a:lnTo>
                  <a:lnTo>
                    <a:pt x="228" y="86"/>
                  </a:lnTo>
                  <a:lnTo>
                    <a:pt x="190" y="132"/>
                  </a:lnTo>
                  <a:lnTo>
                    <a:pt x="173" y="154"/>
                  </a:lnTo>
                  <a:lnTo>
                    <a:pt x="156" y="179"/>
                  </a:lnTo>
                  <a:lnTo>
                    <a:pt x="156" y="179"/>
                  </a:lnTo>
                  <a:lnTo>
                    <a:pt x="135" y="205"/>
                  </a:lnTo>
                  <a:lnTo>
                    <a:pt x="114" y="230"/>
                  </a:lnTo>
                  <a:lnTo>
                    <a:pt x="70" y="280"/>
                  </a:lnTo>
                  <a:lnTo>
                    <a:pt x="70" y="280"/>
                  </a:lnTo>
                  <a:lnTo>
                    <a:pt x="53" y="302"/>
                  </a:lnTo>
                  <a:lnTo>
                    <a:pt x="36" y="327"/>
                  </a:lnTo>
                  <a:lnTo>
                    <a:pt x="20" y="351"/>
                  </a:lnTo>
                  <a:lnTo>
                    <a:pt x="11" y="361"/>
                  </a:lnTo>
                  <a:lnTo>
                    <a:pt x="2" y="373"/>
                  </a:lnTo>
                  <a:lnTo>
                    <a:pt x="2" y="373"/>
                  </a:lnTo>
                  <a:lnTo>
                    <a:pt x="0" y="375"/>
                  </a:lnTo>
                  <a:lnTo>
                    <a:pt x="0" y="377"/>
                  </a:lnTo>
                  <a:lnTo>
                    <a:pt x="3" y="381"/>
                  </a:lnTo>
                  <a:lnTo>
                    <a:pt x="5" y="382"/>
                  </a:lnTo>
                  <a:lnTo>
                    <a:pt x="8" y="382"/>
                  </a:lnTo>
                  <a:lnTo>
                    <a:pt x="9" y="381"/>
                  </a:lnTo>
                  <a:lnTo>
                    <a:pt x="9" y="381"/>
                  </a:lnTo>
                  <a:lnTo>
                    <a:pt x="26" y="360"/>
                  </a:lnTo>
                  <a:lnTo>
                    <a:pt x="41" y="339"/>
                  </a:lnTo>
                  <a:lnTo>
                    <a:pt x="55" y="317"/>
                  </a:lnTo>
                  <a:lnTo>
                    <a:pt x="71" y="296"/>
                  </a:lnTo>
                  <a:lnTo>
                    <a:pt x="71" y="296"/>
                  </a:lnTo>
                  <a:lnTo>
                    <a:pt x="91" y="272"/>
                  </a:lnTo>
                  <a:lnTo>
                    <a:pt x="111" y="250"/>
                  </a:lnTo>
                  <a:lnTo>
                    <a:pt x="153" y="204"/>
                  </a:lnTo>
                  <a:lnTo>
                    <a:pt x="153" y="204"/>
                  </a:lnTo>
                  <a:lnTo>
                    <a:pt x="161" y="194"/>
                  </a:lnTo>
                  <a:lnTo>
                    <a:pt x="169" y="182"/>
                  </a:lnTo>
                  <a:lnTo>
                    <a:pt x="183" y="158"/>
                  </a:lnTo>
                  <a:lnTo>
                    <a:pt x="183" y="158"/>
                  </a:lnTo>
                  <a:lnTo>
                    <a:pt x="206" y="130"/>
                  </a:lnTo>
                  <a:lnTo>
                    <a:pt x="229" y="102"/>
                  </a:lnTo>
                  <a:lnTo>
                    <a:pt x="229" y="102"/>
                  </a:lnTo>
                  <a:lnTo>
                    <a:pt x="267" y="55"/>
                  </a:lnTo>
                  <a:lnTo>
                    <a:pt x="287" y="32"/>
                  </a:lnTo>
                  <a:lnTo>
                    <a:pt x="306" y="9"/>
                  </a:lnTo>
                  <a:lnTo>
                    <a:pt x="306" y="9"/>
                  </a:lnTo>
                  <a:lnTo>
                    <a:pt x="308" y="8"/>
                  </a:lnTo>
                  <a:lnTo>
                    <a:pt x="309" y="5"/>
                  </a:lnTo>
                  <a:lnTo>
                    <a:pt x="306" y="1"/>
                  </a:lnTo>
                  <a:lnTo>
                    <a:pt x="302" y="0"/>
                  </a:lnTo>
                  <a:lnTo>
                    <a:pt x="301" y="0"/>
                  </a:lnTo>
                  <a:lnTo>
                    <a:pt x="298" y="1"/>
                  </a:lnTo>
                  <a:lnTo>
                    <a:pt x="298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chenying0907 897"/>
            <p:cNvSpPr>
              <a:spLocks/>
            </p:cNvSpPr>
            <p:nvPr/>
          </p:nvSpPr>
          <p:spPr bwMode="auto">
            <a:xfrm>
              <a:off x="3629026" y="3665538"/>
              <a:ext cx="88900" cy="111125"/>
            </a:xfrm>
            <a:custGeom>
              <a:avLst/>
              <a:gdLst/>
              <a:ahLst/>
              <a:cxnLst>
                <a:cxn ang="0">
                  <a:pos x="222" y="5"/>
                </a:cxn>
                <a:cxn ang="0">
                  <a:pos x="220" y="1"/>
                </a:cxn>
                <a:cxn ang="0">
                  <a:pos x="216" y="1"/>
                </a:cxn>
                <a:cxn ang="0">
                  <a:pos x="212" y="5"/>
                </a:cxn>
                <a:cxn ang="0">
                  <a:pos x="212" y="8"/>
                </a:cxn>
                <a:cxn ang="0">
                  <a:pos x="210" y="13"/>
                </a:cxn>
                <a:cxn ang="0">
                  <a:pos x="201" y="28"/>
                </a:cxn>
                <a:cxn ang="0">
                  <a:pos x="180" y="50"/>
                </a:cxn>
                <a:cxn ang="0">
                  <a:pos x="170" y="60"/>
                </a:cxn>
                <a:cxn ang="0">
                  <a:pos x="124" y="123"/>
                </a:cxn>
                <a:cxn ang="0">
                  <a:pos x="107" y="144"/>
                </a:cxn>
                <a:cxn ang="0">
                  <a:pos x="51" y="207"/>
                </a:cxn>
                <a:cxn ang="0">
                  <a:pos x="39" y="219"/>
                </a:cxn>
                <a:cxn ang="0">
                  <a:pos x="29" y="232"/>
                </a:cxn>
                <a:cxn ang="0">
                  <a:pos x="23" y="242"/>
                </a:cxn>
                <a:cxn ang="0">
                  <a:pos x="12" y="262"/>
                </a:cxn>
                <a:cxn ang="0">
                  <a:pos x="2" y="270"/>
                </a:cxn>
                <a:cxn ang="0">
                  <a:pos x="0" y="273"/>
                </a:cxn>
                <a:cxn ang="0">
                  <a:pos x="2" y="280"/>
                </a:cxn>
                <a:cxn ang="0">
                  <a:pos x="6" y="280"/>
                </a:cxn>
                <a:cxn ang="0">
                  <a:pos x="8" y="280"/>
                </a:cxn>
                <a:cxn ang="0">
                  <a:pos x="21" y="267"/>
                </a:cxn>
                <a:cxn ang="0">
                  <a:pos x="40" y="237"/>
                </a:cxn>
                <a:cxn ang="0">
                  <a:pos x="51" y="222"/>
                </a:cxn>
                <a:cxn ang="0">
                  <a:pos x="129" y="136"/>
                </a:cxn>
                <a:cxn ang="0">
                  <a:pos x="138" y="124"/>
                </a:cxn>
                <a:cxn ang="0">
                  <a:pos x="162" y="90"/>
                </a:cxn>
                <a:cxn ang="0">
                  <a:pos x="187" y="56"/>
                </a:cxn>
                <a:cxn ang="0">
                  <a:pos x="197" y="46"/>
                </a:cxn>
                <a:cxn ang="0">
                  <a:pos x="216" y="28"/>
                </a:cxn>
                <a:cxn ang="0">
                  <a:pos x="221" y="17"/>
                </a:cxn>
                <a:cxn ang="0">
                  <a:pos x="222" y="5"/>
                </a:cxn>
              </a:cxnLst>
              <a:rect l="0" t="0" r="r" b="b"/>
              <a:pathLst>
                <a:path w="222" h="280">
                  <a:moveTo>
                    <a:pt x="222" y="5"/>
                  </a:moveTo>
                  <a:lnTo>
                    <a:pt x="222" y="5"/>
                  </a:lnTo>
                  <a:lnTo>
                    <a:pt x="221" y="3"/>
                  </a:lnTo>
                  <a:lnTo>
                    <a:pt x="220" y="1"/>
                  </a:lnTo>
                  <a:lnTo>
                    <a:pt x="218" y="0"/>
                  </a:lnTo>
                  <a:lnTo>
                    <a:pt x="216" y="1"/>
                  </a:lnTo>
                  <a:lnTo>
                    <a:pt x="212" y="3"/>
                  </a:lnTo>
                  <a:lnTo>
                    <a:pt x="212" y="5"/>
                  </a:lnTo>
                  <a:lnTo>
                    <a:pt x="212" y="8"/>
                  </a:lnTo>
                  <a:lnTo>
                    <a:pt x="212" y="8"/>
                  </a:lnTo>
                  <a:lnTo>
                    <a:pt x="212" y="11"/>
                  </a:lnTo>
                  <a:lnTo>
                    <a:pt x="210" y="13"/>
                  </a:lnTo>
                  <a:lnTo>
                    <a:pt x="206" y="20"/>
                  </a:lnTo>
                  <a:lnTo>
                    <a:pt x="201" y="28"/>
                  </a:lnTo>
                  <a:lnTo>
                    <a:pt x="195" y="35"/>
                  </a:lnTo>
                  <a:lnTo>
                    <a:pt x="180" y="50"/>
                  </a:lnTo>
                  <a:lnTo>
                    <a:pt x="170" y="60"/>
                  </a:lnTo>
                  <a:lnTo>
                    <a:pt x="170" y="60"/>
                  </a:lnTo>
                  <a:lnTo>
                    <a:pt x="140" y="102"/>
                  </a:lnTo>
                  <a:lnTo>
                    <a:pt x="124" y="123"/>
                  </a:lnTo>
                  <a:lnTo>
                    <a:pt x="107" y="144"/>
                  </a:lnTo>
                  <a:lnTo>
                    <a:pt x="107" y="144"/>
                  </a:lnTo>
                  <a:lnTo>
                    <a:pt x="80" y="175"/>
                  </a:lnTo>
                  <a:lnTo>
                    <a:pt x="51" y="207"/>
                  </a:lnTo>
                  <a:lnTo>
                    <a:pt x="51" y="207"/>
                  </a:lnTo>
                  <a:lnTo>
                    <a:pt x="39" y="219"/>
                  </a:lnTo>
                  <a:lnTo>
                    <a:pt x="34" y="225"/>
                  </a:lnTo>
                  <a:lnTo>
                    <a:pt x="29" y="232"/>
                  </a:lnTo>
                  <a:lnTo>
                    <a:pt x="29" y="232"/>
                  </a:lnTo>
                  <a:lnTo>
                    <a:pt x="23" y="242"/>
                  </a:lnTo>
                  <a:lnTo>
                    <a:pt x="18" y="253"/>
                  </a:lnTo>
                  <a:lnTo>
                    <a:pt x="12" y="262"/>
                  </a:lnTo>
                  <a:lnTo>
                    <a:pt x="2" y="270"/>
                  </a:lnTo>
                  <a:lnTo>
                    <a:pt x="2" y="270"/>
                  </a:lnTo>
                  <a:lnTo>
                    <a:pt x="1" y="271"/>
                  </a:lnTo>
                  <a:lnTo>
                    <a:pt x="0" y="273"/>
                  </a:lnTo>
                  <a:lnTo>
                    <a:pt x="1" y="277"/>
                  </a:lnTo>
                  <a:lnTo>
                    <a:pt x="2" y="280"/>
                  </a:lnTo>
                  <a:lnTo>
                    <a:pt x="4" y="280"/>
                  </a:lnTo>
                  <a:lnTo>
                    <a:pt x="6" y="280"/>
                  </a:lnTo>
                  <a:lnTo>
                    <a:pt x="8" y="280"/>
                  </a:lnTo>
                  <a:lnTo>
                    <a:pt x="8" y="280"/>
                  </a:lnTo>
                  <a:lnTo>
                    <a:pt x="16" y="273"/>
                  </a:lnTo>
                  <a:lnTo>
                    <a:pt x="21" y="267"/>
                  </a:lnTo>
                  <a:lnTo>
                    <a:pt x="31" y="253"/>
                  </a:lnTo>
                  <a:lnTo>
                    <a:pt x="40" y="237"/>
                  </a:lnTo>
                  <a:lnTo>
                    <a:pt x="51" y="222"/>
                  </a:lnTo>
                  <a:lnTo>
                    <a:pt x="51" y="222"/>
                  </a:lnTo>
                  <a:lnTo>
                    <a:pt x="90" y="179"/>
                  </a:lnTo>
                  <a:lnTo>
                    <a:pt x="129" y="136"/>
                  </a:lnTo>
                  <a:lnTo>
                    <a:pt x="129" y="136"/>
                  </a:lnTo>
                  <a:lnTo>
                    <a:pt x="138" y="124"/>
                  </a:lnTo>
                  <a:lnTo>
                    <a:pt x="146" y="114"/>
                  </a:lnTo>
                  <a:lnTo>
                    <a:pt x="162" y="90"/>
                  </a:lnTo>
                  <a:lnTo>
                    <a:pt x="178" y="67"/>
                  </a:lnTo>
                  <a:lnTo>
                    <a:pt x="187" y="56"/>
                  </a:lnTo>
                  <a:lnTo>
                    <a:pt x="197" y="46"/>
                  </a:lnTo>
                  <a:lnTo>
                    <a:pt x="197" y="46"/>
                  </a:lnTo>
                  <a:lnTo>
                    <a:pt x="206" y="37"/>
                  </a:lnTo>
                  <a:lnTo>
                    <a:pt x="216" y="28"/>
                  </a:lnTo>
                  <a:lnTo>
                    <a:pt x="218" y="22"/>
                  </a:lnTo>
                  <a:lnTo>
                    <a:pt x="221" y="17"/>
                  </a:lnTo>
                  <a:lnTo>
                    <a:pt x="222" y="12"/>
                  </a:lnTo>
                  <a:lnTo>
                    <a:pt x="222" y="5"/>
                  </a:lnTo>
                  <a:lnTo>
                    <a:pt x="222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3" name="chenying0907 898"/>
            <p:cNvSpPr>
              <a:spLocks/>
            </p:cNvSpPr>
            <p:nvPr/>
          </p:nvSpPr>
          <p:spPr bwMode="auto">
            <a:xfrm>
              <a:off x="3668713" y="3692526"/>
              <a:ext cx="60325" cy="80963"/>
            </a:xfrm>
            <a:custGeom>
              <a:avLst/>
              <a:gdLst/>
              <a:ahLst/>
              <a:cxnLst>
                <a:cxn ang="0">
                  <a:pos x="142" y="4"/>
                </a:cxn>
                <a:cxn ang="0">
                  <a:pos x="142" y="4"/>
                </a:cxn>
                <a:cxn ang="0">
                  <a:pos x="141" y="8"/>
                </a:cxn>
                <a:cxn ang="0">
                  <a:pos x="138" y="14"/>
                </a:cxn>
                <a:cxn ang="0">
                  <a:pos x="130" y="24"/>
                </a:cxn>
                <a:cxn ang="0">
                  <a:pos x="121" y="34"/>
                </a:cxn>
                <a:cxn ang="0">
                  <a:pos x="115" y="42"/>
                </a:cxn>
                <a:cxn ang="0">
                  <a:pos x="115" y="42"/>
                </a:cxn>
                <a:cxn ang="0">
                  <a:pos x="95" y="70"/>
                </a:cxn>
                <a:cxn ang="0">
                  <a:pos x="77" y="97"/>
                </a:cxn>
                <a:cxn ang="0">
                  <a:pos x="77" y="97"/>
                </a:cxn>
                <a:cxn ang="0">
                  <a:pos x="68" y="110"/>
                </a:cxn>
                <a:cxn ang="0">
                  <a:pos x="58" y="122"/>
                </a:cxn>
                <a:cxn ang="0">
                  <a:pos x="38" y="147"/>
                </a:cxn>
                <a:cxn ang="0">
                  <a:pos x="18" y="170"/>
                </a:cxn>
                <a:cxn ang="0">
                  <a:pos x="9" y="184"/>
                </a:cxn>
                <a:cxn ang="0">
                  <a:pos x="1" y="197"/>
                </a:cxn>
                <a:cxn ang="0">
                  <a:pos x="1" y="197"/>
                </a:cxn>
                <a:cxn ang="0">
                  <a:pos x="0" y="199"/>
                </a:cxn>
                <a:cxn ang="0">
                  <a:pos x="0" y="202"/>
                </a:cxn>
                <a:cxn ang="0">
                  <a:pos x="2" y="204"/>
                </a:cxn>
                <a:cxn ang="0">
                  <a:pos x="6" y="206"/>
                </a:cxn>
                <a:cxn ang="0">
                  <a:pos x="9" y="204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19" y="189"/>
                </a:cxn>
                <a:cxn ang="0">
                  <a:pos x="30" y="177"/>
                </a:cxn>
                <a:cxn ang="0">
                  <a:pos x="51" y="152"/>
                </a:cxn>
                <a:cxn ang="0">
                  <a:pos x="51" y="152"/>
                </a:cxn>
                <a:cxn ang="0">
                  <a:pos x="69" y="129"/>
                </a:cxn>
                <a:cxn ang="0">
                  <a:pos x="87" y="102"/>
                </a:cxn>
                <a:cxn ang="0">
                  <a:pos x="87" y="102"/>
                </a:cxn>
                <a:cxn ang="0">
                  <a:pos x="124" y="49"/>
                </a:cxn>
                <a:cxn ang="0">
                  <a:pos x="124" y="49"/>
                </a:cxn>
                <a:cxn ang="0">
                  <a:pos x="133" y="38"/>
                </a:cxn>
                <a:cxn ang="0">
                  <a:pos x="141" y="29"/>
                </a:cxn>
                <a:cxn ang="0">
                  <a:pos x="149" y="19"/>
                </a:cxn>
                <a:cxn ang="0">
                  <a:pos x="151" y="14"/>
                </a:cxn>
                <a:cxn ang="0">
                  <a:pos x="154" y="7"/>
                </a:cxn>
                <a:cxn ang="0">
                  <a:pos x="154" y="7"/>
                </a:cxn>
                <a:cxn ang="0">
                  <a:pos x="154" y="4"/>
                </a:cxn>
                <a:cxn ang="0">
                  <a:pos x="153" y="3"/>
                </a:cxn>
                <a:cxn ang="0">
                  <a:pos x="149" y="0"/>
                </a:cxn>
                <a:cxn ang="0">
                  <a:pos x="145" y="0"/>
                </a:cxn>
                <a:cxn ang="0">
                  <a:pos x="144" y="2"/>
                </a:cxn>
                <a:cxn ang="0">
                  <a:pos x="142" y="4"/>
                </a:cxn>
                <a:cxn ang="0">
                  <a:pos x="142" y="4"/>
                </a:cxn>
              </a:cxnLst>
              <a:rect l="0" t="0" r="r" b="b"/>
              <a:pathLst>
                <a:path w="154" h="206">
                  <a:moveTo>
                    <a:pt x="142" y="4"/>
                  </a:moveTo>
                  <a:lnTo>
                    <a:pt x="142" y="4"/>
                  </a:lnTo>
                  <a:lnTo>
                    <a:pt x="141" y="8"/>
                  </a:lnTo>
                  <a:lnTo>
                    <a:pt x="138" y="14"/>
                  </a:lnTo>
                  <a:lnTo>
                    <a:pt x="130" y="24"/>
                  </a:lnTo>
                  <a:lnTo>
                    <a:pt x="121" y="34"/>
                  </a:lnTo>
                  <a:lnTo>
                    <a:pt x="115" y="42"/>
                  </a:lnTo>
                  <a:lnTo>
                    <a:pt x="115" y="42"/>
                  </a:lnTo>
                  <a:lnTo>
                    <a:pt x="95" y="70"/>
                  </a:lnTo>
                  <a:lnTo>
                    <a:pt x="77" y="97"/>
                  </a:lnTo>
                  <a:lnTo>
                    <a:pt x="77" y="97"/>
                  </a:lnTo>
                  <a:lnTo>
                    <a:pt x="68" y="110"/>
                  </a:lnTo>
                  <a:lnTo>
                    <a:pt x="58" y="122"/>
                  </a:lnTo>
                  <a:lnTo>
                    <a:pt x="38" y="147"/>
                  </a:lnTo>
                  <a:lnTo>
                    <a:pt x="18" y="170"/>
                  </a:lnTo>
                  <a:lnTo>
                    <a:pt x="9" y="184"/>
                  </a:lnTo>
                  <a:lnTo>
                    <a:pt x="1" y="197"/>
                  </a:lnTo>
                  <a:lnTo>
                    <a:pt x="1" y="197"/>
                  </a:lnTo>
                  <a:lnTo>
                    <a:pt x="0" y="199"/>
                  </a:lnTo>
                  <a:lnTo>
                    <a:pt x="0" y="202"/>
                  </a:lnTo>
                  <a:lnTo>
                    <a:pt x="2" y="204"/>
                  </a:lnTo>
                  <a:lnTo>
                    <a:pt x="6" y="206"/>
                  </a:lnTo>
                  <a:lnTo>
                    <a:pt x="9" y="204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19" y="189"/>
                  </a:lnTo>
                  <a:lnTo>
                    <a:pt x="30" y="177"/>
                  </a:lnTo>
                  <a:lnTo>
                    <a:pt x="51" y="152"/>
                  </a:lnTo>
                  <a:lnTo>
                    <a:pt x="51" y="152"/>
                  </a:lnTo>
                  <a:lnTo>
                    <a:pt x="69" y="129"/>
                  </a:lnTo>
                  <a:lnTo>
                    <a:pt x="87" y="102"/>
                  </a:lnTo>
                  <a:lnTo>
                    <a:pt x="87" y="102"/>
                  </a:lnTo>
                  <a:lnTo>
                    <a:pt x="124" y="49"/>
                  </a:lnTo>
                  <a:lnTo>
                    <a:pt x="124" y="49"/>
                  </a:lnTo>
                  <a:lnTo>
                    <a:pt x="133" y="38"/>
                  </a:lnTo>
                  <a:lnTo>
                    <a:pt x="141" y="29"/>
                  </a:lnTo>
                  <a:lnTo>
                    <a:pt x="149" y="19"/>
                  </a:lnTo>
                  <a:lnTo>
                    <a:pt x="151" y="14"/>
                  </a:lnTo>
                  <a:lnTo>
                    <a:pt x="154" y="7"/>
                  </a:lnTo>
                  <a:lnTo>
                    <a:pt x="154" y="7"/>
                  </a:lnTo>
                  <a:lnTo>
                    <a:pt x="154" y="4"/>
                  </a:lnTo>
                  <a:lnTo>
                    <a:pt x="153" y="3"/>
                  </a:lnTo>
                  <a:lnTo>
                    <a:pt x="149" y="0"/>
                  </a:lnTo>
                  <a:lnTo>
                    <a:pt x="145" y="0"/>
                  </a:lnTo>
                  <a:lnTo>
                    <a:pt x="144" y="2"/>
                  </a:lnTo>
                  <a:lnTo>
                    <a:pt x="142" y="4"/>
                  </a:lnTo>
                  <a:lnTo>
                    <a:pt x="14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" name="chenying0907 899"/>
            <p:cNvSpPr>
              <a:spLocks/>
            </p:cNvSpPr>
            <p:nvPr/>
          </p:nvSpPr>
          <p:spPr bwMode="auto">
            <a:xfrm>
              <a:off x="3697288" y="3721101"/>
              <a:ext cx="41275" cy="50800"/>
            </a:xfrm>
            <a:custGeom>
              <a:avLst/>
              <a:gdLst/>
              <a:ahLst/>
              <a:cxnLst>
                <a:cxn ang="0">
                  <a:pos x="93" y="2"/>
                </a:cxn>
                <a:cxn ang="0">
                  <a:pos x="93" y="2"/>
                </a:cxn>
                <a:cxn ang="0">
                  <a:pos x="80" y="15"/>
                </a:cxn>
                <a:cxn ang="0">
                  <a:pos x="68" y="30"/>
                </a:cxn>
                <a:cxn ang="0">
                  <a:pos x="46" y="59"/>
                </a:cxn>
                <a:cxn ang="0">
                  <a:pos x="24" y="87"/>
                </a:cxn>
                <a:cxn ang="0">
                  <a:pos x="1" y="116"/>
                </a:cxn>
                <a:cxn ang="0">
                  <a:pos x="1" y="116"/>
                </a:cxn>
                <a:cxn ang="0">
                  <a:pos x="0" y="119"/>
                </a:cxn>
                <a:cxn ang="0">
                  <a:pos x="0" y="120"/>
                </a:cxn>
                <a:cxn ang="0">
                  <a:pos x="1" y="124"/>
                </a:cxn>
                <a:cxn ang="0">
                  <a:pos x="4" y="125"/>
                </a:cxn>
                <a:cxn ang="0">
                  <a:pos x="5" y="127"/>
                </a:cxn>
                <a:cxn ang="0">
                  <a:pos x="8" y="125"/>
                </a:cxn>
                <a:cxn ang="0">
                  <a:pos x="9" y="124"/>
                </a:cxn>
                <a:cxn ang="0">
                  <a:pos x="9" y="124"/>
                </a:cxn>
                <a:cxn ang="0">
                  <a:pos x="32" y="95"/>
                </a:cxn>
                <a:cxn ang="0">
                  <a:pos x="54" y="66"/>
                </a:cxn>
                <a:cxn ang="0">
                  <a:pos x="76" y="38"/>
                </a:cxn>
                <a:cxn ang="0">
                  <a:pos x="89" y="23"/>
                </a:cxn>
                <a:cxn ang="0">
                  <a:pos x="101" y="10"/>
                </a:cxn>
                <a:cxn ang="0">
                  <a:pos x="101" y="10"/>
                </a:cxn>
                <a:cxn ang="0">
                  <a:pos x="102" y="8"/>
                </a:cxn>
                <a:cxn ang="0">
                  <a:pos x="102" y="6"/>
                </a:cxn>
                <a:cxn ang="0">
                  <a:pos x="101" y="2"/>
                </a:cxn>
                <a:cxn ang="0">
                  <a:pos x="97" y="0"/>
                </a:cxn>
                <a:cxn ang="0">
                  <a:pos x="94" y="1"/>
                </a:cxn>
                <a:cxn ang="0">
                  <a:pos x="93" y="2"/>
                </a:cxn>
                <a:cxn ang="0">
                  <a:pos x="93" y="2"/>
                </a:cxn>
              </a:cxnLst>
              <a:rect l="0" t="0" r="r" b="b"/>
              <a:pathLst>
                <a:path w="102" h="127">
                  <a:moveTo>
                    <a:pt x="93" y="2"/>
                  </a:moveTo>
                  <a:lnTo>
                    <a:pt x="93" y="2"/>
                  </a:lnTo>
                  <a:lnTo>
                    <a:pt x="80" y="15"/>
                  </a:lnTo>
                  <a:lnTo>
                    <a:pt x="68" y="30"/>
                  </a:lnTo>
                  <a:lnTo>
                    <a:pt x="46" y="59"/>
                  </a:lnTo>
                  <a:lnTo>
                    <a:pt x="24" y="87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0" y="119"/>
                  </a:lnTo>
                  <a:lnTo>
                    <a:pt x="0" y="120"/>
                  </a:lnTo>
                  <a:lnTo>
                    <a:pt x="1" y="124"/>
                  </a:lnTo>
                  <a:lnTo>
                    <a:pt x="4" y="125"/>
                  </a:lnTo>
                  <a:lnTo>
                    <a:pt x="5" y="127"/>
                  </a:lnTo>
                  <a:lnTo>
                    <a:pt x="8" y="125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32" y="95"/>
                  </a:lnTo>
                  <a:lnTo>
                    <a:pt x="54" y="66"/>
                  </a:lnTo>
                  <a:lnTo>
                    <a:pt x="76" y="38"/>
                  </a:lnTo>
                  <a:lnTo>
                    <a:pt x="89" y="23"/>
                  </a:lnTo>
                  <a:lnTo>
                    <a:pt x="101" y="10"/>
                  </a:lnTo>
                  <a:lnTo>
                    <a:pt x="101" y="10"/>
                  </a:lnTo>
                  <a:lnTo>
                    <a:pt x="102" y="8"/>
                  </a:lnTo>
                  <a:lnTo>
                    <a:pt x="102" y="6"/>
                  </a:lnTo>
                  <a:lnTo>
                    <a:pt x="101" y="2"/>
                  </a:lnTo>
                  <a:lnTo>
                    <a:pt x="97" y="0"/>
                  </a:lnTo>
                  <a:lnTo>
                    <a:pt x="94" y="1"/>
                  </a:lnTo>
                  <a:lnTo>
                    <a:pt x="93" y="2"/>
                  </a:lnTo>
                  <a:lnTo>
                    <a:pt x="9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chenying0907 900"/>
            <p:cNvSpPr>
              <a:spLocks/>
            </p:cNvSpPr>
            <p:nvPr/>
          </p:nvSpPr>
          <p:spPr bwMode="auto">
            <a:xfrm>
              <a:off x="3511551" y="3597276"/>
              <a:ext cx="38100" cy="52388"/>
            </a:xfrm>
            <a:custGeom>
              <a:avLst/>
              <a:gdLst/>
              <a:ahLst/>
              <a:cxnLst>
                <a:cxn ang="0">
                  <a:pos x="86" y="4"/>
                </a:cxn>
                <a:cxn ang="0">
                  <a:pos x="86" y="4"/>
                </a:cxn>
                <a:cxn ang="0">
                  <a:pos x="68" y="35"/>
                </a:cxn>
                <a:cxn ang="0">
                  <a:pos x="48" y="65"/>
                </a:cxn>
                <a:cxn ang="0">
                  <a:pos x="26" y="95"/>
                </a:cxn>
                <a:cxn ang="0">
                  <a:pos x="1" y="121"/>
                </a:cxn>
                <a:cxn ang="0">
                  <a:pos x="1" y="121"/>
                </a:cxn>
                <a:cxn ang="0">
                  <a:pos x="0" y="124"/>
                </a:cxn>
                <a:cxn ang="0">
                  <a:pos x="0" y="127"/>
                </a:cxn>
                <a:cxn ang="0">
                  <a:pos x="1" y="129"/>
                </a:cxn>
                <a:cxn ang="0">
                  <a:pos x="5" y="132"/>
                </a:cxn>
                <a:cxn ang="0">
                  <a:pos x="8" y="132"/>
                </a:cxn>
                <a:cxn ang="0">
                  <a:pos x="9" y="131"/>
                </a:cxn>
                <a:cxn ang="0">
                  <a:pos x="9" y="131"/>
                </a:cxn>
                <a:cxn ang="0">
                  <a:pos x="35" y="102"/>
                </a:cxn>
                <a:cxn ang="0">
                  <a:pos x="57" y="73"/>
                </a:cxn>
                <a:cxn ang="0">
                  <a:pos x="78" y="42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97" y="6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0" y="0"/>
                </a:cxn>
                <a:cxn ang="0">
                  <a:pos x="88" y="1"/>
                </a:cxn>
                <a:cxn ang="0">
                  <a:pos x="86" y="4"/>
                </a:cxn>
                <a:cxn ang="0">
                  <a:pos x="86" y="4"/>
                </a:cxn>
              </a:cxnLst>
              <a:rect l="0" t="0" r="r" b="b"/>
              <a:pathLst>
                <a:path w="97" h="132">
                  <a:moveTo>
                    <a:pt x="86" y="4"/>
                  </a:moveTo>
                  <a:lnTo>
                    <a:pt x="86" y="4"/>
                  </a:lnTo>
                  <a:lnTo>
                    <a:pt x="68" y="35"/>
                  </a:lnTo>
                  <a:lnTo>
                    <a:pt x="48" y="65"/>
                  </a:lnTo>
                  <a:lnTo>
                    <a:pt x="26" y="95"/>
                  </a:lnTo>
                  <a:lnTo>
                    <a:pt x="1" y="121"/>
                  </a:lnTo>
                  <a:lnTo>
                    <a:pt x="1" y="121"/>
                  </a:lnTo>
                  <a:lnTo>
                    <a:pt x="0" y="124"/>
                  </a:lnTo>
                  <a:lnTo>
                    <a:pt x="0" y="127"/>
                  </a:lnTo>
                  <a:lnTo>
                    <a:pt x="1" y="129"/>
                  </a:lnTo>
                  <a:lnTo>
                    <a:pt x="5" y="132"/>
                  </a:lnTo>
                  <a:lnTo>
                    <a:pt x="8" y="132"/>
                  </a:lnTo>
                  <a:lnTo>
                    <a:pt x="9" y="131"/>
                  </a:lnTo>
                  <a:lnTo>
                    <a:pt x="9" y="131"/>
                  </a:lnTo>
                  <a:lnTo>
                    <a:pt x="35" y="102"/>
                  </a:lnTo>
                  <a:lnTo>
                    <a:pt x="57" y="73"/>
                  </a:lnTo>
                  <a:lnTo>
                    <a:pt x="78" y="42"/>
                  </a:lnTo>
                  <a:lnTo>
                    <a:pt x="95" y="9"/>
                  </a:lnTo>
                  <a:lnTo>
                    <a:pt x="95" y="9"/>
                  </a:lnTo>
                  <a:lnTo>
                    <a:pt x="97" y="6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8" y="1"/>
                  </a:lnTo>
                  <a:lnTo>
                    <a:pt x="86" y="4"/>
                  </a:lnTo>
                  <a:lnTo>
                    <a:pt x="86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chenying0907 901"/>
            <p:cNvSpPr>
              <a:spLocks/>
            </p:cNvSpPr>
            <p:nvPr/>
          </p:nvSpPr>
          <p:spPr bwMode="auto">
            <a:xfrm>
              <a:off x="3522663" y="3532188"/>
              <a:ext cx="114300" cy="157163"/>
            </a:xfrm>
            <a:custGeom>
              <a:avLst/>
              <a:gdLst/>
              <a:ahLst/>
              <a:cxnLst>
                <a:cxn ang="0">
                  <a:pos x="273" y="4"/>
                </a:cxn>
                <a:cxn ang="0">
                  <a:pos x="267" y="18"/>
                </a:cxn>
                <a:cxn ang="0">
                  <a:pos x="233" y="55"/>
                </a:cxn>
                <a:cxn ang="0">
                  <a:pos x="223" y="65"/>
                </a:cxn>
                <a:cxn ang="0">
                  <a:pos x="200" y="98"/>
                </a:cxn>
                <a:cxn ang="0">
                  <a:pos x="163" y="157"/>
                </a:cxn>
                <a:cxn ang="0">
                  <a:pos x="127" y="216"/>
                </a:cxn>
                <a:cxn ang="0">
                  <a:pos x="89" y="264"/>
                </a:cxn>
                <a:cxn ang="0">
                  <a:pos x="62" y="300"/>
                </a:cxn>
                <a:cxn ang="0">
                  <a:pos x="53" y="313"/>
                </a:cxn>
                <a:cxn ang="0">
                  <a:pos x="25" y="358"/>
                </a:cxn>
                <a:cxn ang="0">
                  <a:pos x="14" y="375"/>
                </a:cxn>
                <a:cxn ang="0">
                  <a:pos x="6" y="387"/>
                </a:cxn>
                <a:cxn ang="0">
                  <a:pos x="5" y="388"/>
                </a:cxn>
                <a:cxn ang="0">
                  <a:pos x="1" y="390"/>
                </a:cxn>
                <a:cxn ang="0">
                  <a:pos x="1" y="398"/>
                </a:cxn>
                <a:cxn ang="0">
                  <a:pos x="5" y="399"/>
                </a:cxn>
                <a:cxn ang="0">
                  <a:pos x="11" y="398"/>
                </a:cxn>
                <a:cxn ang="0">
                  <a:pos x="22" y="387"/>
                </a:cxn>
                <a:cxn ang="0">
                  <a:pos x="35" y="364"/>
                </a:cxn>
                <a:cxn ang="0">
                  <a:pos x="43" y="352"/>
                </a:cxn>
                <a:cxn ang="0">
                  <a:pos x="52" y="340"/>
                </a:cxn>
                <a:cxn ang="0">
                  <a:pos x="73" y="302"/>
                </a:cxn>
                <a:cxn ang="0">
                  <a:pos x="79" y="293"/>
                </a:cxn>
                <a:cxn ang="0">
                  <a:pos x="95" y="277"/>
                </a:cxn>
                <a:cxn ang="0">
                  <a:pos x="103" y="269"/>
                </a:cxn>
                <a:cxn ang="0">
                  <a:pos x="119" y="246"/>
                </a:cxn>
                <a:cxn ang="0">
                  <a:pos x="141" y="213"/>
                </a:cxn>
                <a:cxn ang="0">
                  <a:pos x="204" y="114"/>
                </a:cxn>
                <a:cxn ang="0">
                  <a:pos x="215" y="96"/>
                </a:cxn>
                <a:cxn ang="0">
                  <a:pos x="255" y="48"/>
                </a:cxn>
                <a:cxn ang="0">
                  <a:pos x="272" y="29"/>
                </a:cxn>
                <a:cxn ang="0">
                  <a:pos x="282" y="13"/>
                </a:cxn>
                <a:cxn ang="0">
                  <a:pos x="285" y="7"/>
                </a:cxn>
                <a:cxn ang="0">
                  <a:pos x="284" y="3"/>
                </a:cxn>
                <a:cxn ang="0">
                  <a:pos x="277" y="0"/>
                </a:cxn>
                <a:cxn ang="0">
                  <a:pos x="273" y="4"/>
                </a:cxn>
              </a:cxnLst>
              <a:rect l="0" t="0" r="r" b="b"/>
              <a:pathLst>
                <a:path w="285" h="399">
                  <a:moveTo>
                    <a:pt x="273" y="4"/>
                  </a:moveTo>
                  <a:lnTo>
                    <a:pt x="273" y="4"/>
                  </a:lnTo>
                  <a:lnTo>
                    <a:pt x="270" y="11"/>
                  </a:lnTo>
                  <a:lnTo>
                    <a:pt x="267" y="18"/>
                  </a:lnTo>
                  <a:lnTo>
                    <a:pt x="256" y="31"/>
                  </a:lnTo>
                  <a:lnTo>
                    <a:pt x="233" y="55"/>
                  </a:lnTo>
                  <a:lnTo>
                    <a:pt x="233" y="55"/>
                  </a:lnTo>
                  <a:lnTo>
                    <a:pt x="223" y="65"/>
                  </a:lnTo>
                  <a:lnTo>
                    <a:pt x="215" y="76"/>
                  </a:lnTo>
                  <a:lnTo>
                    <a:pt x="200" y="98"/>
                  </a:lnTo>
                  <a:lnTo>
                    <a:pt x="200" y="98"/>
                  </a:lnTo>
                  <a:lnTo>
                    <a:pt x="163" y="157"/>
                  </a:lnTo>
                  <a:lnTo>
                    <a:pt x="127" y="216"/>
                  </a:lnTo>
                  <a:lnTo>
                    <a:pt x="127" y="216"/>
                  </a:lnTo>
                  <a:lnTo>
                    <a:pt x="108" y="241"/>
                  </a:lnTo>
                  <a:lnTo>
                    <a:pt x="89" y="264"/>
                  </a:lnTo>
                  <a:lnTo>
                    <a:pt x="70" y="288"/>
                  </a:lnTo>
                  <a:lnTo>
                    <a:pt x="62" y="300"/>
                  </a:lnTo>
                  <a:lnTo>
                    <a:pt x="53" y="313"/>
                  </a:lnTo>
                  <a:lnTo>
                    <a:pt x="53" y="313"/>
                  </a:lnTo>
                  <a:lnTo>
                    <a:pt x="40" y="336"/>
                  </a:lnTo>
                  <a:lnTo>
                    <a:pt x="25" y="358"/>
                  </a:lnTo>
                  <a:lnTo>
                    <a:pt x="25" y="358"/>
                  </a:lnTo>
                  <a:lnTo>
                    <a:pt x="14" y="375"/>
                  </a:lnTo>
                  <a:lnTo>
                    <a:pt x="9" y="385"/>
                  </a:lnTo>
                  <a:lnTo>
                    <a:pt x="6" y="387"/>
                  </a:lnTo>
                  <a:lnTo>
                    <a:pt x="5" y="388"/>
                  </a:lnTo>
                  <a:lnTo>
                    <a:pt x="5" y="388"/>
                  </a:lnTo>
                  <a:lnTo>
                    <a:pt x="2" y="388"/>
                  </a:lnTo>
                  <a:lnTo>
                    <a:pt x="1" y="390"/>
                  </a:lnTo>
                  <a:lnTo>
                    <a:pt x="0" y="394"/>
                  </a:lnTo>
                  <a:lnTo>
                    <a:pt x="1" y="398"/>
                  </a:lnTo>
                  <a:lnTo>
                    <a:pt x="2" y="399"/>
                  </a:lnTo>
                  <a:lnTo>
                    <a:pt x="5" y="399"/>
                  </a:lnTo>
                  <a:lnTo>
                    <a:pt x="5" y="399"/>
                  </a:lnTo>
                  <a:lnTo>
                    <a:pt x="11" y="398"/>
                  </a:lnTo>
                  <a:lnTo>
                    <a:pt x="17" y="394"/>
                  </a:lnTo>
                  <a:lnTo>
                    <a:pt x="22" y="387"/>
                  </a:lnTo>
                  <a:lnTo>
                    <a:pt x="27" y="379"/>
                  </a:lnTo>
                  <a:lnTo>
                    <a:pt x="35" y="364"/>
                  </a:lnTo>
                  <a:lnTo>
                    <a:pt x="39" y="357"/>
                  </a:lnTo>
                  <a:lnTo>
                    <a:pt x="43" y="352"/>
                  </a:lnTo>
                  <a:lnTo>
                    <a:pt x="43" y="352"/>
                  </a:lnTo>
                  <a:lnTo>
                    <a:pt x="52" y="340"/>
                  </a:lnTo>
                  <a:lnTo>
                    <a:pt x="60" y="327"/>
                  </a:lnTo>
                  <a:lnTo>
                    <a:pt x="73" y="302"/>
                  </a:lnTo>
                  <a:lnTo>
                    <a:pt x="73" y="302"/>
                  </a:lnTo>
                  <a:lnTo>
                    <a:pt x="79" y="293"/>
                  </a:lnTo>
                  <a:lnTo>
                    <a:pt x="87" y="285"/>
                  </a:lnTo>
                  <a:lnTo>
                    <a:pt x="95" y="277"/>
                  </a:lnTo>
                  <a:lnTo>
                    <a:pt x="103" y="269"/>
                  </a:lnTo>
                  <a:lnTo>
                    <a:pt x="103" y="269"/>
                  </a:lnTo>
                  <a:lnTo>
                    <a:pt x="111" y="258"/>
                  </a:lnTo>
                  <a:lnTo>
                    <a:pt x="119" y="246"/>
                  </a:lnTo>
                  <a:lnTo>
                    <a:pt x="119" y="246"/>
                  </a:lnTo>
                  <a:lnTo>
                    <a:pt x="141" y="213"/>
                  </a:lnTo>
                  <a:lnTo>
                    <a:pt x="162" y="181"/>
                  </a:lnTo>
                  <a:lnTo>
                    <a:pt x="204" y="114"/>
                  </a:lnTo>
                  <a:lnTo>
                    <a:pt x="204" y="114"/>
                  </a:lnTo>
                  <a:lnTo>
                    <a:pt x="215" y="96"/>
                  </a:lnTo>
                  <a:lnTo>
                    <a:pt x="227" y="80"/>
                  </a:lnTo>
                  <a:lnTo>
                    <a:pt x="255" y="48"/>
                  </a:lnTo>
                  <a:lnTo>
                    <a:pt x="255" y="48"/>
                  </a:lnTo>
                  <a:lnTo>
                    <a:pt x="272" y="29"/>
                  </a:lnTo>
                  <a:lnTo>
                    <a:pt x="280" y="18"/>
                  </a:lnTo>
                  <a:lnTo>
                    <a:pt x="282" y="13"/>
                  </a:lnTo>
                  <a:lnTo>
                    <a:pt x="285" y="7"/>
                  </a:lnTo>
                  <a:lnTo>
                    <a:pt x="285" y="7"/>
                  </a:lnTo>
                  <a:lnTo>
                    <a:pt x="285" y="5"/>
                  </a:lnTo>
                  <a:lnTo>
                    <a:pt x="284" y="3"/>
                  </a:lnTo>
                  <a:lnTo>
                    <a:pt x="281" y="0"/>
                  </a:lnTo>
                  <a:lnTo>
                    <a:pt x="277" y="0"/>
                  </a:lnTo>
                  <a:lnTo>
                    <a:pt x="274" y="1"/>
                  </a:lnTo>
                  <a:lnTo>
                    <a:pt x="273" y="4"/>
                  </a:lnTo>
                  <a:lnTo>
                    <a:pt x="273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chenying0907 902"/>
            <p:cNvSpPr>
              <a:spLocks/>
            </p:cNvSpPr>
            <p:nvPr/>
          </p:nvSpPr>
          <p:spPr bwMode="auto">
            <a:xfrm>
              <a:off x="3600451" y="3543301"/>
              <a:ext cx="68263" cy="95250"/>
            </a:xfrm>
            <a:custGeom>
              <a:avLst/>
              <a:gdLst/>
              <a:ahLst/>
              <a:cxnLst>
                <a:cxn ang="0">
                  <a:pos x="162" y="1"/>
                </a:cxn>
                <a:cxn ang="0">
                  <a:pos x="162" y="1"/>
                </a:cxn>
                <a:cxn ang="0">
                  <a:pos x="152" y="12"/>
                </a:cxn>
                <a:cxn ang="0">
                  <a:pos x="144" y="23"/>
                </a:cxn>
                <a:cxn ang="0">
                  <a:pos x="128" y="46"/>
                </a:cxn>
                <a:cxn ang="0">
                  <a:pos x="114" y="70"/>
                </a:cxn>
                <a:cxn ang="0">
                  <a:pos x="100" y="95"/>
                </a:cxn>
                <a:cxn ang="0">
                  <a:pos x="100" y="95"/>
                </a:cxn>
                <a:cxn ang="0">
                  <a:pos x="92" y="108"/>
                </a:cxn>
                <a:cxn ang="0">
                  <a:pos x="81" y="121"/>
                </a:cxn>
                <a:cxn ang="0">
                  <a:pos x="60" y="148"/>
                </a:cxn>
                <a:cxn ang="0">
                  <a:pos x="60" y="148"/>
                </a:cxn>
                <a:cxn ang="0">
                  <a:pos x="38" y="175"/>
                </a:cxn>
                <a:cxn ang="0">
                  <a:pos x="17" y="203"/>
                </a:cxn>
                <a:cxn ang="0">
                  <a:pos x="17" y="203"/>
                </a:cxn>
                <a:cxn ang="0">
                  <a:pos x="5" y="217"/>
                </a:cxn>
                <a:cxn ang="0">
                  <a:pos x="2" y="227"/>
                </a:cxn>
                <a:cxn ang="0">
                  <a:pos x="0" y="231"/>
                </a:cxn>
                <a:cxn ang="0">
                  <a:pos x="0" y="235"/>
                </a:cxn>
                <a:cxn ang="0">
                  <a:pos x="0" y="235"/>
                </a:cxn>
                <a:cxn ang="0">
                  <a:pos x="2" y="237"/>
                </a:cxn>
                <a:cxn ang="0">
                  <a:pos x="4" y="238"/>
                </a:cxn>
                <a:cxn ang="0">
                  <a:pos x="8" y="239"/>
                </a:cxn>
                <a:cxn ang="0">
                  <a:pos x="9" y="238"/>
                </a:cxn>
                <a:cxn ang="0">
                  <a:pos x="12" y="237"/>
                </a:cxn>
                <a:cxn ang="0">
                  <a:pos x="12" y="234"/>
                </a:cxn>
                <a:cxn ang="0">
                  <a:pos x="12" y="231"/>
                </a:cxn>
                <a:cxn ang="0">
                  <a:pos x="12" y="231"/>
                </a:cxn>
                <a:cxn ang="0">
                  <a:pos x="12" y="229"/>
                </a:cxn>
                <a:cxn ang="0">
                  <a:pos x="15" y="225"/>
                </a:cxn>
                <a:cxn ang="0">
                  <a:pos x="22" y="213"/>
                </a:cxn>
                <a:cxn ang="0">
                  <a:pos x="37" y="195"/>
                </a:cxn>
                <a:cxn ang="0">
                  <a:pos x="37" y="195"/>
                </a:cxn>
                <a:cxn ang="0">
                  <a:pos x="58" y="169"/>
                </a:cxn>
                <a:cxn ang="0">
                  <a:pos x="79" y="144"/>
                </a:cxn>
                <a:cxn ang="0">
                  <a:pos x="79" y="144"/>
                </a:cxn>
                <a:cxn ang="0">
                  <a:pos x="91" y="127"/>
                </a:cxn>
                <a:cxn ang="0">
                  <a:pos x="102" y="110"/>
                </a:cxn>
                <a:cxn ang="0">
                  <a:pos x="123" y="76"/>
                </a:cxn>
                <a:cxn ang="0">
                  <a:pos x="134" y="59"/>
                </a:cxn>
                <a:cxn ang="0">
                  <a:pos x="144" y="40"/>
                </a:cxn>
                <a:cxn ang="0">
                  <a:pos x="157" y="25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2" y="8"/>
                </a:cxn>
                <a:cxn ang="0">
                  <a:pos x="172" y="5"/>
                </a:cxn>
                <a:cxn ang="0">
                  <a:pos x="170" y="1"/>
                </a:cxn>
                <a:cxn ang="0">
                  <a:pos x="166" y="0"/>
                </a:cxn>
                <a:cxn ang="0">
                  <a:pos x="164" y="0"/>
                </a:cxn>
                <a:cxn ang="0">
                  <a:pos x="162" y="1"/>
                </a:cxn>
                <a:cxn ang="0">
                  <a:pos x="162" y="1"/>
                </a:cxn>
              </a:cxnLst>
              <a:rect l="0" t="0" r="r" b="b"/>
              <a:pathLst>
                <a:path w="172" h="239">
                  <a:moveTo>
                    <a:pt x="162" y="1"/>
                  </a:moveTo>
                  <a:lnTo>
                    <a:pt x="162" y="1"/>
                  </a:lnTo>
                  <a:lnTo>
                    <a:pt x="152" y="12"/>
                  </a:lnTo>
                  <a:lnTo>
                    <a:pt x="144" y="23"/>
                  </a:lnTo>
                  <a:lnTo>
                    <a:pt x="128" y="46"/>
                  </a:lnTo>
                  <a:lnTo>
                    <a:pt x="114" y="70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92" y="108"/>
                  </a:lnTo>
                  <a:lnTo>
                    <a:pt x="81" y="121"/>
                  </a:lnTo>
                  <a:lnTo>
                    <a:pt x="60" y="148"/>
                  </a:lnTo>
                  <a:lnTo>
                    <a:pt x="60" y="148"/>
                  </a:lnTo>
                  <a:lnTo>
                    <a:pt x="38" y="175"/>
                  </a:lnTo>
                  <a:lnTo>
                    <a:pt x="17" y="203"/>
                  </a:lnTo>
                  <a:lnTo>
                    <a:pt x="17" y="203"/>
                  </a:lnTo>
                  <a:lnTo>
                    <a:pt x="5" y="217"/>
                  </a:lnTo>
                  <a:lnTo>
                    <a:pt x="2" y="227"/>
                  </a:lnTo>
                  <a:lnTo>
                    <a:pt x="0" y="231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2" y="237"/>
                  </a:lnTo>
                  <a:lnTo>
                    <a:pt x="4" y="238"/>
                  </a:lnTo>
                  <a:lnTo>
                    <a:pt x="8" y="239"/>
                  </a:lnTo>
                  <a:lnTo>
                    <a:pt x="9" y="238"/>
                  </a:lnTo>
                  <a:lnTo>
                    <a:pt x="12" y="237"/>
                  </a:lnTo>
                  <a:lnTo>
                    <a:pt x="12" y="234"/>
                  </a:lnTo>
                  <a:lnTo>
                    <a:pt x="12" y="231"/>
                  </a:lnTo>
                  <a:lnTo>
                    <a:pt x="12" y="231"/>
                  </a:lnTo>
                  <a:lnTo>
                    <a:pt x="12" y="229"/>
                  </a:lnTo>
                  <a:lnTo>
                    <a:pt x="15" y="225"/>
                  </a:lnTo>
                  <a:lnTo>
                    <a:pt x="22" y="213"/>
                  </a:lnTo>
                  <a:lnTo>
                    <a:pt x="37" y="195"/>
                  </a:lnTo>
                  <a:lnTo>
                    <a:pt x="37" y="195"/>
                  </a:lnTo>
                  <a:lnTo>
                    <a:pt x="58" y="169"/>
                  </a:lnTo>
                  <a:lnTo>
                    <a:pt x="79" y="144"/>
                  </a:lnTo>
                  <a:lnTo>
                    <a:pt x="79" y="144"/>
                  </a:lnTo>
                  <a:lnTo>
                    <a:pt x="91" y="127"/>
                  </a:lnTo>
                  <a:lnTo>
                    <a:pt x="102" y="110"/>
                  </a:lnTo>
                  <a:lnTo>
                    <a:pt x="123" y="76"/>
                  </a:lnTo>
                  <a:lnTo>
                    <a:pt x="134" y="59"/>
                  </a:lnTo>
                  <a:lnTo>
                    <a:pt x="144" y="40"/>
                  </a:lnTo>
                  <a:lnTo>
                    <a:pt x="157" y="25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2" y="8"/>
                  </a:lnTo>
                  <a:lnTo>
                    <a:pt x="172" y="5"/>
                  </a:lnTo>
                  <a:lnTo>
                    <a:pt x="170" y="1"/>
                  </a:lnTo>
                  <a:lnTo>
                    <a:pt x="166" y="0"/>
                  </a:lnTo>
                  <a:lnTo>
                    <a:pt x="164" y="0"/>
                  </a:lnTo>
                  <a:lnTo>
                    <a:pt x="162" y="1"/>
                  </a:lnTo>
                  <a:lnTo>
                    <a:pt x="16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chenying0907 903"/>
            <p:cNvSpPr>
              <a:spLocks/>
            </p:cNvSpPr>
            <p:nvPr/>
          </p:nvSpPr>
          <p:spPr bwMode="auto">
            <a:xfrm>
              <a:off x="3633788" y="3560763"/>
              <a:ext cx="53975" cy="80963"/>
            </a:xfrm>
            <a:custGeom>
              <a:avLst/>
              <a:gdLst/>
              <a:ahLst/>
              <a:cxnLst>
                <a:cxn ang="0">
                  <a:pos x="125" y="2"/>
                </a:cxn>
                <a:cxn ang="0">
                  <a:pos x="125" y="2"/>
                </a:cxn>
                <a:cxn ang="0">
                  <a:pos x="119" y="17"/>
                </a:cxn>
                <a:cxn ang="0">
                  <a:pos x="111" y="31"/>
                </a:cxn>
                <a:cxn ang="0">
                  <a:pos x="94" y="58"/>
                </a:cxn>
                <a:cxn ang="0">
                  <a:pos x="57" y="113"/>
                </a:cxn>
                <a:cxn ang="0">
                  <a:pos x="57" y="113"/>
                </a:cxn>
                <a:cxn ang="0">
                  <a:pos x="22" y="164"/>
                </a:cxn>
                <a:cxn ang="0">
                  <a:pos x="22" y="164"/>
                </a:cxn>
                <a:cxn ang="0">
                  <a:pos x="15" y="172"/>
                </a:cxn>
                <a:cxn ang="0">
                  <a:pos x="9" y="180"/>
                </a:cxn>
                <a:cxn ang="0">
                  <a:pos x="4" y="188"/>
                </a:cxn>
                <a:cxn ang="0">
                  <a:pos x="1" y="192"/>
                </a:cxn>
                <a:cxn ang="0">
                  <a:pos x="0" y="197"/>
                </a:cxn>
                <a:cxn ang="0">
                  <a:pos x="0" y="197"/>
                </a:cxn>
                <a:cxn ang="0">
                  <a:pos x="0" y="200"/>
                </a:cxn>
                <a:cxn ang="0">
                  <a:pos x="0" y="202"/>
                </a:cxn>
                <a:cxn ang="0">
                  <a:pos x="4" y="204"/>
                </a:cxn>
                <a:cxn ang="0">
                  <a:pos x="6" y="205"/>
                </a:cxn>
                <a:cxn ang="0">
                  <a:pos x="7" y="204"/>
                </a:cxn>
                <a:cxn ang="0">
                  <a:pos x="9" y="202"/>
                </a:cxn>
                <a:cxn ang="0">
                  <a:pos x="10" y="201"/>
                </a:cxn>
                <a:cxn ang="0">
                  <a:pos x="10" y="201"/>
                </a:cxn>
                <a:cxn ang="0">
                  <a:pos x="11" y="196"/>
                </a:cxn>
                <a:cxn ang="0">
                  <a:pos x="14" y="192"/>
                </a:cxn>
                <a:cxn ang="0">
                  <a:pos x="22" y="180"/>
                </a:cxn>
                <a:cxn ang="0">
                  <a:pos x="31" y="171"/>
                </a:cxn>
                <a:cxn ang="0">
                  <a:pos x="38" y="162"/>
                </a:cxn>
                <a:cxn ang="0">
                  <a:pos x="38" y="162"/>
                </a:cxn>
                <a:cxn ang="0">
                  <a:pos x="56" y="136"/>
                </a:cxn>
                <a:cxn ang="0">
                  <a:pos x="73" y="111"/>
                </a:cxn>
                <a:cxn ang="0">
                  <a:pos x="73" y="111"/>
                </a:cxn>
                <a:cxn ang="0">
                  <a:pos x="107" y="60"/>
                </a:cxn>
                <a:cxn ang="0">
                  <a:pos x="123" y="35"/>
                </a:cxn>
                <a:cxn ang="0">
                  <a:pos x="136" y="7"/>
                </a:cxn>
                <a:cxn ang="0">
                  <a:pos x="136" y="7"/>
                </a:cxn>
                <a:cxn ang="0">
                  <a:pos x="136" y="5"/>
                </a:cxn>
                <a:cxn ang="0">
                  <a:pos x="136" y="4"/>
                </a:cxn>
                <a:cxn ang="0">
                  <a:pos x="133" y="0"/>
                </a:cxn>
                <a:cxn ang="0">
                  <a:pos x="130" y="0"/>
                </a:cxn>
                <a:cxn ang="0">
                  <a:pos x="129" y="0"/>
                </a:cxn>
                <a:cxn ang="0">
                  <a:pos x="126" y="0"/>
                </a:cxn>
                <a:cxn ang="0">
                  <a:pos x="125" y="2"/>
                </a:cxn>
                <a:cxn ang="0">
                  <a:pos x="125" y="2"/>
                </a:cxn>
              </a:cxnLst>
              <a:rect l="0" t="0" r="r" b="b"/>
              <a:pathLst>
                <a:path w="136" h="205">
                  <a:moveTo>
                    <a:pt x="125" y="2"/>
                  </a:moveTo>
                  <a:lnTo>
                    <a:pt x="125" y="2"/>
                  </a:lnTo>
                  <a:lnTo>
                    <a:pt x="119" y="17"/>
                  </a:lnTo>
                  <a:lnTo>
                    <a:pt x="111" y="31"/>
                  </a:lnTo>
                  <a:lnTo>
                    <a:pt x="94" y="58"/>
                  </a:lnTo>
                  <a:lnTo>
                    <a:pt x="57" y="113"/>
                  </a:lnTo>
                  <a:lnTo>
                    <a:pt x="57" y="113"/>
                  </a:lnTo>
                  <a:lnTo>
                    <a:pt x="22" y="164"/>
                  </a:lnTo>
                  <a:lnTo>
                    <a:pt x="22" y="164"/>
                  </a:lnTo>
                  <a:lnTo>
                    <a:pt x="15" y="172"/>
                  </a:lnTo>
                  <a:lnTo>
                    <a:pt x="9" y="180"/>
                  </a:lnTo>
                  <a:lnTo>
                    <a:pt x="4" y="188"/>
                  </a:lnTo>
                  <a:lnTo>
                    <a:pt x="1" y="192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0" y="200"/>
                  </a:lnTo>
                  <a:lnTo>
                    <a:pt x="0" y="202"/>
                  </a:lnTo>
                  <a:lnTo>
                    <a:pt x="4" y="204"/>
                  </a:lnTo>
                  <a:lnTo>
                    <a:pt x="6" y="205"/>
                  </a:lnTo>
                  <a:lnTo>
                    <a:pt x="7" y="204"/>
                  </a:lnTo>
                  <a:lnTo>
                    <a:pt x="9" y="202"/>
                  </a:lnTo>
                  <a:lnTo>
                    <a:pt x="10" y="201"/>
                  </a:lnTo>
                  <a:lnTo>
                    <a:pt x="10" y="201"/>
                  </a:lnTo>
                  <a:lnTo>
                    <a:pt x="11" y="196"/>
                  </a:lnTo>
                  <a:lnTo>
                    <a:pt x="14" y="192"/>
                  </a:lnTo>
                  <a:lnTo>
                    <a:pt x="22" y="180"/>
                  </a:lnTo>
                  <a:lnTo>
                    <a:pt x="31" y="171"/>
                  </a:lnTo>
                  <a:lnTo>
                    <a:pt x="38" y="162"/>
                  </a:lnTo>
                  <a:lnTo>
                    <a:pt x="38" y="162"/>
                  </a:lnTo>
                  <a:lnTo>
                    <a:pt x="56" y="136"/>
                  </a:lnTo>
                  <a:lnTo>
                    <a:pt x="73" y="111"/>
                  </a:lnTo>
                  <a:lnTo>
                    <a:pt x="73" y="111"/>
                  </a:lnTo>
                  <a:lnTo>
                    <a:pt x="107" y="60"/>
                  </a:lnTo>
                  <a:lnTo>
                    <a:pt x="123" y="35"/>
                  </a:lnTo>
                  <a:lnTo>
                    <a:pt x="136" y="7"/>
                  </a:lnTo>
                  <a:lnTo>
                    <a:pt x="136" y="7"/>
                  </a:lnTo>
                  <a:lnTo>
                    <a:pt x="136" y="5"/>
                  </a:lnTo>
                  <a:lnTo>
                    <a:pt x="136" y="4"/>
                  </a:lnTo>
                  <a:lnTo>
                    <a:pt x="133" y="0"/>
                  </a:lnTo>
                  <a:lnTo>
                    <a:pt x="130" y="0"/>
                  </a:lnTo>
                  <a:lnTo>
                    <a:pt x="129" y="0"/>
                  </a:lnTo>
                  <a:lnTo>
                    <a:pt x="126" y="0"/>
                  </a:lnTo>
                  <a:lnTo>
                    <a:pt x="125" y="2"/>
                  </a:lnTo>
                  <a:lnTo>
                    <a:pt x="12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9" name="chenying0907 904"/>
            <p:cNvSpPr>
              <a:spLocks/>
            </p:cNvSpPr>
            <p:nvPr/>
          </p:nvSpPr>
          <p:spPr bwMode="auto">
            <a:xfrm>
              <a:off x="3668713" y="3586163"/>
              <a:ext cx="38100" cy="55563"/>
            </a:xfrm>
            <a:custGeom>
              <a:avLst/>
              <a:gdLst/>
              <a:ahLst/>
              <a:cxnLst>
                <a:cxn ang="0">
                  <a:pos x="86" y="4"/>
                </a:cxn>
                <a:cxn ang="0">
                  <a:pos x="86" y="4"/>
                </a:cxn>
                <a:cxn ang="0">
                  <a:pos x="75" y="25"/>
                </a:cxn>
                <a:cxn ang="0">
                  <a:pos x="64" y="46"/>
                </a:cxn>
                <a:cxn ang="0">
                  <a:pos x="49" y="64"/>
                </a:cxn>
                <a:cxn ang="0">
                  <a:pos x="34" y="83"/>
                </a:cxn>
                <a:cxn ang="0">
                  <a:pos x="34" y="83"/>
                </a:cxn>
                <a:cxn ang="0">
                  <a:pos x="22" y="95"/>
                </a:cxn>
                <a:cxn ang="0">
                  <a:pos x="13" y="106"/>
                </a:cxn>
                <a:cxn ang="0">
                  <a:pos x="5" y="121"/>
                </a:cxn>
                <a:cxn ang="0">
                  <a:pos x="2" y="127"/>
                </a:cxn>
                <a:cxn ang="0">
                  <a:pos x="0" y="135"/>
                </a:cxn>
                <a:cxn ang="0">
                  <a:pos x="0" y="135"/>
                </a:cxn>
                <a:cxn ang="0">
                  <a:pos x="0" y="138"/>
                </a:cxn>
                <a:cxn ang="0">
                  <a:pos x="1" y="140"/>
                </a:cxn>
                <a:cxn ang="0">
                  <a:pos x="4" y="142"/>
                </a:cxn>
                <a:cxn ang="0">
                  <a:pos x="9" y="142"/>
                </a:cxn>
                <a:cxn ang="0">
                  <a:pos x="10" y="140"/>
                </a:cxn>
                <a:cxn ang="0">
                  <a:pos x="11" y="139"/>
                </a:cxn>
                <a:cxn ang="0">
                  <a:pos x="11" y="139"/>
                </a:cxn>
                <a:cxn ang="0">
                  <a:pos x="14" y="129"/>
                </a:cxn>
                <a:cxn ang="0">
                  <a:pos x="19" y="118"/>
                </a:cxn>
                <a:cxn ang="0">
                  <a:pos x="24" y="110"/>
                </a:cxn>
                <a:cxn ang="0">
                  <a:pos x="31" y="101"/>
                </a:cxn>
                <a:cxn ang="0">
                  <a:pos x="45" y="87"/>
                </a:cxn>
                <a:cxn ang="0">
                  <a:pos x="61" y="71"/>
                </a:cxn>
                <a:cxn ang="0">
                  <a:pos x="61" y="71"/>
                </a:cxn>
                <a:cxn ang="0">
                  <a:pos x="72" y="57"/>
                </a:cxn>
                <a:cxn ang="0">
                  <a:pos x="81" y="41"/>
                </a:cxn>
                <a:cxn ang="0">
                  <a:pos x="90" y="24"/>
                </a:cxn>
                <a:cxn ang="0">
                  <a:pos x="96" y="7"/>
                </a:cxn>
                <a:cxn ang="0">
                  <a:pos x="96" y="7"/>
                </a:cxn>
                <a:cxn ang="0">
                  <a:pos x="96" y="4"/>
                </a:cxn>
                <a:cxn ang="0">
                  <a:pos x="96" y="3"/>
                </a:cxn>
                <a:cxn ang="0">
                  <a:pos x="95" y="2"/>
                </a:cxn>
                <a:cxn ang="0">
                  <a:pos x="92" y="0"/>
                </a:cxn>
                <a:cxn ang="0">
                  <a:pos x="89" y="0"/>
                </a:cxn>
                <a:cxn ang="0">
                  <a:pos x="87" y="2"/>
                </a:cxn>
                <a:cxn ang="0">
                  <a:pos x="86" y="4"/>
                </a:cxn>
                <a:cxn ang="0">
                  <a:pos x="86" y="4"/>
                </a:cxn>
              </a:cxnLst>
              <a:rect l="0" t="0" r="r" b="b"/>
              <a:pathLst>
                <a:path w="96" h="142">
                  <a:moveTo>
                    <a:pt x="86" y="4"/>
                  </a:moveTo>
                  <a:lnTo>
                    <a:pt x="86" y="4"/>
                  </a:lnTo>
                  <a:lnTo>
                    <a:pt x="75" y="25"/>
                  </a:lnTo>
                  <a:lnTo>
                    <a:pt x="64" y="46"/>
                  </a:lnTo>
                  <a:lnTo>
                    <a:pt x="49" y="64"/>
                  </a:lnTo>
                  <a:lnTo>
                    <a:pt x="34" y="83"/>
                  </a:lnTo>
                  <a:lnTo>
                    <a:pt x="34" y="83"/>
                  </a:lnTo>
                  <a:lnTo>
                    <a:pt x="22" y="95"/>
                  </a:lnTo>
                  <a:lnTo>
                    <a:pt x="13" y="106"/>
                  </a:lnTo>
                  <a:lnTo>
                    <a:pt x="5" y="121"/>
                  </a:lnTo>
                  <a:lnTo>
                    <a:pt x="2" y="127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38"/>
                  </a:lnTo>
                  <a:lnTo>
                    <a:pt x="1" y="140"/>
                  </a:lnTo>
                  <a:lnTo>
                    <a:pt x="4" y="142"/>
                  </a:lnTo>
                  <a:lnTo>
                    <a:pt x="9" y="142"/>
                  </a:lnTo>
                  <a:lnTo>
                    <a:pt x="10" y="140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4" y="129"/>
                  </a:lnTo>
                  <a:lnTo>
                    <a:pt x="19" y="118"/>
                  </a:lnTo>
                  <a:lnTo>
                    <a:pt x="24" y="110"/>
                  </a:lnTo>
                  <a:lnTo>
                    <a:pt x="31" y="101"/>
                  </a:lnTo>
                  <a:lnTo>
                    <a:pt x="45" y="87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72" y="57"/>
                  </a:lnTo>
                  <a:lnTo>
                    <a:pt x="81" y="41"/>
                  </a:lnTo>
                  <a:lnTo>
                    <a:pt x="90" y="24"/>
                  </a:lnTo>
                  <a:lnTo>
                    <a:pt x="96" y="7"/>
                  </a:lnTo>
                  <a:lnTo>
                    <a:pt x="96" y="7"/>
                  </a:lnTo>
                  <a:lnTo>
                    <a:pt x="96" y="4"/>
                  </a:lnTo>
                  <a:lnTo>
                    <a:pt x="96" y="3"/>
                  </a:lnTo>
                  <a:lnTo>
                    <a:pt x="95" y="2"/>
                  </a:lnTo>
                  <a:lnTo>
                    <a:pt x="92" y="0"/>
                  </a:lnTo>
                  <a:lnTo>
                    <a:pt x="89" y="0"/>
                  </a:lnTo>
                  <a:lnTo>
                    <a:pt x="87" y="2"/>
                  </a:lnTo>
                  <a:lnTo>
                    <a:pt x="86" y="4"/>
                  </a:lnTo>
                  <a:lnTo>
                    <a:pt x="86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0" name="chenying0907 905"/>
            <p:cNvSpPr>
              <a:spLocks/>
            </p:cNvSpPr>
            <p:nvPr/>
          </p:nvSpPr>
          <p:spPr bwMode="auto">
            <a:xfrm>
              <a:off x="3271838" y="3430588"/>
              <a:ext cx="15875" cy="17463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34" y="2"/>
                </a:cxn>
                <a:cxn ang="0">
                  <a:pos x="25" y="8"/>
                </a:cxn>
                <a:cxn ang="0">
                  <a:pos x="16" y="16"/>
                </a:cxn>
                <a:cxn ang="0">
                  <a:pos x="8" y="25"/>
                </a:cxn>
                <a:cxn ang="0">
                  <a:pos x="2" y="34"/>
                </a:cxn>
                <a:cxn ang="0">
                  <a:pos x="2" y="34"/>
                </a:cxn>
                <a:cxn ang="0">
                  <a:pos x="0" y="37"/>
                </a:cxn>
                <a:cxn ang="0">
                  <a:pos x="0" y="38"/>
                </a:cxn>
                <a:cxn ang="0">
                  <a:pos x="2" y="40"/>
                </a:cxn>
                <a:cxn ang="0">
                  <a:pos x="3" y="41"/>
                </a:cxn>
                <a:cxn ang="0">
                  <a:pos x="7" y="42"/>
                </a:cxn>
                <a:cxn ang="0">
                  <a:pos x="9" y="42"/>
                </a:cxn>
                <a:cxn ang="0">
                  <a:pos x="11" y="40"/>
                </a:cxn>
                <a:cxn ang="0">
                  <a:pos x="11" y="40"/>
                </a:cxn>
                <a:cxn ang="0">
                  <a:pos x="17" y="32"/>
                </a:cxn>
                <a:cxn ang="0">
                  <a:pos x="24" y="24"/>
                </a:cxn>
                <a:cxn ang="0">
                  <a:pos x="32" y="17"/>
                </a:cxn>
                <a:cxn ang="0">
                  <a:pos x="39" y="11"/>
                </a:cxn>
                <a:cxn ang="0">
                  <a:pos x="39" y="11"/>
                </a:cxn>
                <a:cxn ang="0">
                  <a:pos x="41" y="10"/>
                </a:cxn>
                <a:cxn ang="0">
                  <a:pos x="42" y="8"/>
                </a:cxn>
                <a:cxn ang="0">
                  <a:pos x="41" y="3"/>
                </a:cxn>
                <a:cxn ang="0">
                  <a:pos x="39" y="2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4" y="2"/>
                </a:cxn>
                <a:cxn ang="0">
                  <a:pos x="34" y="2"/>
                </a:cxn>
              </a:cxnLst>
              <a:rect l="0" t="0" r="r" b="b"/>
              <a:pathLst>
                <a:path w="42" h="42">
                  <a:moveTo>
                    <a:pt x="34" y="2"/>
                  </a:moveTo>
                  <a:lnTo>
                    <a:pt x="34" y="2"/>
                  </a:lnTo>
                  <a:lnTo>
                    <a:pt x="25" y="8"/>
                  </a:lnTo>
                  <a:lnTo>
                    <a:pt x="16" y="16"/>
                  </a:lnTo>
                  <a:lnTo>
                    <a:pt x="8" y="2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3" y="41"/>
                  </a:lnTo>
                  <a:lnTo>
                    <a:pt x="7" y="42"/>
                  </a:lnTo>
                  <a:lnTo>
                    <a:pt x="9" y="42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7" y="32"/>
                  </a:lnTo>
                  <a:lnTo>
                    <a:pt x="24" y="24"/>
                  </a:lnTo>
                  <a:lnTo>
                    <a:pt x="32" y="17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41" y="10"/>
                  </a:lnTo>
                  <a:lnTo>
                    <a:pt x="42" y="8"/>
                  </a:lnTo>
                  <a:lnTo>
                    <a:pt x="41" y="3"/>
                  </a:lnTo>
                  <a:lnTo>
                    <a:pt x="39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" name="chenying0907 906"/>
            <p:cNvSpPr>
              <a:spLocks/>
            </p:cNvSpPr>
            <p:nvPr/>
          </p:nvSpPr>
          <p:spPr bwMode="auto">
            <a:xfrm>
              <a:off x="3295651" y="3446463"/>
              <a:ext cx="20638" cy="2063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28" y="7"/>
                </a:cxn>
                <a:cxn ang="0">
                  <a:pos x="17" y="19"/>
                </a:cxn>
                <a:cxn ang="0">
                  <a:pos x="8" y="31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0" y="45"/>
                </a:cxn>
                <a:cxn ang="0">
                  <a:pos x="0" y="48"/>
                </a:cxn>
                <a:cxn ang="0">
                  <a:pos x="2" y="52"/>
                </a:cxn>
                <a:cxn ang="0">
                  <a:pos x="6" y="52"/>
                </a:cxn>
                <a:cxn ang="0">
                  <a:pos x="9" y="51"/>
                </a:cxn>
                <a:cxn ang="0">
                  <a:pos x="10" y="49"/>
                </a:cxn>
                <a:cxn ang="0">
                  <a:pos x="10" y="49"/>
                </a:cxn>
                <a:cxn ang="0">
                  <a:pos x="17" y="38"/>
                </a:cxn>
                <a:cxn ang="0">
                  <a:pos x="25" y="27"/>
                </a:cxn>
                <a:cxn ang="0">
                  <a:pos x="35" y="17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48" y="7"/>
                </a:cxn>
                <a:cxn ang="0">
                  <a:pos x="49" y="6"/>
                </a:cxn>
                <a:cxn ang="0">
                  <a:pos x="48" y="2"/>
                </a:cxn>
                <a:cxn ang="0">
                  <a:pos x="46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40" y="0"/>
                </a:cxn>
              </a:cxnLst>
              <a:rect l="0" t="0" r="r" b="b"/>
              <a:pathLst>
                <a:path w="49" h="52">
                  <a:moveTo>
                    <a:pt x="40" y="0"/>
                  </a:moveTo>
                  <a:lnTo>
                    <a:pt x="40" y="0"/>
                  </a:lnTo>
                  <a:lnTo>
                    <a:pt x="28" y="7"/>
                  </a:lnTo>
                  <a:lnTo>
                    <a:pt x="17" y="19"/>
                  </a:lnTo>
                  <a:lnTo>
                    <a:pt x="8" y="31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9" y="51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7" y="38"/>
                  </a:lnTo>
                  <a:lnTo>
                    <a:pt x="25" y="27"/>
                  </a:lnTo>
                  <a:lnTo>
                    <a:pt x="35" y="17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8" y="7"/>
                  </a:lnTo>
                  <a:lnTo>
                    <a:pt x="49" y="6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" name="chenying0907 907"/>
            <p:cNvSpPr>
              <a:spLocks/>
            </p:cNvSpPr>
            <p:nvPr/>
          </p:nvSpPr>
          <p:spPr bwMode="auto">
            <a:xfrm>
              <a:off x="3322638" y="3460751"/>
              <a:ext cx="19050" cy="20638"/>
            </a:xfrm>
            <a:custGeom>
              <a:avLst/>
              <a:gdLst/>
              <a:ahLst/>
              <a:cxnLst>
                <a:cxn ang="0">
                  <a:pos x="35" y="2"/>
                </a:cxn>
                <a:cxn ang="0">
                  <a:pos x="35" y="2"/>
                </a:cxn>
                <a:cxn ang="0">
                  <a:pos x="31" y="7"/>
                </a:cxn>
                <a:cxn ang="0">
                  <a:pos x="27" y="13"/>
                </a:cxn>
                <a:cxn ang="0">
                  <a:pos x="18" y="22"/>
                </a:cxn>
                <a:cxn ang="0">
                  <a:pos x="8" y="32"/>
                </a:cxn>
                <a:cxn ang="0">
                  <a:pos x="4" y="37"/>
                </a:cxn>
                <a:cxn ang="0">
                  <a:pos x="1" y="44"/>
                </a:cxn>
                <a:cxn ang="0">
                  <a:pos x="1" y="44"/>
                </a:cxn>
                <a:cxn ang="0">
                  <a:pos x="0" y="47"/>
                </a:cxn>
                <a:cxn ang="0">
                  <a:pos x="1" y="48"/>
                </a:cxn>
                <a:cxn ang="0">
                  <a:pos x="4" y="52"/>
                </a:cxn>
                <a:cxn ang="0">
                  <a:pos x="5" y="52"/>
                </a:cxn>
                <a:cxn ang="0">
                  <a:pos x="8" y="52"/>
                </a:cxn>
                <a:cxn ang="0">
                  <a:pos x="9" y="52"/>
                </a:cxn>
                <a:cxn ang="0">
                  <a:pos x="10" y="49"/>
                </a:cxn>
                <a:cxn ang="0">
                  <a:pos x="10" y="49"/>
                </a:cxn>
                <a:cxn ang="0">
                  <a:pos x="14" y="43"/>
                </a:cxn>
                <a:cxn ang="0">
                  <a:pos x="18" y="37"/>
                </a:cxn>
                <a:cxn ang="0">
                  <a:pos x="27" y="28"/>
                </a:cxn>
                <a:cxn ang="0">
                  <a:pos x="36" y="19"/>
                </a:cxn>
                <a:cxn ang="0">
                  <a:pos x="42" y="14"/>
                </a:cxn>
                <a:cxn ang="0">
                  <a:pos x="46" y="7"/>
                </a:cxn>
                <a:cxn ang="0">
                  <a:pos x="46" y="7"/>
                </a:cxn>
                <a:cxn ang="0">
                  <a:pos x="46" y="5"/>
                </a:cxn>
                <a:cxn ang="0">
                  <a:pos x="46" y="3"/>
                </a:cxn>
                <a:cxn ang="0">
                  <a:pos x="43" y="0"/>
                </a:cxn>
                <a:cxn ang="0">
                  <a:pos x="39" y="0"/>
                </a:cxn>
                <a:cxn ang="0">
                  <a:pos x="36" y="0"/>
                </a:cxn>
                <a:cxn ang="0">
                  <a:pos x="35" y="2"/>
                </a:cxn>
                <a:cxn ang="0">
                  <a:pos x="35" y="2"/>
                </a:cxn>
              </a:cxnLst>
              <a:rect l="0" t="0" r="r" b="b"/>
              <a:pathLst>
                <a:path w="46" h="52">
                  <a:moveTo>
                    <a:pt x="35" y="2"/>
                  </a:moveTo>
                  <a:lnTo>
                    <a:pt x="35" y="2"/>
                  </a:lnTo>
                  <a:lnTo>
                    <a:pt x="31" y="7"/>
                  </a:lnTo>
                  <a:lnTo>
                    <a:pt x="27" y="13"/>
                  </a:lnTo>
                  <a:lnTo>
                    <a:pt x="18" y="22"/>
                  </a:lnTo>
                  <a:lnTo>
                    <a:pt x="8" y="32"/>
                  </a:lnTo>
                  <a:lnTo>
                    <a:pt x="4" y="37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0" y="47"/>
                  </a:lnTo>
                  <a:lnTo>
                    <a:pt x="1" y="48"/>
                  </a:lnTo>
                  <a:lnTo>
                    <a:pt x="4" y="52"/>
                  </a:lnTo>
                  <a:lnTo>
                    <a:pt x="5" y="52"/>
                  </a:lnTo>
                  <a:lnTo>
                    <a:pt x="8" y="52"/>
                  </a:lnTo>
                  <a:lnTo>
                    <a:pt x="9" y="52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4" y="43"/>
                  </a:lnTo>
                  <a:lnTo>
                    <a:pt x="18" y="37"/>
                  </a:lnTo>
                  <a:lnTo>
                    <a:pt x="27" y="28"/>
                  </a:lnTo>
                  <a:lnTo>
                    <a:pt x="36" y="19"/>
                  </a:lnTo>
                  <a:lnTo>
                    <a:pt x="42" y="14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6" y="5"/>
                  </a:lnTo>
                  <a:lnTo>
                    <a:pt x="46" y="3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5" y="2"/>
                  </a:lnTo>
                  <a:lnTo>
                    <a:pt x="3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chenying0907 908"/>
            <p:cNvSpPr>
              <a:spLocks/>
            </p:cNvSpPr>
            <p:nvPr/>
          </p:nvSpPr>
          <p:spPr bwMode="auto">
            <a:xfrm>
              <a:off x="3348038" y="3482976"/>
              <a:ext cx="23813" cy="26988"/>
            </a:xfrm>
            <a:custGeom>
              <a:avLst/>
              <a:gdLst/>
              <a:ahLst/>
              <a:cxnLst>
                <a:cxn ang="0">
                  <a:pos x="53" y="1"/>
                </a:cxn>
                <a:cxn ang="0">
                  <a:pos x="53" y="1"/>
                </a:cxn>
                <a:cxn ang="0">
                  <a:pos x="43" y="8"/>
                </a:cxn>
                <a:cxn ang="0">
                  <a:pos x="36" y="14"/>
                </a:cxn>
                <a:cxn ang="0">
                  <a:pos x="29" y="22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9" y="46"/>
                </a:cxn>
                <a:cxn ang="0">
                  <a:pos x="4" y="52"/>
                </a:cxn>
                <a:cxn ang="0">
                  <a:pos x="0" y="61"/>
                </a:cxn>
                <a:cxn ang="0">
                  <a:pos x="0" y="61"/>
                </a:cxn>
                <a:cxn ang="0">
                  <a:pos x="0" y="64"/>
                </a:cxn>
                <a:cxn ang="0">
                  <a:pos x="0" y="65"/>
                </a:cxn>
                <a:cxn ang="0">
                  <a:pos x="2" y="66"/>
                </a:cxn>
                <a:cxn ang="0">
                  <a:pos x="4" y="68"/>
                </a:cxn>
                <a:cxn ang="0">
                  <a:pos x="8" y="68"/>
                </a:cxn>
                <a:cxn ang="0">
                  <a:pos x="9" y="66"/>
                </a:cxn>
                <a:cxn ang="0">
                  <a:pos x="11" y="64"/>
                </a:cxn>
                <a:cxn ang="0">
                  <a:pos x="11" y="64"/>
                </a:cxn>
                <a:cxn ang="0">
                  <a:pos x="15" y="57"/>
                </a:cxn>
                <a:cxn ang="0">
                  <a:pos x="20" y="51"/>
                </a:cxn>
                <a:cxn ang="0">
                  <a:pos x="29" y="39"/>
                </a:cxn>
                <a:cxn ang="0">
                  <a:pos x="29" y="39"/>
                </a:cxn>
                <a:cxn ang="0">
                  <a:pos x="36" y="31"/>
                </a:cxn>
                <a:cxn ang="0">
                  <a:pos x="42" y="23"/>
                </a:cxn>
                <a:cxn ang="0">
                  <a:pos x="50" y="17"/>
                </a:cxn>
                <a:cxn ang="0">
                  <a:pos x="58" y="10"/>
                </a:cxn>
                <a:cxn ang="0">
                  <a:pos x="58" y="10"/>
                </a:cxn>
                <a:cxn ang="0">
                  <a:pos x="59" y="9"/>
                </a:cxn>
                <a:cxn ang="0">
                  <a:pos x="60" y="6"/>
                </a:cxn>
                <a:cxn ang="0">
                  <a:pos x="59" y="2"/>
                </a:cxn>
                <a:cxn ang="0">
                  <a:pos x="58" y="1"/>
                </a:cxn>
                <a:cxn ang="0">
                  <a:pos x="56" y="0"/>
                </a:cxn>
                <a:cxn ang="0">
                  <a:pos x="54" y="0"/>
                </a:cxn>
                <a:cxn ang="0">
                  <a:pos x="53" y="1"/>
                </a:cxn>
                <a:cxn ang="0">
                  <a:pos x="53" y="1"/>
                </a:cxn>
              </a:cxnLst>
              <a:rect l="0" t="0" r="r" b="b"/>
              <a:pathLst>
                <a:path w="60" h="68">
                  <a:moveTo>
                    <a:pt x="53" y="1"/>
                  </a:moveTo>
                  <a:lnTo>
                    <a:pt x="53" y="1"/>
                  </a:lnTo>
                  <a:lnTo>
                    <a:pt x="43" y="8"/>
                  </a:lnTo>
                  <a:lnTo>
                    <a:pt x="36" y="14"/>
                  </a:lnTo>
                  <a:lnTo>
                    <a:pt x="29" y="22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9" y="46"/>
                  </a:lnTo>
                  <a:lnTo>
                    <a:pt x="4" y="5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0" y="65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8" y="68"/>
                  </a:lnTo>
                  <a:lnTo>
                    <a:pt x="9" y="66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5" y="57"/>
                  </a:lnTo>
                  <a:lnTo>
                    <a:pt x="20" y="51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36" y="31"/>
                  </a:lnTo>
                  <a:lnTo>
                    <a:pt x="42" y="23"/>
                  </a:lnTo>
                  <a:lnTo>
                    <a:pt x="50" y="17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59" y="9"/>
                  </a:lnTo>
                  <a:lnTo>
                    <a:pt x="60" y="6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3" y="1"/>
                  </a:lnTo>
                  <a:lnTo>
                    <a:pt x="5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4" name="chenying0907 909"/>
            <p:cNvSpPr>
              <a:spLocks/>
            </p:cNvSpPr>
            <p:nvPr/>
          </p:nvSpPr>
          <p:spPr bwMode="auto">
            <a:xfrm>
              <a:off x="3398838" y="3498851"/>
              <a:ext cx="20638" cy="30163"/>
            </a:xfrm>
            <a:custGeom>
              <a:avLst/>
              <a:gdLst/>
              <a:ahLst/>
              <a:cxnLst>
                <a:cxn ang="0">
                  <a:pos x="42" y="1"/>
                </a:cxn>
                <a:cxn ang="0">
                  <a:pos x="42" y="1"/>
                </a:cxn>
                <a:cxn ang="0">
                  <a:pos x="31" y="20"/>
                </a:cxn>
                <a:cxn ang="0">
                  <a:pos x="31" y="20"/>
                </a:cxn>
                <a:cxn ang="0">
                  <a:pos x="25" y="31"/>
                </a:cxn>
                <a:cxn ang="0">
                  <a:pos x="22" y="37"/>
                </a:cxn>
                <a:cxn ang="0">
                  <a:pos x="18" y="42"/>
                </a:cxn>
                <a:cxn ang="0">
                  <a:pos x="18" y="42"/>
                </a:cxn>
                <a:cxn ang="0">
                  <a:pos x="6" y="54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0" y="71"/>
                </a:cxn>
                <a:cxn ang="0">
                  <a:pos x="1" y="72"/>
                </a:cxn>
                <a:cxn ang="0">
                  <a:pos x="4" y="75"/>
                </a:cxn>
                <a:cxn ang="0">
                  <a:pos x="6" y="75"/>
                </a:cxn>
                <a:cxn ang="0">
                  <a:pos x="9" y="75"/>
                </a:cxn>
                <a:cxn ang="0">
                  <a:pos x="10" y="73"/>
                </a:cxn>
                <a:cxn ang="0">
                  <a:pos x="10" y="71"/>
                </a:cxn>
                <a:cxn ang="0">
                  <a:pos x="10" y="71"/>
                </a:cxn>
                <a:cxn ang="0">
                  <a:pos x="11" y="67"/>
                </a:cxn>
                <a:cxn ang="0">
                  <a:pos x="13" y="64"/>
                </a:cxn>
                <a:cxn ang="0">
                  <a:pos x="18" y="58"/>
                </a:cxn>
                <a:cxn ang="0">
                  <a:pos x="25" y="52"/>
                </a:cxn>
                <a:cxn ang="0">
                  <a:pos x="28" y="46"/>
                </a:cxn>
                <a:cxn ang="0">
                  <a:pos x="28" y="46"/>
                </a:cxn>
                <a:cxn ang="0">
                  <a:pos x="40" y="26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53" y="5"/>
                </a:cxn>
                <a:cxn ang="0">
                  <a:pos x="52" y="4"/>
                </a:cxn>
                <a:cxn ang="0">
                  <a:pos x="49" y="0"/>
                </a:cxn>
                <a:cxn ang="0">
                  <a:pos x="46" y="0"/>
                </a:cxn>
                <a:cxn ang="0">
                  <a:pos x="44" y="0"/>
                </a:cxn>
                <a:cxn ang="0">
                  <a:pos x="42" y="1"/>
                </a:cxn>
                <a:cxn ang="0">
                  <a:pos x="42" y="1"/>
                </a:cxn>
              </a:cxnLst>
              <a:rect l="0" t="0" r="r" b="b"/>
              <a:pathLst>
                <a:path w="53" h="75">
                  <a:moveTo>
                    <a:pt x="42" y="1"/>
                  </a:moveTo>
                  <a:lnTo>
                    <a:pt x="42" y="1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5" y="31"/>
                  </a:lnTo>
                  <a:lnTo>
                    <a:pt x="22" y="37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6" y="54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2"/>
                  </a:lnTo>
                  <a:lnTo>
                    <a:pt x="4" y="75"/>
                  </a:lnTo>
                  <a:lnTo>
                    <a:pt x="6" y="75"/>
                  </a:lnTo>
                  <a:lnTo>
                    <a:pt x="9" y="75"/>
                  </a:lnTo>
                  <a:lnTo>
                    <a:pt x="10" y="73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1" y="67"/>
                  </a:lnTo>
                  <a:lnTo>
                    <a:pt x="13" y="64"/>
                  </a:lnTo>
                  <a:lnTo>
                    <a:pt x="18" y="58"/>
                  </a:lnTo>
                  <a:lnTo>
                    <a:pt x="25" y="52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40" y="2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3" y="5"/>
                  </a:lnTo>
                  <a:lnTo>
                    <a:pt x="52" y="4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4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5" name="chenying0907 910"/>
            <p:cNvSpPr>
              <a:spLocks/>
            </p:cNvSpPr>
            <p:nvPr/>
          </p:nvSpPr>
          <p:spPr bwMode="auto">
            <a:xfrm>
              <a:off x="3460751" y="3505201"/>
              <a:ext cx="17463" cy="26988"/>
            </a:xfrm>
            <a:custGeom>
              <a:avLst/>
              <a:gdLst/>
              <a:ahLst/>
              <a:cxnLst>
                <a:cxn ang="0">
                  <a:pos x="36" y="2"/>
                </a:cxn>
                <a:cxn ang="0">
                  <a:pos x="36" y="2"/>
                </a:cxn>
                <a:cxn ang="0">
                  <a:pos x="30" y="8"/>
                </a:cxn>
                <a:cxn ang="0">
                  <a:pos x="27" y="16"/>
                </a:cxn>
                <a:cxn ang="0">
                  <a:pos x="17" y="30"/>
                </a:cxn>
                <a:cxn ang="0">
                  <a:pos x="11" y="46"/>
                </a:cxn>
                <a:cxn ang="0">
                  <a:pos x="2" y="61"/>
                </a:cxn>
                <a:cxn ang="0">
                  <a:pos x="2" y="61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2" y="66"/>
                </a:cxn>
                <a:cxn ang="0">
                  <a:pos x="3" y="67"/>
                </a:cxn>
                <a:cxn ang="0">
                  <a:pos x="7" y="68"/>
                </a:cxn>
                <a:cxn ang="0">
                  <a:pos x="10" y="67"/>
                </a:cxn>
                <a:cxn ang="0">
                  <a:pos x="11" y="66"/>
                </a:cxn>
                <a:cxn ang="0">
                  <a:pos x="11" y="66"/>
                </a:cxn>
                <a:cxn ang="0">
                  <a:pos x="20" y="53"/>
                </a:cxn>
                <a:cxn ang="0">
                  <a:pos x="27" y="37"/>
                </a:cxn>
                <a:cxn ang="0">
                  <a:pos x="34" y="23"/>
                </a:cxn>
                <a:cxn ang="0">
                  <a:pos x="40" y="16"/>
                </a:cxn>
                <a:cxn ang="0">
                  <a:pos x="45" y="10"/>
                </a:cxn>
                <a:cxn ang="0">
                  <a:pos x="45" y="10"/>
                </a:cxn>
                <a:cxn ang="0">
                  <a:pos x="46" y="8"/>
                </a:cxn>
                <a:cxn ang="0">
                  <a:pos x="46" y="6"/>
                </a:cxn>
                <a:cxn ang="0">
                  <a:pos x="44" y="2"/>
                </a:cxn>
                <a:cxn ang="0">
                  <a:pos x="41" y="0"/>
                </a:cxn>
                <a:cxn ang="0">
                  <a:pos x="38" y="0"/>
                </a:cxn>
                <a:cxn ang="0">
                  <a:pos x="36" y="2"/>
                </a:cxn>
                <a:cxn ang="0">
                  <a:pos x="36" y="2"/>
                </a:cxn>
              </a:cxnLst>
              <a:rect l="0" t="0" r="r" b="b"/>
              <a:pathLst>
                <a:path w="46" h="68">
                  <a:moveTo>
                    <a:pt x="36" y="2"/>
                  </a:moveTo>
                  <a:lnTo>
                    <a:pt x="36" y="2"/>
                  </a:lnTo>
                  <a:lnTo>
                    <a:pt x="30" y="8"/>
                  </a:lnTo>
                  <a:lnTo>
                    <a:pt x="27" y="16"/>
                  </a:lnTo>
                  <a:lnTo>
                    <a:pt x="17" y="30"/>
                  </a:lnTo>
                  <a:lnTo>
                    <a:pt x="11" y="46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3" y="67"/>
                  </a:lnTo>
                  <a:lnTo>
                    <a:pt x="7" y="68"/>
                  </a:lnTo>
                  <a:lnTo>
                    <a:pt x="10" y="67"/>
                  </a:lnTo>
                  <a:lnTo>
                    <a:pt x="11" y="66"/>
                  </a:lnTo>
                  <a:lnTo>
                    <a:pt x="11" y="66"/>
                  </a:lnTo>
                  <a:lnTo>
                    <a:pt x="20" y="53"/>
                  </a:lnTo>
                  <a:lnTo>
                    <a:pt x="27" y="37"/>
                  </a:lnTo>
                  <a:lnTo>
                    <a:pt x="34" y="23"/>
                  </a:lnTo>
                  <a:lnTo>
                    <a:pt x="40" y="16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44" y="2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6" name="chenying0907 911"/>
            <p:cNvSpPr>
              <a:spLocks/>
            </p:cNvSpPr>
            <p:nvPr/>
          </p:nvSpPr>
          <p:spPr bwMode="auto">
            <a:xfrm>
              <a:off x="3506788" y="3503613"/>
              <a:ext cx="25400" cy="31750"/>
            </a:xfrm>
            <a:custGeom>
              <a:avLst/>
              <a:gdLst/>
              <a:ahLst/>
              <a:cxnLst>
                <a:cxn ang="0">
                  <a:pos x="52" y="2"/>
                </a:cxn>
                <a:cxn ang="0">
                  <a:pos x="52" y="2"/>
                </a:cxn>
                <a:cxn ang="0">
                  <a:pos x="43" y="8"/>
                </a:cxn>
                <a:cxn ang="0">
                  <a:pos x="34" y="15"/>
                </a:cxn>
                <a:cxn ang="0">
                  <a:pos x="26" y="24"/>
                </a:cxn>
                <a:cxn ang="0">
                  <a:pos x="20" y="32"/>
                </a:cxn>
                <a:cxn ang="0">
                  <a:pos x="13" y="42"/>
                </a:cxn>
                <a:cxn ang="0">
                  <a:pos x="9" y="51"/>
                </a:cxn>
                <a:cxn ang="0">
                  <a:pos x="4" y="62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0" y="75"/>
                </a:cxn>
                <a:cxn ang="0">
                  <a:pos x="1" y="78"/>
                </a:cxn>
                <a:cxn ang="0">
                  <a:pos x="4" y="80"/>
                </a:cxn>
                <a:cxn ang="0">
                  <a:pos x="9" y="80"/>
                </a:cxn>
                <a:cxn ang="0">
                  <a:pos x="11" y="79"/>
                </a:cxn>
                <a:cxn ang="0">
                  <a:pos x="12" y="76"/>
                </a:cxn>
                <a:cxn ang="0">
                  <a:pos x="12" y="76"/>
                </a:cxn>
                <a:cxn ang="0">
                  <a:pos x="18" y="57"/>
                </a:cxn>
                <a:cxn ang="0">
                  <a:pos x="24" y="48"/>
                </a:cxn>
                <a:cxn ang="0">
                  <a:pos x="29" y="40"/>
                </a:cxn>
                <a:cxn ang="0">
                  <a:pos x="35" y="31"/>
                </a:cxn>
                <a:cxn ang="0">
                  <a:pos x="42" y="24"/>
                </a:cxn>
                <a:cxn ang="0">
                  <a:pos x="50" y="17"/>
                </a:cxn>
                <a:cxn ang="0">
                  <a:pos x="59" y="11"/>
                </a:cxn>
                <a:cxn ang="0">
                  <a:pos x="59" y="11"/>
                </a:cxn>
                <a:cxn ang="0">
                  <a:pos x="60" y="10"/>
                </a:cxn>
                <a:cxn ang="0">
                  <a:pos x="62" y="7"/>
                </a:cxn>
                <a:cxn ang="0">
                  <a:pos x="60" y="3"/>
                </a:cxn>
                <a:cxn ang="0">
                  <a:pos x="58" y="0"/>
                </a:cxn>
                <a:cxn ang="0">
                  <a:pos x="55" y="0"/>
                </a:cxn>
                <a:cxn ang="0">
                  <a:pos x="52" y="2"/>
                </a:cxn>
                <a:cxn ang="0">
                  <a:pos x="52" y="2"/>
                </a:cxn>
              </a:cxnLst>
              <a:rect l="0" t="0" r="r" b="b"/>
              <a:pathLst>
                <a:path w="62" h="80">
                  <a:moveTo>
                    <a:pt x="52" y="2"/>
                  </a:moveTo>
                  <a:lnTo>
                    <a:pt x="52" y="2"/>
                  </a:lnTo>
                  <a:lnTo>
                    <a:pt x="43" y="8"/>
                  </a:lnTo>
                  <a:lnTo>
                    <a:pt x="34" y="15"/>
                  </a:lnTo>
                  <a:lnTo>
                    <a:pt x="26" y="24"/>
                  </a:lnTo>
                  <a:lnTo>
                    <a:pt x="20" y="32"/>
                  </a:lnTo>
                  <a:lnTo>
                    <a:pt x="13" y="42"/>
                  </a:lnTo>
                  <a:lnTo>
                    <a:pt x="9" y="51"/>
                  </a:lnTo>
                  <a:lnTo>
                    <a:pt x="4" y="6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5"/>
                  </a:lnTo>
                  <a:lnTo>
                    <a:pt x="1" y="78"/>
                  </a:lnTo>
                  <a:lnTo>
                    <a:pt x="4" y="80"/>
                  </a:lnTo>
                  <a:lnTo>
                    <a:pt x="9" y="80"/>
                  </a:lnTo>
                  <a:lnTo>
                    <a:pt x="11" y="79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8" y="57"/>
                  </a:lnTo>
                  <a:lnTo>
                    <a:pt x="24" y="48"/>
                  </a:lnTo>
                  <a:lnTo>
                    <a:pt x="29" y="40"/>
                  </a:lnTo>
                  <a:lnTo>
                    <a:pt x="35" y="31"/>
                  </a:lnTo>
                  <a:lnTo>
                    <a:pt x="42" y="24"/>
                  </a:lnTo>
                  <a:lnTo>
                    <a:pt x="50" y="17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60" y="10"/>
                  </a:lnTo>
                  <a:lnTo>
                    <a:pt x="62" y="7"/>
                  </a:lnTo>
                  <a:lnTo>
                    <a:pt x="60" y="3"/>
                  </a:lnTo>
                  <a:lnTo>
                    <a:pt x="58" y="0"/>
                  </a:lnTo>
                  <a:lnTo>
                    <a:pt x="55" y="0"/>
                  </a:lnTo>
                  <a:lnTo>
                    <a:pt x="52" y="2"/>
                  </a:lnTo>
                  <a:lnTo>
                    <a:pt x="52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7" name="chenying0907 912"/>
            <p:cNvSpPr>
              <a:spLocks/>
            </p:cNvSpPr>
            <p:nvPr/>
          </p:nvSpPr>
          <p:spPr bwMode="auto">
            <a:xfrm>
              <a:off x="3549651" y="3498851"/>
              <a:ext cx="23813" cy="34925"/>
            </a:xfrm>
            <a:custGeom>
              <a:avLst/>
              <a:gdLst/>
              <a:ahLst/>
              <a:cxnLst>
                <a:cxn ang="0">
                  <a:pos x="49" y="6"/>
                </a:cxn>
                <a:cxn ang="0">
                  <a:pos x="49" y="6"/>
                </a:cxn>
                <a:cxn ang="0">
                  <a:pos x="46" y="14"/>
                </a:cxn>
                <a:cxn ang="0">
                  <a:pos x="41" y="23"/>
                </a:cxn>
                <a:cxn ang="0">
                  <a:pos x="34" y="32"/>
                </a:cxn>
                <a:cxn ang="0">
                  <a:pos x="29" y="39"/>
                </a:cxn>
                <a:cxn ang="0">
                  <a:pos x="29" y="39"/>
                </a:cxn>
                <a:cxn ang="0">
                  <a:pos x="20" y="48"/>
                </a:cxn>
                <a:cxn ang="0">
                  <a:pos x="13" y="59"/>
                </a:cxn>
                <a:cxn ang="0">
                  <a:pos x="7" y="69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0" y="83"/>
                </a:cxn>
                <a:cxn ang="0">
                  <a:pos x="3" y="87"/>
                </a:cxn>
                <a:cxn ang="0">
                  <a:pos x="7" y="87"/>
                </a:cxn>
                <a:cxn ang="0">
                  <a:pos x="10" y="87"/>
                </a:cxn>
                <a:cxn ang="0">
                  <a:pos x="11" y="85"/>
                </a:cxn>
                <a:cxn ang="0">
                  <a:pos x="11" y="85"/>
                </a:cxn>
                <a:cxn ang="0">
                  <a:pos x="17" y="73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33" y="52"/>
                </a:cxn>
                <a:cxn ang="0">
                  <a:pos x="38" y="47"/>
                </a:cxn>
                <a:cxn ang="0">
                  <a:pos x="42" y="40"/>
                </a:cxn>
                <a:cxn ang="0">
                  <a:pos x="42" y="40"/>
                </a:cxn>
                <a:cxn ang="0">
                  <a:pos x="54" y="25"/>
                </a:cxn>
                <a:cxn ang="0">
                  <a:pos x="58" y="15"/>
                </a:cxn>
                <a:cxn ang="0">
                  <a:pos x="59" y="11"/>
                </a:cxn>
                <a:cxn ang="0">
                  <a:pos x="61" y="6"/>
                </a:cxn>
                <a:cxn ang="0">
                  <a:pos x="61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58" y="1"/>
                </a:cxn>
                <a:cxn ang="0">
                  <a:pos x="55" y="0"/>
                </a:cxn>
                <a:cxn ang="0">
                  <a:pos x="51" y="2"/>
                </a:cxn>
                <a:cxn ang="0">
                  <a:pos x="50" y="4"/>
                </a:cxn>
                <a:cxn ang="0">
                  <a:pos x="49" y="6"/>
                </a:cxn>
                <a:cxn ang="0">
                  <a:pos x="49" y="6"/>
                </a:cxn>
              </a:cxnLst>
              <a:rect l="0" t="0" r="r" b="b"/>
              <a:pathLst>
                <a:path w="61" h="87">
                  <a:moveTo>
                    <a:pt x="49" y="6"/>
                  </a:moveTo>
                  <a:lnTo>
                    <a:pt x="49" y="6"/>
                  </a:lnTo>
                  <a:lnTo>
                    <a:pt x="46" y="14"/>
                  </a:lnTo>
                  <a:lnTo>
                    <a:pt x="41" y="23"/>
                  </a:lnTo>
                  <a:lnTo>
                    <a:pt x="34" y="32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0" y="48"/>
                  </a:lnTo>
                  <a:lnTo>
                    <a:pt x="13" y="59"/>
                  </a:lnTo>
                  <a:lnTo>
                    <a:pt x="7" y="6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3" y="87"/>
                  </a:lnTo>
                  <a:lnTo>
                    <a:pt x="7" y="87"/>
                  </a:lnTo>
                  <a:lnTo>
                    <a:pt x="10" y="87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7" y="73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33" y="52"/>
                  </a:lnTo>
                  <a:lnTo>
                    <a:pt x="38" y="47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54" y="25"/>
                  </a:lnTo>
                  <a:lnTo>
                    <a:pt x="58" y="15"/>
                  </a:lnTo>
                  <a:lnTo>
                    <a:pt x="59" y="11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5" y="0"/>
                  </a:lnTo>
                  <a:lnTo>
                    <a:pt x="51" y="2"/>
                  </a:lnTo>
                  <a:lnTo>
                    <a:pt x="50" y="4"/>
                  </a:lnTo>
                  <a:lnTo>
                    <a:pt x="49" y="6"/>
                  </a:lnTo>
                  <a:lnTo>
                    <a:pt x="49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8" name="chenying0907 913"/>
            <p:cNvSpPr>
              <a:spLocks/>
            </p:cNvSpPr>
            <p:nvPr/>
          </p:nvSpPr>
          <p:spPr bwMode="auto">
            <a:xfrm>
              <a:off x="3594101" y="3487738"/>
              <a:ext cx="28575" cy="36513"/>
            </a:xfrm>
            <a:custGeom>
              <a:avLst/>
              <a:gdLst/>
              <a:ahLst/>
              <a:cxnLst>
                <a:cxn ang="0">
                  <a:pos x="63" y="1"/>
                </a:cxn>
                <a:cxn ang="0">
                  <a:pos x="63" y="1"/>
                </a:cxn>
                <a:cxn ang="0">
                  <a:pos x="45" y="19"/>
                </a:cxn>
                <a:cxn ang="0">
                  <a:pos x="29" y="39"/>
                </a:cxn>
                <a:cxn ang="0">
                  <a:pos x="15" y="60"/>
                </a:cxn>
                <a:cxn ang="0">
                  <a:pos x="2" y="82"/>
                </a:cxn>
                <a:cxn ang="0">
                  <a:pos x="2" y="82"/>
                </a:cxn>
                <a:cxn ang="0">
                  <a:pos x="0" y="85"/>
                </a:cxn>
                <a:cxn ang="0">
                  <a:pos x="0" y="87"/>
                </a:cxn>
                <a:cxn ang="0">
                  <a:pos x="3" y="90"/>
                </a:cxn>
                <a:cxn ang="0">
                  <a:pos x="8" y="91"/>
                </a:cxn>
                <a:cxn ang="0">
                  <a:pos x="9" y="90"/>
                </a:cxn>
                <a:cxn ang="0">
                  <a:pos x="11" y="88"/>
                </a:cxn>
                <a:cxn ang="0">
                  <a:pos x="11" y="88"/>
                </a:cxn>
                <a:cxn ang="0">
                  <a:pos x="24" y="66"/>
                </a:cxn>
                <a:cxn ang="0">
                  <a:pos x="38" y="47"/>
                </a:cxn>
                <a:cxn ang="0">
                  <a:pos x="54" y="27"/>
                </a:cxn>
                <a:cxn ang="0">
                  <a:pos x="71" y="9"/>
                </a:cxn>
                <a:cxn ang="0">
                  <a:pos x="71" y="9"/>
                </a:cxn>
                <a:cxn ang="0">
                  <a:pos x="72" y="7"/>
                </a:cxn>
                <a:cxn ang="0">
                  <a:pos x="72" y="5"/>
                </a:cxn>
                <a:cxn ang="0">
                  <a:pos x="71" y="1"/>
                </a:cxn>
                <a:cxn ang="0">
                  <a:pos x="67" y="0"/>
                </a:cxn>
                <a:cxn ang="0">
                  <a:pos x="64" y="0"/>
                </a:cxn>
                <a:cxn ang="0">
                  <a:pos x="63" y="1"/>
                </a:cxn>
                <a:cxn ang="0">
                  <a:pos x="63" y="1"/>
                </a:cxn>
              </a:cxnLst>
              <a:rect l="0" t="0" r="r" b="b"/>
              <a:pathLst>
                <a:path w="72" h="91">
                  <a:moveTo>
                    <a:pt x="63" y="1"/>
                  </a:moveTo>
                  <a:lnTo>
                    <a:pt x="63" y="1"/>
                  </a:lnTo>
                  <a:lnTo>
                    <a:pt x="45" y="19"/>
                  </a:lnTo>
                  <a:lnTo>
                    <a:pt x="29" y="39"/>
                  </a:lnTo>
                  <a:lnTo>
                    <a:pt x="15" y="60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3" y="90"/>
                  </a:lnTo>
                  <a:lnTo>
                    <a:pt x="8" y="91"/>
                  </a:lnTo>
                  <a:lnTo>
                    <a:pt x="9" y="90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24" y="66"/>
                  </a:lnTo>
                  <a:lnTo>
                    <a:pt x="38" y="47"/>
                  </a:lnTo>
                  <a:lnTo>
                    <a:pt x="54" y="27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72" y="7"/>
                  </a:lnTo>
                  <a:lnTo>
                    <a:pt x="72" y="5"/>
                  </a:lnTo>
                  <a:lnTo>
                    <a:pt x="71" y="1"/>
                  </a:lnTo>
                  <a:lnTo>
                    <a:pt x="67" y="0"/>
                  </a:lnTo>
                  <a:lnTo>
                    <a:pt x="64" y="0"/>
                  </a:lnTo>
                  <a:lnTo>
                    <a:pt x="63" y="1"/>
                  </a:lnTo>
                  <a:lnTo>
                    <a:pt x="6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9" name="chenying0907 914"/>
            <p:cNvSpPr>
              <a:spLocks/>
            </p:cNvSpPr>
            <p:nvPr/>
          </p:nvSpPr>
          <p:spPr bwMode="auto">
            <a:xfrm>
              <a:off x="3641726" y="3463926"/>
              <a:ext cx="25400" cy="36513"/>
            </a:xfrm>
            <a:custGeom>
              <a:avLst/>
              <a:gdLst/>
              <a:ahLst/>
              <a:cxnLst>
                <a:cxn ang="0">
                  <a:pos x="55" y="3"/>
                </a:cxn>
                <a:cxn ang="0">
                  <a:pos x="55" y="3"/>
                </a:cxn>
                <a:cxn ang="0">
                  <a:pos x="50" y="11"/>
                </a:cxn>
                <a:cxn ang="0">
                  <a:pos x="44" y="18"/>
                </a:cxn>
                <a:cxn ang="0">
                  <a:pos x="34" y="35"/>
                </a:cxn>
                <a:cxn ang="0">
                  <a:pos x="34" y="35"/>
                </a:cxn>
                <a:cxn ang="0">
                  <a:pos x="27" y="48"/>
                </a:cxn>
                <a:cxn ang="0">
                  <a:pos x="20" y="60"/>
                </a:cxn>
                <a:cxn ang="0">
                  <a:pos x="1" y="82"/>
                </a:cxn>
                <a:cxn ang="0">
                  <a:pos x="1" y="82"/>
                </a:cxn>
                <a:cxn ang="0">
                  <a:pos x="1" y="84"/>
                </a:cxn>
                <a:cxn ang="0">
                  <a:pos x="0" y="86"/>
                </a:cxn>
                <a:cxn ang="0">
                  <a:pos x="3" y="90"/>
                </a:cxn>
                <a:cxn ang="0">
                  <a:pos x="4" y="92"/>
                </a:cxn>
                <a:cxn ang="0">
                  <a:pos x="6" y="92"/>
                </a:cxn>
                <a:cxn ang="0">
                  <a:pos x="8" y="92"/>
                </a:cxn>
                <a:cxn ang="0">
                  <a:pos x="10" y="90"/>
                </a:cxn>
                <a:cxn ang="0">
                  <a:pos x="10" y="90"/>
                </a:cxn>
                <a:cxn ang="0">
                  <a:pos x="25" y="71"/>
                </a:cxn>
                <a:cxn ang="0">
                  <a:pos x="39" y="51"/>
                </a:cxn>
                <a:cxn ang="0">
                  <a:pos x="39" y="51"/>
                </a:cxn>
                <a:cxn ang="0">
                  <a:pos x="44" y="41"/>
                </a:cxn>
                <a:cxn ang="0">
                  <a:pos x="51" y="30"/>
                </a:cxn>
                <a:cxn ang="0">
                  <a:pos x="56" y="20"/>
                </a:cxn>
                <a:cxn ang="0">
                  <a:pos x="63" y="11"/>
                </a:cxn>
                <a:cxn ang="0">
                  <a:pos x="63" y="11"/>
                </a:cxn>
                <a:cxn ang="0">
                  <a:pos x="64" y="8"/>
                </a:cxn>
                <a:cxn ang="0">
                  <a:pos x="64" y="5"/>
                </a:cxn>
                <a:cxn ang="0">
                  <a:pos x="63" y="3"/>
                </a:cxn>
                <a:cxn ang="0">
                  <a:pos x="61" y="1"/>
                </a:cxn>
                <a:cxn ang="0">
                  <a:pos x="59" y="0"/>
                </a:cxn>
                <a:cxn ang="0">
                  <a:pos x="57" y="1"/>
                </a:cxn>
                <a:cxn ang="0">
                  <a:pos x="55" y="3"/>
                </a:cxn>
                <a:cxn ang="0">
                  <a:pos x="55" y="3"/>
                </a:cxn>
              </a:cxnLst>
              <a:rect l="0" t="0" r="r" b="b"/>
              <a:pathLst>
                <a:path w="64" h="92">
                  <a:moveTo>
                    <a:pt x="55" y="3"/>
                  </a:moveTo>
                  <a:lnTo>
                    <a:pt x="55" y="3"/>
                  </a:lnTo>
                  <a:lnTo>
                    <a:pt x="50" y="11"/>
                  </a:lnTo>
                  <a:lnTo>
                    <a:pt x="44" y="18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27" y="48"/>
                  </a:lnTo>
                  <a:lnTo>
                    <a:pt x="20" y="60"/>
                  </a:lnTo>
                  <a:lnTo>
                    <a:pt x="1" y="82"/>
                  </a:lnTo>
                  <a:lnTo>
                    <a:pt x="1" y="82"/>
                  </a:lnTo>
                  <a:lnTo>
                    <a:pt x="1" y="84"/>
                  </a:lnTo>
                  <a:lnTo>
                    <a:pt x="0" y="86"/>
                  </a:lnTo>
                  <a:lnTo>
                    <a:pt x="3" y="90"/>
                  </a:lnTo>
                  <a:lnTo>
                    <a:pt x="4" y="92"/>
                  </a:lnTo>
                  <a:lnTo>
                    <a:pt x="6" y="92"/>
                  </a:lnTo>
                  <a:lnTo>
                    <a:pt x="8" y="92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25" y="71"/>
                  </a:lnTo>
                  <a:lnTo>
                    <a:pt x="39" y="51"/>
                  </a:lnTo>
                  <a:lnTo>
                    <a:pt x="39" y="51"/>
                  </a:lnTo>
                  <a:lnTo>
                    <a:pt x="44" y="41"/>
                  </a:lnTo>
                  <a:lnTo>
                    <a:pt x="51" y="30"/>
                  </a:lnTo>
                  <a:lnTo>
                    <a:pt x="56" y="20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4" y="8"/>
                  </a:lnTo>
                  <a:lnTo>
                    <a:pt x="64" y="5"/>
                  </a:lnTo>
                  <a:lnTo>
                    <a:pt x="63" y="3"/>
                  </a:lnTo>
                  <a:lnTo>
                    <a:pt x="61" y="1"/>
                  </a:lnTo>
                  <a:lnTo>
                    <a:pt x="59" y="0"/>
                  </a:lnTo>
                  <a:lnTo>
                    <a:pt x="57" y="1"/>
                  </a:lnTo>
                  <a:lnTo>
                    <a:pt x="55" y="3"/>
                  </a:lnTo>
                  <a:lnTo>
                    <a:pt x="5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0" name="chenying0907 915"/>
            <p:cNvSpPr>
              <a:spLocks/>
            </p:cNvSpPr>
            <p:nvPr/>
          </p:nvSpPr>
          <p:spPr bwMode="auto">
            <a:xfrm>
              <a:off x="3375026" y="3309938"/>
              <a:ext cx="42863" cy="4445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42" y="2"/>
                </a:cxn>
                <a:cxn ang="0">
                  <a:pos x="32" y="6"/>
                </a:cxn>
                <a:cxn ang="0">
                  <a:pos x="22" y="11"/>
                </a:cxn>
                <a:cxn ang="0">
                  <a:pos x="15" y="19"/>
                </a:cxn>
                <a:cxn ang="0">
                  <a:pos x="8" y="26"/>
                </a:cxn>
                <a:cxn ang="0">
                  <a:pos x="4" y="37"/>
                </a:cxn>
                <a:cxn ang="0">
                  <a:pos x="2" y="47"/>
                </a:cxn>
                <a:cxn ang="0">
                  <a:pos x="0" y="58"/>
                </a:cxn>
                <a:cxn ang="0">
                  <a:pos x="2" y="68"/>
                </a:cxn>
                <a:cxn ang="0">
                  <a:pos x="4" y="79"/>
                </a:cxn>
                <a:cxn ang="0">
                  <a:pos x="8" y="88"/>
                </a:cxn>
                <a:cxn ang="0">
                  <a:pos x="15" y="97"/>
                </a:cxn>
                <a:cxn ang="0">
                  <a:pos x="22" y="104"/>
                </a:cxn>
                <a:cxn ang="0">
                  <a:pos x="32" y="110"/>
                </a:cxn>
                <a:cxn ang="0">
                  <a:pos x="42" y="113"/>
                </a:cxn>
                <a:cxn ang="0">
                  <a:pos x="55" y="114"/>
                </a:cxn>
                <a:cxn ang="0">
                  <a:pos x="55" y="114"/>
                </a:cxn>
                <a:cxn ang="0">
                  <a:pos x="68" y="113"/>
                </a:cxn>
                <a:cxn ang="0">
                  <a:pos x="80" y="110"/>
                </a:cxn>
                <a:cxn ang="0">
                  <a:pos x="89" y="104"/>
                </a:cxn>
                <a:cxn ang="0">
                  <a:pos x="97" y="97"/>
                </a:cxn>
                <a:cxn ang="0">
                  <a:pos x="104" y="88"/>
                </a:cxn>
                <a:cxn ang="0">
                  <a:pos x="108" y="79"/>
                </a:cxn>
                <a:cxn ang="0">
                  <a:pos x="110" y="68"/>
                </a:cxn>
                <a:cxn ang="0">
                  <a:pos x="111" y="58"/>
                </a:cxn>
                <a:cxn ang="0">
                  <a:pos x="110" y="47"/>
                </a:cxn>
                <a:cxn ang="0">
                  <a:pos x="108" y="37"/>
                </a:cxn>
                <a:cxn ang="0">
                  <a:pos x="104" y="26"/>
                </a:cxn>
                <a:cxn ang="0">
                  <a:pos x="97" y="19"/>
                </a:cxn>
                <a:cxn ang="0">
                  <a:pos x="89" y="11"/>
                </a:cxn>
                <a:cxn ang="0">
                  <a:pos x="80" y="6"/>
                </a:cxn>
                <a:cxn ang="0">
                  <a:pos x="68" y="2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111" h="114">
                  <a:moveTo>
                    <a:pt x="55" y="0"/>
                  </a:moveTo>
                  <a:lnTo>
                    <a:pt x="55" y="0"/>
                  </a:lnTo>
                  <a:lnTo>
                    <a:pt x="42" y="2"/>
                  </a:lnTo>
                  <a:lnTo>
                    <a:pt x="32" y="6"/>
                  </a:lnTo>
                  <a:lnTo>
                    <a:pt x="22" y="11"/>
                  </a:lnTo>
                  <a:lnTo>
                    <a:pt x="15" y="19"/>
                  </a:lnTo>
                  <a:lnTo>
                    <a:pt x="8" y="26"/>
                  </a:lnTo>
                  <a:lnTo>
                    <a:pt x="4" y="37"/>
                  </a:lnTo>
                  <a:lnTo>
                    <a:pt x="2" y="47"/>
                  </a:lnTo>
                  <a:lnTo>
                    <a:pt x="0" y="58"/>
                  </a:lnTo>
                  <a:lnTo>
                    <a:pt x="2" y="68"/>
                  </a:lnTo>
                  <a:lnTo>
                    <a:pt x="4" y="79"/>
                  </a:lnTo>
                  <a:lnTo>
                    <a:pt x="8" y="88"/>
                  </a:lnTo>
                  <a:lnTo>
                    <a:pt x="15" y="97"/>
                  </a:lnTo>
                  <a:lnTo>
                    <a:pt x="22" y="104"/>
                  </a:lnTo>
                  <a:lnTo>
                    <a:pt x="32" y="110"/>
                  </a:lnTo>
                  <a:lnTo>
                    <a:pt x="42" y="113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68" y="113"/>
                  </a:lnTo>
                  <a:lnTo>
                    <a:pt x="80" y="110"/>
                  </a:lnTo>
                  <a:lnTo>
                    <a:pt x="89" y="104"/>
                  </a:lnTo>
                  <a:lnTo>
                    <a:pt x="97" y="97"/>
                  </a:lnTo>
                  <a:lnTo>
                    <a:pt x="104" y="88"/>
                  </a:lnTo>
                  <a:lnTo>
                    <a:pt x="108" y="79"/>
                  </a:lnTo>
                  <a:lnTo>
                    <a:pt x="110" y="68"/>
                  </a:lnTo>
                  <a:lnTo>
                    <a:pt x="111" y="58"/>
                  </a:lnTo>
                  <a:lnTo>
                    <a:pt x="110" y="47"/>
                  </a:lnTo>
                  <a:lnTo>
                    <a:pt x="108" y="37"/>
                  </a:lnTo>
                  <a:lnTo>
                    <a:pt x="104" y="26"/>
                  </a:lnTo>
                  <a:lnTo>
                    <a:pt x="97" y="19"/>
                  </a:lnTo>
                  <a:lnTo>
                    <a:pt x="89" y="11"/>
                  </a:lnTo>
                  <a:lnTo>
                    <a:pt x="80" y="6"/>
                  </a:lnTo>
                  <a:lnTo>
                    <a:pt x="68" y="2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1" name="chenying0907 916"/>
            <p:cNvSpPr>
              <a:spLocks/>
            </p:cNvSpPr>
            <p:nvPr/>
          </p:nvSpPr>
          <p:spPr bwMode="auto">
            <a:xfrm>
              <a:off x="3533776" y="3309938"/>
              <a:ext cx="42863" cy="44450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54" y="0"/>
                </a:cxn>
                <a:cxn ang="0">
                  <a:pos x="41" y="2"/>
                </a:cxn>
                <a:cxn ang="0">
                  <a:pos x="30" y="6"/>
                </a:cxn>
                <a:cxn ang="0">
                  <a:pos x="20" y="11"/>
                </a:cxn>
                <a:cxn ang="0">
                  <a:pos x="13" y="19"/>
                </a:cxn>
                <a:cxn ang="0">
                  <a:pos x="7" y="26"/>
                </a:cxn>
                <a:cxn ang="0">
                  <a:pos x="2" y="37"/>
                </a:cxn>
                <a:cxn ang="0">
                  <a:pos x="0" y="47"/>
                </a:cxn>
                <a:cxn ang="0">
                  <a:pos x="0" y="58"/>
                </a:cxn>
                <a:cxn ang="0">
                  <a:pos x="0" y="68"/>
                </a:cxn>
                <a:cxn ang="0">
                  <a:pos x="2" y="79"/>
                </a:cxn>
                <a:cxn ang="0">
                  <a:pos x="7" y="88"/>
                </a:cxn>
                <a:cxn ang="0">
                  <a:pos x="13" y="97"/>
                </a:cxn>
                <a:cxn ang="0">
                  <a:pos x="20" y="104"/>
                </a:cxn>
                <a:cxn ang="0">
                  <a:pos x="30" y="110"/>
                </a:cxn>
                <a:cxn ang="0">
                  <a:pos x="41" y="113"/>
                </a:cxn>
                <a:cxn ang="0">
                  <a:pos x="54" y="114"/>
                </a:cxn>
                <a:cxn ang="0">
                  <a:pos x="54" y="114"/>
                </a:cxn>
                <a:cxn ang="0">
                  <a:pos x="68" y="113"/>
                </a:cxn>
                <a:cxn ang="0">
                  <a:pos x="78" y="110"/>
                </a:cxn>
                <a:cxn ang="0">
                  <a:pos x="88" y="104"/>
                </a:cxn>
                <a:cxn ang="0">
                  <a:pos x="95" y="97"/>
                </a:cxn>
                <a:cxn ang="0">
                  <a:pos x="102" y="88"/>
                </a:cxn>
                <a:cxn ang="0">
                  <a:pos x="105" y="79"/>
                </a:cxn>
                <a:cxn ang="0">
                  <a:pos x="108" y="68"/>
                </a:cxn>
                <a:cxn ang="0">
                  <a:pos x="109" y="58"/>
                </a:cxn>
                <a:cxn ang="0">
                  <a:pos x="108" y="47"/>
                </a:cxn>
                <a:cxn ang="0">
                  <a:pos x="105" y="37"/>
                </a:cxn>
                <a:cxn ang="0">
                  <a:pos x="102" y="26"/>
                </a:cxn>
                <a:cxn ang="0">
                  <a:pos x="95" y="19"/>
                </a:cxn>
                <a:cxn ang="0">
                  <a:pos x="88" y="11"/>
                </a:cxn>
                <a:cxn ang="0">
                  <a:pos x="78" y="6"/>
                </a:cxn>
                <a:cxn ang="0">
                  <a:pos x="68" y="2"/>
                </a:cxn>
                <a:cxn ang="0">
                  <a:pos x="54" y="0"/>
                </a:cxn>
                <a:cxn ang="0">
                  <a:pos x="54" y="0"/>
                </a:cxn>
              </a:cxnLst>
              <a:rect l="0" t="0" r="r" b="b"/>
              <a:pathLst>
                <a:path w="109" h="114">
                  <a:moveTo>
                    <a:pt x="54" y="0"/>
                  </a:moveTo>
                  <a:lnTo>
                    <a:pt x="54" y="0"/>
                  </a:lnTo>
                  <a:lnTo>
                    <a:pt x="41" y="2"/>
                  </a:lnTo>
                  <a:lnTo>
                    <a:pt x="30" y="6"/>
                  </a:lnTo>
                  <a:lnTo>
                    <a:pt x="20" y="11"/>
                  </a:lnTo>
                  <a:lnTo>
                    <a:pt x="13" y="19"/>
                  </a:lnTo>
                  <a:lnTo>
                    <a:pt x="7" y="26"/>
                  </a:lnTo>
                  <a:lnTo>
                    <a:pt x="2" y="37"/>
                  </a:lnTo>
                  <a:lnTo>
                    <a:pt x="0" y="47"/>
                  </a:lnTo>
                  <a:lnTo>
                    <a:pt x="0" y="58"/>
                  </a:lnTo>
                  <a:lnTo>
                    <a:pt x="0" y="68"/>
                  </a:lnTo>
                  <a:lnTo>
                    <a:pt x="2" y="79"/>
                  </a:lnTo>
                  <a:lnTo>
                    <a:pt x="7" y="88"/>
                  </a:lnTo>
                  <a:lnTo>
                    <a:pt x="13" y="97"/>
                  </a:lnTo>
                  <a:lnTo>
                    <a:pt x="20" y="104"/>
                  </a:lnTo>
                  <a:lnTo>
                    <a:pt x="30" y="110"/>
                  </a:lnTo>
                  <a:lnTo>
                    <a:pt x="41" y="113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68" y="113"/>
                  </a:lnTo>
                  <a:lnTo>
                    <a:pt x="78" y="110"/>
                  </a:lnTo>
                  <a:lnTo>
                    <a:pt x="88" y="104"/>
                  </a:lnTo>
                  <a:lnTo>
                    <a:pt x="95" y="97"/>
                  </a:lnTo>
                  <a:lnTo>
                    <a:pt x="102" y="88"/>
                  </a:lnTo>
                  <a:lnTo>
                    <a:pt x="105" y="79"/>
                  </a:lnTo>
                  <a:lnTo>
                    <a:pt x="108" y="68"/>
                  </a:lnTo>
                  <a:lnTo>
                    <a:pt x="109" y="58"/>
                  </a:lnTo>
                  <a:lnTo>
                    <a:pt x="108" y="47"/>
                  </a:lnTo>
                  <a:lnTo>
                    <a:pt x="105" y="37"/>
                  </a:lnTo>
                  <a:lnTo>
                    <a:pt x="102" y="26"/>
                  </a:lnTo>
                  <a:lnTo>
                    <a:pt x="95" y="19"/>
                  </a:lnTo>
                  <a:lnTo>
                    <a:pt x="88" y="11"/>
                  </a:lnTo>
                  <a:lnTo>
                    <a:pt x="78" y="6"/>
                  </a:lnTo>
                  <a:lnTo>
                    <a:pt x="68" y="2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2" name="chenying0907 917"/>
            <p:cNvSpPr>
              <a:spLocks noEditPoints="1"/>
            </p:cNvSpPr>
            <p:nvPr/>
          </p:nvSpPr>
          <p:spPr bwMode="auto">
            <a:xfrm>
              <a:off x="3213101" y="3067051"/>
              <a:ext cx="527050" cy="474663"/>
            </a:xfrm>
            <a:custGeom>
              <a:avLst/>
              <a:gdLst/>
              <a:ahLst/>
              <a:cxnLst>
                <a:cxn ang="0">
                  <a:pos x="509" y="1190"/>
                </a:cxn>
                <a:cxn ang="0">
                  <a:pos x="373" y="1160"/>
                </a:cxn>
                <a:cxn ang="0">
                  <a:pos x="292" y="1118"/>
                </a:cxn>
                <a:cxn ang="0">
                  <a:pos x="163" y="1012"/>
                </a:cxn>
                <a:cxn ang="0">
                  <a:pos x="97" y="938"/>
                </a:cxn>
                <a:cxn ang="0">
                  <a:pos x="45" y="821"/>
                </a:cxn>
                <a:cxn ang="0">
                  <a:pos x="16" y="706"/>
                </a:cxn>
                <a:cxn ang="0">
                  <a:pos x="2" y="565"/>
                </a:cxn>
                <a:cxn ang="0">
                  <a:pos x="8" y="433"/>
                </a:cxn>
                <a:cxn ang="0">
                  <a:pos x="33" y="331"/>
                </a:cxn>
                <a:cxn ang="0">
                  <a:pos x="87" y="218"/>
                </a:cxn>
                <a:cxn ang="0">
                  <a:pos x="164" y="131"/>
                </a:cxn>
                <a:cxn ang="0">
                  <a:pos x="242" y="78"/>
                </a:cxn>
                <a:cxn ang="0">
                  <a:pos x="363" y="33"/>
                </a:cxn>
                <a:cxn ang="0">
                  <a:pos x="541" y="9"/>
                </a:cxn>
                <a:cxn ang="0">
                  <a:pos x="671" y="6"/>
                </a:cxn>
                <a:cxn ang="0">
                  <a:pos x="709" y="0"/>
                </a:cxn>
                <a:cxn ang="0">
                  <a:pos x="902" y="27"/>
                </a:cxn>
                <a:cxn ang="0">
                  <a:pos x="1042" y="78"/>
                </a:cxn>
                <a:cxn ang="0">
                  <a:pos x="1140" y="137"/>
                </a:cxn>
                <a:cxn ang="0">
                  <a:pos x="1222" y="213"/>
                </a:cxn>
                <a:cxn ang="0">
                  <a:pos x="1293" y="309"/>
                </a:cxn>
                <a:cxn ang="0">
                  <a:pos x="1318" y="379"/>
                </a:cxn>
                <a:cxn ang="0">
                  <a:pos x="1329" y="493"/>
                </a:cxn>
                <a:cxn ang="0">
                  <a:pos x="1323" y="731"/>
                </a:cxn>
                <a:cxn ang="0">
                  <a:pos x="1310" y="850"/>
                </a:cxn>
                <a:cxn ang="0">
                  <a:pos x="1286" y="926"/>
                </a:cxn>
                <a:cxn ang="0">
                  <a:pos x="1217" y="1033"/>
                </a:cxn>
                <a:cxn ang="0">
                  <a:pos x="1148" y="1095"/>
                </a:cxn>
                <a:cxn ang="0">
                  <a:pos x="1046" y="1148"/>
                </a:cxn>
                <a:cxn ang="0">
                  <a:pos x="923" y="1182"/>
                </a:cxn>
                <a:cxn ang="0">
                  <a:pos x="780" y="1195"/>
                </a:cxn>
                <a:cxn ang="0">
                  <a:pos x="648" y="1197"/>
                </a:cxn>
                <a:cxn ang="0">
                  <a:pos x="465" y="60"/>
                </a:cxn>
                <a:cxn ang="0">
                  <a:pos x="331" y="89"/>
                </a:cxn>
                <a:cxn ang="0">
                  <a:pos x="210" y="153"/>
                </a:cxn>
                <a:cxn ang="0">
                  <a:pos x="155" y="203"/>
                </a:cxn>
                <a:cxn ang="0">
                  <a:pos x="97" y="290"/>
                </a:cxn>
                <a:cxn ang="0">
                  <a:pos x="53" y="447"/>
                </a:cxn>
                <a:cxn ang="0">
                  <a:pos x="49" y="590"/>
                </a:cxn>
                <a:cxn ang="0">
                  <a:pos x="67" y="718"/>
                </a:cxn>
                <a:cxn ang="0">
                  <a:pos x="118" y="888"/>
                </a:cxn>
                <a:cxn ang="0">
                  <a:pos x="215" y="1003"/>
                </a:cxn>
                <a:cxn ang="0">
                  <a:pos x="300" y="1068"/>
                </a:cxn>
                <a:cxn ang="0">
                  <a:pos x="363" y="1105"/>
                </a:cxn>
                <a:cxn ang="0">
                  <a:pos x="463" y="1134"/>
                </a:cxn>
                <a:cxn ang="0">
                  <a:pos x="641" y="1149"/>
                </a:cxn>
                <a:cxn ang="0">
                  <a:pos x="817" y="1147"/>
                </a:cxn>
                <a:cxn ang="0">
                  <a:pos x="983" y="1121"/>
                </a:cxn>
                <a:cxn ang="0">
                  <a:pos x="1110" y="1066"/>
                </a:cxn>
                <a:cxn ang="0">
                  <a:pos x="1184" y="999"/>
                </a:cxn>
                <a:cxn ang="0">
                  <a:pos x="1256" y="866"/>
                </a:cxn>
                <a:cxn ang="0">
                  <a:pos x="1277" y="707"/>
                </a:cxn>
                <a:cxn ang="0">
                  <a:pos x="1284" y="507"/>
                </a:cxn>
                <a:cxn ang="0">
                  <a:pos x="1263" y="362"/>
                </a:cxn>
                <a:cxn ang="0">
                  <a:pos x="1237" y="305"/>
                </a:cxn>
                <a:cxn ang="0">
                  <a:pos x="1144" y="193"/>
                </a:cxn>
                <a:cxn ang="0">
                  <a:pos x="1033" y="124"/>
                </a:cxn>
                <a:cxn ang="0">
                  <a:pos x="814" y="55"/>
                </a:cxn>
                <a:cxn ang="0">
                  <a:pos x="725" y="48"/>
                </a:cxn>
                <a:cxn ang="0">
                  <a:pos x="709" y="54"/>
                </a:cxn>
              </a:cxnLst>
              <a:rect l="0" t="0" r="r" b="b"/>
              <a:pathLst>
                <a:path w="1329" h="1197">
                  <a:moveTo>
                    <a:pt x="648" y="1197"/>
                  </a:moveTo>
                  <a:lnTo>
                    <a:pt x="648" y="1197"/>
                  </a:lnTo>
                  <a:lnTo>
                    <a:pt x="602" y="1197"/>
                  </a:lnTo>
                  <a:lnTo>
                    <a:pt x="556" y="1195"/>
                  </a:lnTo>
                  <a:lnTo>
                    <a:pt x="509" y="1190"/>
                  </a:lnTo>
                  <a:lnTo>
                    <a:pt x="462" y="1183"/>
                  </a:lnTo>
                  <a:lnTo>
                    <a:pt x="440" y="1180"/>
                  </a:lnTo>
                  <a:lnTo>
                    <a:pt x="418" y="1174"/>
                  </a:lnTo>
                  <a:lnTo>
                    <a:pt x="395" y="1168"/>
                  </a:lnTo>
                  <a:lnTo>
                    <a:pt x="373" y="1160"/>
                  </a:lnTo>
                  <a:lnTo>
                    <a:pt x="352" y="1151"/>
                  </a:lnTo>
                  <a:lnTo>
                    <a:pt x="331" y="1142"/>
                  </a:lnTo>
                  <a:lnTo>
                    <a:pt x="312" y="1130"/>
                  </a:lnTo>
                  <a:lnTo>
                    <a:pt x="292" y="1118"/>
                  </a:lnTo>
                  <a:lnTo>
                    <a:pt x="292" y="1118"/>
                  </a:lnTo>
                  <a:lnTo>
                    <a:pt x="246" y="1084"/>
                  </a:lnTo>
                  <a:lnTo>
                    <a:pt x="224" y="1067"/>
                  </a:lnTo>
                  <a:lnTo>
                    <a:pt x="203" y="1049"/>
                  </a:lnTo>
                  <a:lnTo>
                    <a:pt x="182" y="1030"/>
                  </a:lnTo>
                  <a:lnTo>
                    <a:pt x="163" y="1012"/>
                  </a:lnTo>
                  <a:lnTo>
                    <a:pt x="143" y="993"/>
                  </a:lnTo>
                  <a:lnTo>
                    <a:pt x="125" y="972"/>
                  </a:lnTo>
                  <a:lnTo>
                    <a:pt x="125" y="972"/>
                  </a:lnTo>
                  <a:lnTo>
                    <a:pt x="110" y="955"/>
                  </a:lnTo>
                  <a:lnTo>
                    <a:pt x="97" y="938"/>
                  </a:lnTo>
                  <a:lnTo>
                    <a:pt x="87" y="921"/>
                  </a:lnTo>
                  <a:lnTo>
                    <a:pt x="76" y="904"/>
                  </a:lnTo>
                  <a:lnTo>
                    <a:pt x="68" y="885"/>
                  </a:lnTo>
                  <a:lnTo>
                    <a:pt x="61" y="866"/>
                  </a:lnTo>
                  <a:lnTo>
                    <a:pt x="45" y="821"/>
                  </a:lnTo>
                  <a:lnTo>
                    <a:pt x="45" y="821"/>
                  </a:lnTo>
                  <a:lnTo>
                    <a:pt x="37" y="792"/>
                  </a:lnTo>
                  <a:lnTo>
                    <a:pt x="29" y="764"/>
                  </a:lnTo>
                  <a:lnTo>
                    <a:pt x="23" y="735"/>
                  </a:lnTo>
                  <a:lnTo>
                    <a:pt x="16" y="706"/>
                  </a:lnTo>
                  <a:lnTo>
                    <a:pt x="12" y="677"/>
                  </a:lnTo>
                  <a:lnTo>
                    <a:pt x="8" y="649"/>
                  </a:lnTo>
                  <a:lnTo>
                    <a:pt x="4" y="621"/>
                  </a:lnTo>
                  <a:lnTo>
                    <a:pt x="3" y="594"/>
                  </a:lnTo>
                  <a:lnTo>
                    <a:pt x="2" y="565"/>
                  </a:lnTo>
                  <a:lnTo>
                    <a:pt x="0" y="537"/>
                  </a:lnTo>
                  <a:lnTo>
                    <a:pt x="2" y="511"/>
                  </a:lnTo>
                  <a:lnTo>
                    <a:pt x="3" y="484"/>
                  </a:lnTo>
                  <a:lnTo>
                    <a:pt x="6" y="458"/>
                  </a:lnTo>
                  <a:lnTo>
                    <a:pt x="8" y="433"/>
                  </a:lnTo>
                  <a:lnTo>
                    <a:pt x="14" y="407"/>
                  </a:lnTo>
                  <a:lnTo>
                    <a:pt x="19" y="383"/>
                  </a:lnTo>
                  <a:lnTo>
                    <a:pt x="19" y="383"/>
                  </a:lnTo>
                  <a:lnTo>
                    <a:pt x="25" y="356"/>
                  </a:lnTo>
                  <a:lnTo>
                    <a:pt x="33" y="331"/>
                  </a:lnTo>
                  <a:lnTo>
                    <a:pt x="42" y="307"/>
                  </a:lnTo>
                  <a:lnTo>
                    <a:pt x="51" y="284"/>
                  </a:lnTo>
                  <a:lnTo>
                    <a:pt x="62" y="260"/>
                  </a:lnTo>
                  <a:lnTo>
                    <a:pt x="74" y="239"/>
                  </a:lnTo>
                  <a:lnTo>
                    <a:pt x="87" y="218"/>
                  </a:lnTo>
                  <a:lnTo>
                    <a:pt x="100" y="199"/>
                  </a:lnTo>
                  <a:lnTo>
                    <a:pt x="114" y="180"/>
                  </a:lnTo>
                  <a:lnTo>
                    <a:pt x="130" y="163"/>
                  </a:lnTo>
                  <a:lnTo>
                    <a:pt x="146" y="146"/>
                  </a:lnTo>
                  <a:lnTo>
                    <a:pt x="164" y="131"/>
                  </a:lnTo>
                  <a:lnTo>
                    <a:pt x="182" y="116"/>
                  </a:lnTo>
                  <a:lnTo>
                    <a:pt x="201" y="102"/>
                  </a:lnTo>
                  <a:lnTo>
                    <a:pt x="221" y="90"/>
                  </a:lnTo>
                  <a:lnTo>
                    <a:pt x="242" y="78"/>
                  </a:lnTo>
                  <a:lnTo>
                    <a:pt x="242" y="78"/>
                  </a:lnTo>
                  <a:lnTo>
                    <a:pt x="266" y="67"/>
                  </a:lnTo>
                  <a:lnTo>
                    <a:pt x="290" y="56"/>
                  </a:lnTo>
                  <a:lnTo>
                    <a:pt x="313" y="47"/>
                  </a:lnTo>
                  <a:lnTo>
                    <a:pt x="338" y="39"/>
                  </a:lnTo>
                  <a:lnTo>
                    <a:pt x="363" y="33"/>
                  </a:lnTo>
                  <a:lnTo>
                    <a:pt x="388" y="27"/>
                  </a:lnTo>
                  <a:lnTo>
                    <a:pt x="412" y="22"/>
                  </a:lnTo>
                  <a:lnTo>
                    <a:pt x="437" y="18"/>
                  </a:lnTo>
                  <a:lnTo>
                    <a:pt x="488" y="13"/>
                  </a:lnTo>
                  <a:lnTo>
                    <a:pt x="541" y="9"/>
                  </a:lnTo>
                  <a:lnTo>
                    <a:pt x="594" y="8"/>
                  </a:lnTo>
                  <a:lnTo>
                    <a:pt x="649" y="8"/>
                  </a:lnTo>
                  <a:lnTo>
                    <a:pt x="670" y="8"/>
                  </a:lnTo>
                  <a:lnTo>
                    <a:pt x="671" y="6"/>
                  </a:lnTo>
                  <a:lnTo>
                    <a:pt x="671" y="6"/>
                  </a:lnTo>
                  <a:lnTo>
                    <a:pt x="678" y="3"/>
                  </a:lnTo>
                  <a:lnTo>
                    <a:pt x="687" y="0"/>
                  </a:lnTo>
                  <a:lnTo>
                    <a:pt x="687" y="0"/>
                  </a:lnTo>
                  <a:lnTo>
                    <a:pt x="709" y="0"/>
                  </a:lnTo>
                  <a:lnTo>
                    <a:pt x="709" y="0"/>
                  </a:lnTo>
                  <a:lnTo>
                    <a:pt x="747" y="1"/>
                  </a:lnTo>
                  <a:lnTo>
                    <a:pt x="785" y="4"/>
                  </a:lnTo>
                  <a:lnTo>
                    <a:pt x="825" y="9"/>
                  </a:lnTo>
                  <a:lnTo>
                    <a:pt x="862" y="17"/>
                  </a:lnTo>
                  <a:lnTo>
                    <a:pt x="902" y="27"/>
                  </a:lnTo>
                  <a:lnTo>
                    <a:pt x="941" y="39"/>
                  </a:lnTo>
                  <a:lnTo>
                    <a:pt x="980" y="52"/>
                  </a:lnTo>
                  <a:lnTo>
                    <a:pt x="1019" y="69"/>
                  </a:lnTo>
                  <a:lnTo>
                    <a:pt x="1019" y="69"/>
                  </a:lnTo>
                  <a:lnTo>
                    <a:pt x="1042" y="78"/>
                  </a:lnTo>
                  <a:lnTo>
                    <a:pt x="1063" y="89"/>
                  </a:lnTo>
                  <a:lnTo>
                    <a:pt x="1084" y="101"/>
                  </a:lnTo>
                  <a:lnTo>
                    <a:pt x="1102" y="111"/>
                  </a:lnTo>
                  <a:lnTo>
                    <a:pt x="1121" y="124"/>
                  </a:lnTo>
                  <a:lnTo>
                    <a:pt x="1140" y="137"/>
                  </a:lnTo>
                  <a:lnTo>
                    <a:pt x="1157" y="150"/>
                  </a:lnTo>
                  <a:lnTo>
                    <a:pt x="1174" y="165"/>
                  </a:lnTo>
                  <a:lnTo>
                    <a:pt x="1191" y="180"/>
                  </a:lnTo>
                  <a:lnTo>
                    <a:pt x="1206" y="196"/>
                  </a:lnTo>
                  <a:lnTo>
                    <a:pt x="1222" y="213"/>
                  </a:lnTo>
                  <a:lnTo>
                    <a:pt x="1237" y="230"/>
                  </a:lnTo>
                  <a:lnTo>
                    <a:pt x="1251" y="248"/>
                  </a:lnTo>
                  <a:lnTo>
                    <a:pt x="1265" y="268"/>
                  </a:lnTo>
                  <a:lnTo>
                    <a:pt x="1280" y="288"/>
                  </a:lnTo>
                  <a:lnTo>
                    <a:pt x="1293" y="309"/>
                  </a:lnTo>
                  <a:lnTo>
                    <a:pt x="1293" y="309"/>
                  </a:lnTo>
                  <a:lnTo>
                    <a:pt x="1298" y="319"/>
                  </a:lnTo>
                  <a:lnTo>
                    <a:pt x="1303" y="329"/>
                  </a:lnTo>
                  <a:lnTo>
                    <a:pt x="1312" y="354"/>
                  </a:lnTo>
                  <a:lnTo>
                    <a:pt x="1318" y="379"/>
                  </a:lnTo>
                  <a:lnTo>
                    <a:pt x="1323" y="405"/>
                  </a:lnTo>
                  <a:lnTo>
                    <a:pt x="1326" y="431"/>
                  </a:lnTo>
                  <a:lnTo>
                    <a:pt x="1328" y="455"/>
                  </a:lnTo>
                  <a:lnTo>
                    <a:pt x="1329" y="493"/>
                  </a:lnTo>
                  <a:lnTo>
                    <a:pt x="1329" y="493"/>
                  </a:lnTo>
                  <a:lnTo>
                    <a:pt x="1329" y="552"/>
                  </a:lnTo>
                  <a:lnTo>
                    <a:pt x="1329" y="612"/>
                  </a:lnTo>
                  <a:lnTo>
                    <a:pt x="1327" y="671"/>
                  </a:lnTo>
                  <a:lnTo>
                    <a:pt x="1326" y="701"/>
                  </a:lnTo>
                  <a:lnTo>
                    <a:pt x="1323" y="731"/>
                  </a:lnTo>
                  <a:lnTo>
                    <a:pt x="1323" y="731"/>
                  </a:lnTo>
                  <a:lnTo>
                    <a:pt x="1319" y="772"/>
                  </a:lnTo>
                  <a:lnTo>
                    <a:pt x="1319" y="772"/>
                  </a:lnTo>
                  <a:lnTo>
                    <a:pt x="1315" y="811"/>
                  </a:lnTo>
                  <a:lnTo>
                    <a:pt x="1310" y="850"/>
                  </a:lnTo>
                  <a:lnTo>
                    <a:pt x="1306" y="868"/>
                  </a:lnTo>
                  <a:lnTo>
                    <a:pt x="1301" y="888"/>
                  </a:lnTo>
                  <a:lnTo>
                    <a:pt x="1294" y="906"/>
                  </a:lnTo>
                  <a:lnTo>
                    <a:pt x="1286" y="926"/>
                  </a:lnTo>
                  <a:lnTo>
                    <a:pt x="1286" y="926"/>
                  </a:lnTo>
                  <a:lnTo>
                    <a:pt x="1273" y="949"/>
                  </a:lnTo>
                  <a:lnTo>
                    <a:pt x="1260" y="972"/>
                  </a:lnTo>
                  <a:lnTo>
                    <a:pt x="1247" y="994"/>
                  </a:lnTo>
                  <a:lnTo>
                    <a:pt x="1231" y="1013"/>
                  </a:lnTo>
                  <a:lnTo>
                    <a:pt x="1217" y="1033"/>
                  </a:lnTo>
                  <a:lnTo>
                    <a:pt x="1200" y="1050"/>
                  </a:lnTo>
                  <a:lnTo>
                    <a:pt x="1183" y="1067"/>
                  </a:lnTo>
                  <a:lnTo>
                    <a:pt x="1166" y="1081"/>
                  </a:lnTo>
                  <a:lnTo>
                    <a:pt x="1166" y="1081"/>
                  </a:lnTo>
                  <a:lnTo>
                    <a:pt x="1148" y="1095"/>
                  </a:lnTo>
                  <a:lnTo>
                    <a:pt x="1129" y="1106"/>
                  </a:lnTo>
                  <a:lnTo>
                    <a:pt x="1110" y="1118"/>
                  </a:lnTo>
                  <a:lnTo>
                    <a:pt x="1089" y="1129"/>
                  </a:lnTo>
                  <a:lnTo>
                    <a:pt x="1068" y="1139"/>
                  </a:lnTo>
                  <a:lnTo>
                    <a:pt x="1046" y="1148"/>
                  </a:lnTo>
                  <a:lnTo>
                    <a:pt x="1023" y="1156"/>
                  </a:lnTo>
                  <a:lnTo>
                    <a:pt x="1000" y="1164"/>
                  </a:lnTo>
                  <a:lnTo>
                    <a:pt x="975" y="1170"/>
                  </a:lnTo>
                  <a:lnTo>
                    <a:pt x="949" y="1177"/>
                  </a:lnTo>
                  <a:lnTo>
                    <a:pt x="923" y="1182"/>
                  </a:lnTo>
                  <a:lnTo>
                    <a:pt x="896" y="1186"/>
                  </a:lnTo>
                  <a:lnTo>
                    <a:pt x="868" y="1189"/>
                  </a:lnTo>
                  <a:lnTo>
                    <a:pt x="840" y="1193"/>
                  </a:lnTo>
                  <a:lnTo>
                    <a:pt x="810" y="1194"/>
                  </a:lnTo>
                  <a:lnTo>
                    <a:pt x="780" y="1195"/>
                  </a:lnTo>
                  <a:lnTo>
                    <a:pt x="780" y="1195"/>
                  </a:lnTo>
                  <a:lnTo>
                    <a:pt x="743" y="1195"/>
                  </a:lnTo>
                  <a:lnTo>
                    <a:pt x="743" y="1195"/>
                  </a:lnTo>
                  <a:lnTo>
                    <a:pt x="648" y="1197"/>
                  </a:lnTo>
                  <a:lnTo>
                    <a:pt x="648" y="1197"/>
                  </a:lnTo>
                  <a:close/>
                  <a:moveTo>
                    <a:pt x="630" y="54"/>
                  </a:moveTo>
                  <a:lnTo>
                    <a:pt x="630" y="54"/>
                  </a:lnTo>
                  <a:lnTo>
                    <a:pt x="575" y="54"/>
                  </a:lnTo>
                  <a:lnTo>
                    <a:pt x="520" y="56"/>
                  </a:lnTo>
                  <a:lnTo>
                    <a:pt x="465" y="60"/>
                  </a:lnTo>
                  <a:lnTo>
                    <a:pt x="437" y="64"/>
                  </a:lnTo>
                  <a:lnTo>
                    <a:pt x="410" y="69"/>
                  </a:lnTo>
                  <a:lnTo>
                    <a:pt x="384" y="74"/>
                  </a:lnTo>
                  <a:lnTo>
                    <a:pt x="358" y="81"/>
                  </a:lnTo>
                  <a:lnTo>
                    <a:pt x="331" y="89"/>
                  </a:lnTo>
                  <a:lnTo>
                    <a:pt x="305" y="98"/>
                  </a:lnTo>
                  <a:lnTo>
                    <a:pt x="280" y="110"/>
                  </a:lnTo>
                  <a:lnTo>
                    <a:pt x="257" y="122"/>
                  </a:lnTo>
                  <a:lnTo>
                    <a:pt x="232" y="136"/>
                  </a:lnTo>
                  <a:lnTo>
                    <a:pt x="210" y="153"/>
                  </a:lnTo>
                  <a:lnTo>
                    <a:pt x="210" y="153"/>
                  </a:lnTo>
                  <a:lnTo>
                    <a:pt x="194" y="165"/>
                  </a:lnTo>
                  <a:lnTo>
                    <a:pt x="181" y="176"/>
                  </a:lnTo>
                  <a:lnTo>
                    <a:pt x="168" y="190"/>
                  </a:lnTo>
                  <a:lnTo>
                    <a:pt x="155" y="203"/>
                  </a:lnTo>
                  <a:lnTo>
                    <a:pt x="143" y="217"/>
                  </a:lnTo>
                  <a:lnTo>
                    <a:pt x="133" y="230"/>
                  </a:lnTo>
                  <a:lnTo>
                    <a:pt x="123" y="244"/>
                  </a:lnTo>
                  <a:lnTo>
                    <a:pt x="114" y="260"/>
                  </a:lnTo>
                  <a:lnTo>
                    <a:pt x="97" y="290"/>
                  </a:lnTo>
                  <a:lnTo>
                    <a:pt x="84" y="322"/>
                  </a:lnTo>
                  <a:lnTo>
                    <a:pt x="74" y="353"/>
                  </a:lnTo>
                  <a:lnTo>
                    <a:pt x="65" y="384"/>
                  </a:lnTo>
                  <a:lnTo>
                    <a:pt x="58" y="416"/>
                  </a:lnTo>
                  <a:lnTo>
                    <a:pt x="53" y="447"/>
                  </a:lnTo>
                  <a:lnTo>
                    <a:pt x="49" y="479"/>
                  </a:lnTo>
                  <a:lnTo>
                    <a:pt x="48" y="507"/>
                  </a:lnTo>
                  <a:lnTo>
                    <a:pt x="48" y="536"/>
                  </a:lnTo>
                  <a:lnTo>
                    <a:pt x="48" y="564"/>
                  </a:lnTo>
                  <a:lnTo>
                    <a:pt x="49" y="590"/>
                  </a:lnTo>
                  <a:lnTo>
                    <a:pt x="50" y="613"/>
                  </a:lnTo>
                  <a:lnTo>
                    <a:pt x="50" y="613"/>
                  </a:lnTo>
                  <a:lnTo>
                    <a:pt x="53" y="638"/>
                  </a:lnTo>
                  <a:lnTo>
                    <a:pt x="57" y="663"/>
                  </a:lnTo>
                  <a:lnTo>
                    <a:pt x="67" y="718"/>
                  </a:lnTo>
                  <a:lnTo>
                    <a:pt x="80" y="777"/>
                  </a:lnTo>
                  <a:lnTo>
                    <a:pt x="99" y="841"/>
                  </a:lnTo>
                  <a:lnTo>
                    <a:pt x="99" y="841"/>
                  </a:lnTo>
                  <a:lnTo>
                    <a:pt x="106" y="864"/>
                  </a:lnTo>
                  <a:lnTo>
                    <a:pt x="118" y="888"/>
                  </a:lnTo>
                  <a:lnTo>
                    <a:pt x="133" y="913"/>
                  </a:lnTo>
                  <a:lnTo>
                    <a:pt x="150" y="936"/>
                  </a:lnTo>
                  <a:lnTo>
                    <a:pt x="169" y="960"/>
                  </a:lnTo>
                  <a:lnTo>
                    <a:pt x="191" y="982"/>
                  </a:lnTo>
                  <a:lnTo>
                    <a:pt x="215" y="1003"/>
                  </a:lnTo>
                  <a:lnTo>
                    <a:pt x="241" y="1023"/>
                  </a:lnTo>
                  <a:lnTo>
                    <a:pt x="241" y="1023"/>
                  </a:lnTo>
                  <a:lnTo>
                    <a:pt x="271" y="1046"/>
                  </a:lnTo>
                  <a:lnTo>
                    <a:pt x="271" y="1046"/>
                  </a:lnTo>
                  <a:lnTo>
                    <a:pt x="300" y="1068"/>
                  </a:lnTo>
                  <a:lnTo>
                    <a:pt x="314" y="1079"/>
                  </a:lnTo>
                  <a:lnTo>
                    <a:pt x="330" y="1088"/>
                  </a:lnTo>
                  <a:lnTo>
                    <a:pt x="330" y="1088"/>
                  </a:lnTo>
                  <a:lnTo>
                    <a:pt x="346" y="1097"/>
                  </a:lnTo>
                  <a:lnTo>
                    <a:pt x="363" y="1105"/>
                  </a:lnTo>
                  <a:lnTo>
                    <a:pt x="380" y="1112"/>
                  </a:lnTo>
                  <a:lnTo>
                    <a:pt x="397" y="1117"/>
                  </a:lnTo>
                  <a:lnTo>
                    <a:pt x="431" y="1126"/>
                  </a:lnTo>
                  <a:lnTo>
                    <a:pt x="463" y="1134"/>
                  </a:lnTo>
                  <a:lnTo>
                    <a:pt x="463" y="1134"/>
                  </a:lnTo>
                  <a:lnTo>
                    <a:pt x="494" y="1138"/>
                  </a:lnTo>
                  <a:lnTo>
                    <a:pt x="522" y="1142"/>
                  </a:lnTo>
                  <a:lnTo>
                    <a:pt x="552" y="1146"/>
                  </a:lnTo>
                  <a:lnTo>
                    <a:pt x="581" y="1147"/>
                  </a:lnTo>
                  <a:lnTo>
                    <a:pt x="641" y="1149"/>
                  </a:lnTo>
                  <a:lnTo>
                    <a:pt x="704" y="1149"/>
                  </a:lnTo>
                  <a:lnTo>
                    <a:pt x="739" y="1149"/>
                  </a:lnTo>
                  <a:lnTo>
                    <a:pt x="739" y="1149"/>
                  </a:lnTo>
                  <a:lnTo>
                    <a:pt x="779" y="1149"/>
                  </a:lnTo>
                  <a:lnTo>
                    <a:pt x="817" y="1147"/>
                  </a:lnTo>
                  <a:lnTo>
                    <a:pt x="853" y="1144"/>
                  </a:lnTo>
                  <a:lnTo>
                    <a:pt x="889" y="1140"/>
                  </a:lnTo>
                  <a:lnTo>
                    <a:pt x="921" y="1135"/>
                  </a:lnTo>
                  <a:lnTo>
                    <a:pt x="953" y="1129"/>
                  </a:lnTo>
                  <a:lnTo>
                    <a:pt x="983" y="1121"/>
                  </a:lnTo>
                  <a:lnTo>
                    <a:pt x="1012" y="1113"/>
                  </a:lnTo>
                  <a:lnTo>
                    <a:pt x="1038" y="1102"/>
                  </a:lnTo>
                  <a:lnTo>
                    <a:pt x="1064" y="1091"/>
                  </a:lnTo>
                  <a:lnTo>
                    <a:pt x="1087" y="1079"/>
                  </a:lnTo>
                  <a:lnTo>
                    <a:pt x="1110" y="1066"/>
                  </a:lnTo>
                  <a:lnTo>
                    <a:pt x="1131" y="1050"/>
                  </a:lnTo>
                  <a:lnTo>
                    <a:pt x="1150" y="1034"/>
                  </a:lnTo>
                  <a:lnTo>
                    <a:pt x="1169" y="1017"/>
                  </a:lnTo>
                  <a:lnTo>
                    <a:pt x="1184" y="999"/>
                  </a:lnTo>
                  <a:lnTo>
                    <a:pt x="1184" y="999"/>
                  </a:lnTo>
                  <a:lnTo>
                    <a:pt x="1204" y="974"/>
                  </a:lnTo>
                  <a:lnTo>
                    <a:pt x="1221" y="948"/>
                  </a:lnTo>
                  <a:lnTo>
                    <a:pt x="1235" y="922"/>
                  </a:lnTo>
                  <a:lnTo>
                    <a:pt x="1247" y="894"/>
                  </a:lnTo>
                  <a:lnTo>
                    <a:pt x="1256" y="866"/>
                  </a:lnTo>
                  <a:lnTo>
                    <a:pt x="1264" y="836"/>
                  </a:lnTo>
                  <a:lnTo>
                    <a:pt x="1269" y="802"/>
                  </a:lnTo>
                  <a:lnTo>
                    <a:pt x="1273" y="766"/>
                  </a:lnTo>
                  <a:lnTo>
                    <a:pt x="1273" y="766"/>
                  </a:lnTo>
                  <a:lnTo>
                    <a:pt x="1277" y="707"/>
                  </a:lnTo>
                  <a:lnTo>
                    <a:pt x="1281" y="649"/>
                  </a:lnTo>
                  <a:lnTo>
                    <a:pt x="1282" y="590"/>
                  </a:lnTo>
                  <a:lnTo>
                    <a:pt x="1284" y="532"/>
                  </a:lnTo>
                  <a:lnTo>
                    <a:pt x="1284" y="532"/>
                  </a:lnTo>
                  <a:lnTo>
                    <a:pt x="1284" y="507"/>
                  </a:lnTo>
                  <a:lnTo>
                    <a:pt x="1282" y="481"/>
                  </a:lnTo>
                  <a:lnTo>
                    <a:pt x="1280" y="452"/>
                  </a:lnTo>
                  <a:lnTo>
                    <a:pt x="1277" y="422"/>
                  </a:lnTo>
                  <a:lnTo>
                    <a:pt x="1271" y="392"/>
                  </a:lnTo>
                  <a:lnTo>
                    <a:pt x="1263" y="362"/>
                  </a:lnTo>
                  <a:lnTo>
                    <a:pt x="1257" y="346"/>
                  </a:lnTo>
                  <a:lnTo>
                    <a:pt x="1251" y="332"/>
                  </a:lnTo>
                  <a:lnTo>
                    <a:pt x="1244" y="318"/>
                  </a:lnTo>
                  <a:lnTo>
                    <a:pt x="1237" y="305"/>
                  </a:lnTo>
                  <a:lnTo>
                    <a:pt x="1237" y="305"/>
                  </a:lnTo>
                  <a:lnTo>
                    <a:pt x="1222" y="280"/>
                  </a:lnTo>
                  <a:lnTo>
                    <a:pt x="1204" y="256"/>
                  </a:lnTo>
                  <a:lnTo>
                    <a:pt x="1186" y="234"/>
                  </a:lnTo>
                  <a:lnTo>
                    <a:pt x="1165" y="213"/>
                  </a:lnTo>
                  <a:lnTo>
                    <a:pt x="1144" y="193"/>
                  </a:lnTo>
                  <a:lnTo>
                    <a:pt x="1121" y="175"/>
                  </a:lnTo>
                  <a:lnTo>
                    <a:pt x="1099" y="159"/>
                  </a:lnTo>
                  <a:lnTo>
                    <a:pt x="1076" y="146"/>
                  </a:lnTo>
                  <a:lnTo>
                    <a:pt x="1076" y="146"/>
                  </a:lnTo>
                  <a:lnTo>
                    <a:pt x="1033" y="124"/>
                  </a:lnTo>
                  <a:lnTo>
                    <a:pt x="989" y="105"/>
                  </a:lnTo>
                  <a:lnTo>
                    <a:pt x="946" y="89"/>
                  </a:lnTo>
                  <a:lnTo>
                    <a:pt x="902" y="74"/>
                  </a:lnTo>
                  <a:lnTo>
                    <a:pt x="859" y="64"/>
                  </a:lnTo>
                  <a:lnTo>
                    <a:pt x="814" y="55"/>
                  </a:lnTo>
                  <a:lnTo>
                    <a:pt x="771" y="50"/>
                  </a:lnTo>
                  <a:lnTo>
                    <a:pt x="729" y="46"/>
                  </a:lnTo>
                  <a:lnTo>
                    <a:pt x="726" y="46"/>
                  </a:lnTo>
                  <a:lnTo>
                    <a:pt x="725" y="48"/>
                  </a:lnTo>
                  <a:lnTo>
                    <a:pt x="725" y="48"/>
                  </a:lnTo>
                  <a:lnTo>
                    <a:pt x="721" y="51"/>
                  </a:lnTo>
                  <a:lnTo>
                    <a:pt x="717" y="52"/>
                  </a:lnTo>
                  <a:lnTo>
                    <a:pt x="713" y="54"/>
                  </a:lnTo>
                  <a:lnTo>
                    <a:pt x="709" y="54"/>
                  </a:lnTo>
                  <a:lnTo>
                    <a:pt x="709" y="54"/>
                  </a:lnTo>
                  <a:lnTo>
                    <a:pt x="670" y="54"/>
                  </a:lnTo>
                  <a:lnTo>
                    <a:pt x="670" y="54"/>
                  </a:lnTo>
                  <a:lnTo>
                    <a:pt x="630" y="54"/>
                  </a:lnTo>
                  <a:lnTo>
                    <a:pt x="630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3" name="chenying0907 918"/>
            <p:cNvSpPr>
              <a:spLocks/>
            </p:cNvSpPr>
            <p:nvPr/>
          </p:nvSpPr>
          <p:spPr bwMode="auto">
            <a:xfrm>
              <a:off x="3213101" y="3149601"/>
              <a:ext cx="519113" cy="127000"/>
            </a:xfrm>
            <a:custGeom>
              <a:avLst/>
              <a:gdLst/>
              <a:ahLst/>
              <a:cxnLst>
                <a:cxn ang="0">
                  <a:pos x="103" y="321"/>
                </a:cxn>
                <a:cxn ang="0">
                  <a:pos x="15" y="309"/>
                </a:cxn>
                <a:cxn ang="0">
                  <a:pos x="6" y="306"/>
                </a:cxn>
                <a:cxn ang="0">
                  <a:pos x="0" y="292"/>
                </a:cxn>
                <a:cxn ang="0">
                  <a:pos x="2" y="281"/>
                </a:cxn>
                <a:cxn ang="0">
                  <a:pos x="14" y="268"/>
                </a:cxn>
                <a:cxn ang="0">
                  <a:pos x="23" y="265"/>
                </a:cxn>
                <a:cxn ang="0">
                  <a:pos x="55" y="270"/>
                </a:cxn>
                <a:cxn ang="0">
                  <a:pos x="137" y="277"/>
                </a:cxn>
                <a:cxn ang="0">
                  <a:pos x="202" y="273"/>
                </a:cxn>
                <a:cxn ang="0">
                  <a:pos x="308" y="256"/>
                </a:cxn>
                <a:cxn ang="0">
                  <a:pos x="430" y="224"/>
                </a:cxn>
                <a:cxn ang="0">
                  <a:pos x="481" y="206"/>
                </a:cxn>
                <a:cxn ang="0">
                  <a:pos x="548" y="173"/>
                </a:cxn>
                <a:cxn ang="0">
                  <a:pos x="608" y="128"/>
                </a:cxn>
                <a:cxn ang="0">
                  <a:pos x="625" y="113"/>
                </a:cxn>
                <a:cxn ang="0">
                  <a:pos x="660" y="92"/>
                </a:cxn>
                <a:cxn ang="0">
                  <a:pos x="718" y="48"/>
                </a:cxn>
                <a:cxn ang="0">
                  <a:pos x="765" y="10"/>
                </a:cxn>
                <a:cxn ang="0">
                  <a:pos x="766" y="9"/>
                </a:cxn>
                <a:cxn ang="0">
                  <a:pos x="781" y="0"/>
                </a:cxn>
                <a:cxn ang="0">
                  <a:pos x="791" y="0"/>
                </a:cxn>
                <a:cxn ang="0">
                  <a:pos x="802" y="6"/>
                </a:cxn>
                <a:cxn ang="0">
                  <a:pos x="806" y="15"/>
                </a:cxn>
                <a:cxn ang="0">
                  <a:pos x="821" y="48"/>
                </a:cxn>
                <a:cxn ang="0">
                  <a:pos x="846" y="74"/>
                </a:cxn>
                <a:cxn ang="0">
                  <a:pos x="883" y="100"/>
                </a:cxn>
                <a:cxn ang="0">
                  <a:pos x="942" y="142"/>
                </a:cxn>
                <a:cxn ang="0">
                  <a:pos x="1020" y="190"/>
                </a:cxn>
                <a:cxn ang="0">
                  <a:pos x="1066" y="218"/>
                </a:cxn>
                <a:cxn ang="0">
                  <a:pos x="1114" y="238"/>
                </a:cxn>
                <a:cxn ang="0">
                  <a:pos x="1148" y="243"/>
                </a:cxn>
                <a:cxn ang="0">
                  <a:pos x="1218" y="247"/>
                </a:cxn>
                <a:cxn ang="0">
                  <a:pos x="1286" y="249"/>
                </a:cxn>
                <a:cxn ang="0">
                  <a:pos x="1300" y="255"/>
                </a:cxn>
                <a:cxn ang="0">
                  <a:pos x="1307" y="265"/>
                </a:cxn>
                <a:cxn ang="0">
                  <a:pos x="1307" y="282"/>
                </a:cxn>
                <a:cxn ang="0">
                  <a:pos x="1296" y="294"/>
                </a:cxn>
                <a:cxn ang="0">
                  <a:pos x="1287" y="295"/>
                </a:cxn>
                <a:cxn ang="0">
                  <a:pos x="1250" y="295"/>
                </a:cxn>
                <a:cxn ang="0">
                  <a:pos x="1142" y="290"/>
                </a:cxn>
                <a:cxn ang="0">
                  <a:pos x="1109" y="283"/>
                </a:cxn>
                <a:cxn ang="0">
                  <a:pos x="1055" y="261"/>
                </a:cxn>
                <a:cxn ang="0">
                  <a:pos x="1004" y="232"/>
                </a:cxn>
                <a:cxn ang="0">
                  <a:pos x="940" y="196"/>
                </a:cxn>
                <a:cxn ang="0">
                  <a:pos x="876" y="151"/>
                </a:cxn>
                <a:cxn ang="0">
                  <a:pos x="817" y="109"/>
                </a:cxn>
                <a:cxn ang="0">
                  <a:pos x="785" y="79"/>
                </a:cxn>
                <a:cxn ang="0">
                  <a:pos x="768" y="65"/>
                </a:cxn>
                <a:cxn ang="0">
                  <a:pos x="673" y="139"/>
                </a:cxn>
                <a:cxn ang="0">
                  <a:pos x="605" y="192"/>
                </a:cxn>
                <a:cxn ang="0">
                  <a:pos x="547" y="230"/>
                </a:cxn>
                <a:cxn ang="0">
                  <a:pos x="484" y="255"/>
                </a:cxn>
                <a:cxn ang="0">
                  <a:pos x="371" y="287"/>
                </a:cxn>
                <a:cxn ang="0">
                  <a:pos x="256" y="312"/>
                </a:cxn>
                <a:cxn ang="0">
                  <a:pos x="134" y="321"/>
                </a:cxn>
              </a:cxnLst>
              <a:rect l="0" t="0" r="r" b="b"/>
              <a:pathLst>
                <a:path w="1308" h="321">
                  <a:moveTo>
                    <a:pt x="134" y="321"/>
                  </a:moveTo>
                  <a:lnTo>
                    <a:pt x="134" y="321"/>
                  </a:lnTo>
                  <a:lnTo>
                    <a:pt x="103" y="321"/>
                  </a:lnTo>
                  <a:lnTo>
                    <a:pt x="73" y="319"/>
                  </a:lnTo>
                  <a:lnTo>
                    <a:pt x="44" y="315"/>
                  </a:lnTo>
                  <a:lnTo>
                    <a:pt x="15" y="309"/>
                  </a:lnTo>
                  <a:lnTo>
                    <a:pt x="15" y="309"/>
                  </a:lnTo>
                  <a:lnTo>
                    <a:pt x="10" y="308"/>
                  </a:lnTo>
                  <a:lnTo>
                    <a:pt x="6" y="306"/>
                  </a:lnTo>
                  <a:lnTo>
                    <a:pt x="4" y="303"/>
                  </a:lnTo>
                  <a:lnTo>
                    <a:pt x="1" y="299"/>
                  </a:lnTo>
                  <a:lnTo>
                    <a:pt x="0" y="292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2" y="281"/>
                  </a:lnTo>
                  <a:lnTo>
                    <a:pt x="8" y="273"/>
                  </a:lnTo>
                  <a:lnTo>
                    <a:pt x="10" y="270"/>
                  </a:lnTo>
                  <a:lnTo>
                    <a:pt x="14" y="268"/>
                  </a:lnTo>
                  <a:lnTo>
                    <a:pt x="18" y="266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9" y="266"/>
                  </a:lnTo>
                  <a:lnTo>
                    <a:pt x="29" y="266"/>
                  </a:lnTo>
                  <a:lnTo>
                    <a:pt x="55" y="270"/>
                  </a:lnTo>
                  <a:lnTo>
                    <a:pt x="81" y="274"/>
                  </a:lnTo>
                  <a:lnTo>
                    <a:pt x="108" y="275"/>
                  </a:lnTo>
                  <a:lnTo>
                    <a:pt x="137" y="277"/>
                  </a:lnTo>
                  <a:lnTo>
                    <a:pt x="137" y="277"/>
                  </a:lnTo>
                  <a:lnTo>
                    <a:pt x="168" y="275"/>
                  </a:lnTo>
                  <a:lnTo>
                    <a:pt x="202" y="273"/>
                  </a:lnTo>
                  <a:lnTo>
                    <a:pt x="236" y="269"/>
                  </a:lnTo>
                  <a:lnTo>
                    <a:pt x="272" y="264"/>
                  </a:lnTo>
                  <a:lnTo>
                    <a:pt x="308" y="256"/>
                  </a:lnTo>
                  <a:lnTo>
                    <a:pt x="348" y="247"/>
                  </a:lnTo>
                  <a:lnTo>
                    <a:pt x="387" y="236"/>
                  </a:lnTo>
                  <a:lnTo>
                    <a:pt x="430" y="224"/>
                  </a:lnTo>
                  <a:lnTo>
                    <a:pt x="430" y="224"/>
                  </a:lnTo>
                  <a:lnTo>
                    <a:pt x="456" y="215"/>
                  </a:lnTo>
                  <a:lnTo>
                    <a:pt x="481" y="206"/>
                  </a:lnTo>
                  <a:lnTo>
                    <a:pt x="505" y="197"/>
                  </a:lnTo>
                  <a:lnTo>
                    <a:pt x="527" y="187"/>
                  </a:lnTo>
                  <a:lnTo>
                    <a:pt x="548" y="173"/>
                  </a:lnTo>
                  <a:lnTo>
                    <a:pt x="569" y="160"/>
                  </a:lnTo>
                  <a:lnTo>
                    <a:pt x="588" y="145"/>
                  </a:lnTo>
                  <a:lnTo>
                    <a:pt x="608" y="128"/>
                  </a:lnTo>
                  <a:lnTo>
                    <a:pt x="608" y="128"/>
                  </a:lnTo>
                  <a:lnTo>
                    <a:pt x="616" y="120"/>
                  </a:lnTo>
                  <a:lnTo>
                    <a:pt x="625" y="113"/>
                  </a:lnTo>
                  <a:lnTo>
                    <a:pt x="646" y="100"/>
                  </a:lnTo>
                  <a:lnTo>
                    <a:pt x="646" y="100"/>
                  </a:lnTo>
                  <a:lnTo>
                    <a:pt x="660" y="92"/>
                  </a:lnTo>
                  <a:lnTo>
                    <a:pt x="673" y="83"/>
                  </a:lnTo>
                  <a:lnTo>
                    <a:pt x="673" y="83"/>
                  </a:lnTo>
                  <a:lnTo>
                    <a:pt x="718" y="48"/>
                  </a:lnTo>
                  <a:lnTo>
                    <a:pt x="760" y="14"/>
                  </a:lnTo>
                  <a:lnTo>
                    <a:pt x="760" y="14"/>
                  </a:lnTo>
                  <a:lnTo>
                    <a:pt x="765" y="10"/>
                  </a:lnTo>
                  <a:lnTo>
                    <a:pt x="765" y="10"/>
                  </a:lnTo>
                  <a:lnTo>
                    <a:pt x="766" y="9"/>
                  </a:lnTo>
                  <a:lnTo>
                    <a:pt x="766" y="9"/>
                  </a:lnTo>
                  <a:lnTo>
                    <a:pt x="770" y="5"/>
                  </a:lnTo>
                  <a:lnTo>
                    <a:pt x="775" y="2"/>
                  </a:lnTo>
                  <a:lnTo>
                    <a:pt x="781" y="0"/>
                  </a:lnTo>
                  <a:lnTo>
                    <a:pt x="787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796" y="2"/>
                  </a:lnTo>
                  <a:lnTo>
                    <a:pt x="799" y="3"/>
                  </a:lnTo>
                  <a:lnTo>
                    <a:pt x="802" y="6"/>
                  </a:lnTo>
                  <a:lnTo>
                    <a:pt x="804" y="10"/>
                  </a:lnTo>
                  <a:lnTo>
                    <a:pt x="806" y="15"/>
                  </a:lnTo>
                  <a:lnTo>
                    <a:pt x="806" y="15"/>
                  </a:lnTo>
                  <a:lnTo>
                    <a:pt x="809" y="27"/>
                  </a:lnTo>
                  <a:lnTo>
                    <a:pt x="815" y="39"/>
                  </a:lnTo>
                  <a:lnTo>
                    <a:pt x="821" y="48"/>
                  </a:lnTo>
                  <a:lnTo>
                    <a:pt x="829" y="57"/>
                  </a:lnTo>
                  <a:lnTo>
                    <a:pt x="837" y="66"/>
                  </a:lnTo>
                  <a:lnTo>
                    <a:pt x="846" y="74"/>
                  </a:lnTo>
                  <a:lnTo>
                    <a:pt x="866" y="88"/>
                  </a:lnTo>
                  <a:lnTo>
                    <a:pt x="866" y="88"/>
                  </a:lnTo>
                  <a:lnTo>
                    <a:pt x="883" y="100"/>
                  </a:lnTo>
                  <a:lnTo>
                    <a:pt x="883" y="100"/>
                  </a:lnTo>
                  <a:lnTo>
                    <a:pt x="913" y="122"/>
                  </a:lnTo>
                  <a:lnTo>
                    <a:pt x="942" y="142"/>
                  </a:lnTo>
                  <a:lnTo>
                    <a:pt x="1002" y="179"/>
                  </a:lnTo>
                  <a:lnTo>
                    <a:pt x="1002" y="179"/>
                  </a:lnTo>
                  <a:lnTo>
                    <a:pt x="1020" y="190"/>
                  </a:lnTo>
                  <a:lnTo>
                    <a:pt x="1020" y="190"/>
                  </a:lnTo>
                  <a:lnTo>
                    <a:pt x="1050" y="209"/>
                  </a:lnTo>
                  <a:lnTo>
                    <a:pt x="1066" y="218"/>
                  </a:lnTo>
                  <a:lnTo>
                    <a:pt x="1082" y="226"/>
                  </a:lnTo>
                  <a:lnTo>
                    <a:pt x="1097" y="232"/>
                  </a:lnTo>
                  <a:lnTo>
                    <a:pt x="1114" y="238"/>
                  </a:lnTo>
                  <a:lnTo>
                    <a:pt x="1131" y="240"/>
                  </a:lnTo>
                  <a:lnTo>
                    <a:pt x="1148" y="243"/>
                  </a:lnTo>
                  <a:lnTo>
                    <a:pt x="1148" y="243"/>
                  </a:lnTo>
                  <a:lnTo>
                    <a:pt x="1184" y="244"/>
                  </a:lnTo>
                  <a:lnTo>
                    <a:pt x="1218" y="247"/>
                  </a:lnTo>
                  <a:lnTo>
                    <a:pt x="1218" y="247"/>
                  </a:lnTo>
                  <a:lnTo>
                    <a:pt x="1252" y="248"/>
                  </a:lnTo>
                  <a:lnTo>
                    <a:pt x="1286" y="249"/>
                  </a:lnTo>
                  <a:lnTo>
                    <a:pt x="1286" y="249"/>
                  </a:lnTo>
                  <a:lnTo>
                    <a:pt x="1291" y="251"/>
                  </a:lnTo>
                  <a:lnTo>
                    <a:pt x="1296" y="252"/>
                  </a:lnTo>
                  <a:lnTo>
                    <a:pt x="1300" y="255"/>
                  </a:lnTo>
                  <a:lnTo>
                    <a:pt x="1303" y="257"/>
                  </a:lnTo>
                  <a:lnTo>
                    <a:pt x="1305" y="261"/>
                  </a:lnTo>
                  <a:lnTo>
                    <a:pt x="1307" y="265"/>
                  </a:lnTo>
                  <a:lnTo>
                    <a:pt x="1308" y="274"/>
                  </a:lnTo>
                  <a:lnTo>
                    <a:pt x="1308" y="274"/>
                  </a:lnTo>
                  <a:lnTo>
                    <a:pt x="1307" y="282"/>
                  </a:lnTo>
                  <a:lnTo>
                    <a:pt x="1303" y="289"/>
                  </a:lnTo>
                  <a:lnTo>
                    <a:pt x="1300" y="291"/>
                  </a:lnTo>
                  <a:lnTo>
                    <a:pt x="1296" y="294"/>
                  </a:lnTo>
                  <a:lnTo>
                    <a:pt x="1292" y="295"/>
                  </a:lnTo>
                  <a:lnTo>
                    <a:pt x="1287" y="295"/>
                  </a:lnTo>
                  <a:lnTo>
                    <a:pt x="1287" y="295"/>
                  </a:lnTo>
                  <a:lnTo>
                    <a:pt x="1287" y="295"/>
                  </a:lnTo>
                  <a:lnTo>
                    <a:pt x="1250" y="295"/>
                  </a:lnTo>
                  <a:lnTo>
                    <a:pt x="1250" y="295"/>
                  </a:lnTo>
                  <a:lnTo>
                    <a:pt x="1214" y="295"/>
                  </a:lnTo>
                  <a:lnTo>
                    <a:pt x="1177" y="294"/>
                  </a:lnTo>
                  <a:lnTo>
                    <a:pt x="1142" y="290"/>
                  </a:lnTo>
                  <a:lnTo>
                    <a:pt x="1125" y="287"/>
                  </a:lnTo>
                  <a:lnTo>
                    <a:pt x="1109" y="283"/>
                  </a:lnTo>
                  <a:lnTo>
                    <a:pt x="1109" y="283"/>
                  </a:lnTo>
                  <a:lnTo>
                    <a:pt x="1095" y="279"/>
                  </a:lnTo>
                  <a:lnTo>
                    <a:pt x="1082" y="274"/>
                  </a:lnTo>
                  <a:lnTo>
                    <a:pt x="1055" y="261"/>
                  </a:lnTo>
                  <a:lnTo>
                    <a:pt x="1029" y="248"/>
                  </a:lnTo>
                  <a:lnTo>
                    <a:pt x="1004" y="232"/>
                  </a:lnTo>
                  <a:lnTo>
                    <a:pt x="1004" y="232"/>
                  </a:lnTo>
                  <a:lnTo>
                    <a:pt x="962" y="209"/>
                  </a:lnTo>
                  <a:lnTo>
                    <a:pt x="962" y="209"/>
                  </a:lnTo>
                  <a:lnTo>
                    <a:pt x="940" y="196"/>
                  </a:lnTo>
                  <a:lnTo>
                    <a:pt x="918" y="181"/>
                  </a:lnTo>
                  <a:lnTo>
                    <a:pt x="876" y="151"/>
                  </a:lnTo>
                  <a:lnTo>
                    <a:pt x="876" y="151"/>
                  </a:lnTo>
                  <a:lnTo>
                    <a:pt x="847" y="130"/>
                  </a:lnTo>
                  <a:lnTo>
                    <a:pt x="817" y="109"/>
                  </a:lnTo>
                  <a:lnTo>
                    <a:pt x="817" y="109"/>
                  </a:lnTo>
                  <a:lnTo>
                    <a:pt x="806" y="100"/>
                  </a:lnTo>
                  <a:lnTo>
                    <a:pt x="794" y="91"/>
                  </a:lnTo>
                  <a:lnTo>
                    <a:pt x="785" y="79"/>
                  </a:lnTo>
                  <a:lnTo>
                    <a:pt x="777" y="68"/>
                  </a:lnTo>
                  <a:lnTo>
                    <a:pt x="773" y="61"/>
                  </a:lnTo>
                  <a:lnTo>
                    <a:pt x="768" y="65"/>
                  </a:lnTo>
                  <a:lnTo>
                    <a:pt x="768" y="65"/>
                  </a:lnTo>
                  <a:lnTo>
                    <a:pt x="720" y="103"/>
                  </a:lnTo>
                  <a:lnTo>
                    <a:pt x="673" y="139"/>
                  </a:lnTo>
                  <a:lnTo>
                    <a:pt x="673" y="139"/>
                  </a:lnTo>
                  <a:lnTo>
                    <a:pt x="605" y="192"/>
                  </a:lnTo>
                  <a:lnTo>
                    <a:pt x="605" y="192"/>
                  </a:lnTo>
                  <a:lnTo>
                    <a:pt x="586" y="206"/>
                  </a:lnTo>
                  <a:lnTo>
                    <a:pt x="566" y="218"/>
                  </a:lnTo>
                  <a:lnTo>
                    <a:pt x="547" y="230"/>
                  </a:lnTo>
                  <a:lnTo>
                    <a:pt x="526" y="239"/>
                  </a:lnTo>
                  <a:lnTo>
                    <a:pt x="505" y="247"/>
                  </a:lnTo>
                  <a:lnTo>
                    <a:pt x="484" y="255"/>
                  </a:lnTo>
                  <a:lnTo>
                    <a:pt x="442" y="268"/>
                  </a:lnTo>
                  <a:lnTo>
                    <a:pt x="442" y="268"/>
                  </a:lnTo>
                  <a:lnTo>
                    <a:pt x="371" y="287"/>
                  </a:lnTo>
                  <a:lnTo>
                    <a:pt x="333" y="296"/>
                  </a:lnTo>
                  <a:lnTo>
                    <a:pt x="295" y="304"/>
                  </a:lnTo>
                  <a:lnTo>
                    <a:pt x="256" y="312"/>
                  </a:lnTo>
                  <a:lnTo>
                    <a:pt x="216" y="317"/>
                  </a:lnTo>
                  <a:lnTo>
                    <a:pt x="175" y="320"/>
                  </a:lnTo>
                  <a:lnTo>
                    <a:pt x="134" y="321"/>
                  </a:lnTo>
                  <a:lnTo>
                    <a:pt x="134" y="3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4" name="chenying0907 919"/>
            <p:cNvSpPr>
              <a:spLocks/>
            </p:cNvSpPr>
            <p:nvPr/>
          </p:nvSpPr>
          <p:spPr bwMode="auto">
            <a:xfrm>
              <a:off x="3368676" y="3514726"/>
              <a:ext cx="252413" cy="92075"/>
            </a:xfrm>
            <a:custGeom>
              <a:avLst/>
              <a:gdLst/>
              <a:ahLst/>
              <a:cxnLst>
                <a:cxn ang="0">
                  <a:pos x="112" y="229"/>
                </a:cxn>
                <a:cxn ang="0">
                  <a:pos x="92" y="223"/>
                </a:cxn>
                <a:cxn ang="0">
                  <a:pos x="69" y="206"/>
                </a:cxn>
                <a:cxn ang="0">
                  <a:pos x="51" y="181"/>
                </a:cxn>
                <a:cxn ang="0">
                  <a:pos x="19" y="100"/>
                </a:cxn>
                <a:cxn ang="0">
                  <a:pos x="1" y="50"/>
                </a:cxn>
                <a:cxn ang="0">
                  <a:pos x="0" y="36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30" y="15"/>
                </a:cxn>
                <a:cxn ang="0">
                  <a:pos x="40" y="25"/>
                </a:cxn>
                <a:cxn ang="0">
                  <a:pos x="54" y="68"/>
                </a:cxn>
                <a:cxn ang="0">
                  <a:pos x="65" y="101"/>
                </a:cxn>
                <a:cxn ang="0">
                  <a:pos x="92" y="158"/>
                </a:cxn>
                <a:cxn ang="0">
                  <a:pos x="105" y="175"/>
                </a:cxn>
                <a:cxn ang="0">
                  <a:pos x="119" y="182"/>
                </a:cxn>
                <a:cxn ang="0">
                  <a:pos x="132" y="182"/>
                </a:cxn>
                <a:cxn ang="0">
                  <a:pos x="153" y="170"/>
                </a:cxn>
                <a:cxn ang="0">
                  <a:pos x="177" y="149"/>
                </a:cxn>
                <a:cxn ang="0">
                  <a:pos x="198" y="127"/>
                </a:cxn>
                <a:cxn ang="0">
                  <a:pos x="228" y="92"/>
                </a:cxn>
                <a:cxn ang="0">
                  <a:pos x="260" y="63"/>
                </a:cxn>
                <a:cxn ang="0">
                  <a:pos x="279" y="54"/>
                </a:cxn>
                <a:cxn ang="0">
                  <a:pos x="285" y="46"/>
                </a:cxn>
                <a:cxn ang="0">
                  <a:pos x="302" y="38"/>
                </a:cxn>
                <a:cxn ang="0">
                  <a:pos x="315" y="42"/>
                </a:cxn>
                <a:cxn ang="0">
                  <a:pos x="324" y="54"/>
                </a:cxn>
                <a:cxn ang="0">
                  <a:pos x="327" y="58"/>
                </a:cxn>
                <a:cxn ang="0">
                  <a:pos x="379" y="107"/>
                </a:cxn>
                <a:cxn ang="0">
                  <a:pos x="413" y="141"/>
                </a:cxn>
                <a:cxn ang="0">
                  <a:pos x="451" y="172"/>
                </a:cxn>
                <a:cxn ang="0">
                  <a:pos x="465" y="175"/>
                </a:cxn>
                <a:cxn ang="0">
                  <a:pos x="494" y="165"/>
                </a:cxn>
                <a:cxn ang="0">
                  <a:pos x="525" y="136"/>
                </a:cxn>
                <a:cxn ang="0">
                  <a:pos x="578" y="62"/>
                </a:cxn>
                <a:cxn ang="0">
                  <a:pos x="591" y="30"/>
                </a:cxn>
                <a:cxn ang="0">
                  <a:pos x="592" y="17"/>
                </a:cxn>
                <a:cxn ang="0">
                  <a:pos x="600" y="5"/>
                </a:cxn>
                <a:cxn ang="0">
                  <a:pos x="616" y="0"/>
                </a:cxn>
                <a:cxn ang="0">
                  <a:pos x="625" y="3"/>
                </a:cxn>
                <a:cxn ang="0">
                  <a:pos x="631" y="7"/>
                </a:cxn>
                <a:cxn ang="0">
                  <a:pos x="637" y="17"/>
                </a:cxn>
                <a:cxn ang="0">
                  <a:pos x="637" y="33"/>
                </a:cxn>
                <a:cxn ang="0">
                  <a:pos x="629" y="63"/>
                </a:cxn>
                <a:cxn ang="0">
                  <a:pos x="595" y="121"/>
                </a:cxn>
                <a:cxn ang="0">
                  <a:pos x="554" y="168"/>
                </a:cxn>
                <a:cxn ang="0">
                  <a:pos x="545" y="178"/>
                </a:cxn>
                <a:cxn ang="0">
                  <a:pos x="502" y="219"/>
                </a:cxn>
                <a:cxn ang="0">
                  <a:pos x="473" y="229"/>
                </a:cxn>
                <a:cxn ang="0">
                  <a:pos x="464" y="228"/>
                </a:cxn>
                <a:cxn ang="0">
                  <a:pos x="435" y="216"/>
                </a:cxn>
                <a:cxn ang="0">
                  <a:pos x="388" y="182"/>
                </a:cxn>
                <a:cxn ang="0">
                  <a:pos x="349" y="145"/>
                </a:cxn>
                <a:cxn ang="0">
                  <a:pos x="329" y="128"/>
                </a:cxn>
                <a:cxn ang="0">
                  <a:pos x="298" y="98"/>
                </a:cxn>
                <a:cxn ang="0">
                  <a:pos x="289" y="100"/>
                </a:cxn>
                <a:cxn ang="0">
                  <a:pos x="273" y="110"/>
                </a:cxn>
                <a:cxn ang="0">
                  <a:pos x="256" y="134"/>
                </a:cxn>
                <a:cxn ang="0">
                  <a:pos x="240" y="155"/>
                </a:cxn>
                <a:cxn ang="0">
                  <a:pos x="215" y="177"/>
                </a:cxn>
                <a:cxn ang="0">
                  <a:pos x="185" y="202"/>
                </a:cxn>
                <a:cxn ang="0">
                  <a:pos x="146" y="226"/>
                </a:cxn>
                <a:cxn ang="0">
                  <a:pos x="124" y="230"/>
                </a:cxn>
              </a:cxnLst>
              <a:rect l="0" t="0" r="r" b="b"/>
              <a:pathLst>
                <a:path w="637" h="230">
                  <a:moveTo>
                    <a:pt x="124" y="230"/>
                  </a:moveTo>
                  <a:lnTo>
                    <a:pt x="124" y="230"/>
                  </a:lnTo>
                  <a:lnTo>
                    <a:pt x="112" y="229"/>
                  </a:lnTo>
                  <a:lnTo>
                    <a:pt x="112" y="229"/>
                  </a:lnTo>
                  <a:lnTo>
                    <a:pt x="103" y="226"/>
                  </a:lnTo>
                  <a:lnTo>
                    <a:pt x="92" y="223"/>
                  </a:lnTo>
                  <a:lnTo>
                    <a:pt x="85" y="217"/>
                  </a:lnTo>
                  <a:lnTo>
                    <a:pt x="77" y="212"/>
                  </a:lnTo>
                  <a:lnTo>
                    <a:pt x="69" y="206"/>
                  </a:lnTo>
                  <a:lnTo>
                    <a:pt x="62" y="198"/>
                  </a:lnTo>
                  <a:lnTo>
                    <a:pt x="57" y="190"/>
                  </a:lnTo>
                  <a:lnTo>
                    <a:pt x="51" y="181"/>
                  </a:lnTo>
                  <a:lnTo>
                    <a:pt x="41" y="161"/>
                  </a:lnTo>
                  <a:lnTo>
                    <a:pt x="32" y="141"/>
                  </a:lnTo>
                  <a:lnTo>
                    <a:pt x="19" y="100"/>
                  </a:lnTo>
                  <a:lnTo>
                    <a:pt x="19" y="100"/>
                  </a:lnTo>
                  <a:lnTo>
                    <a:pt x="10" y="73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1" y="30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7" y="21"/>
                  </a:lnTo>
                  <a:lnTo>
                    <a:pt x="13" y="17"/>
                  </a:lnTo>
                  <a:lnTo>
                    <a:pt x="18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30" y="15"/>
                  </a:lnTo>
                  <a:lnTo>
                    <a:pt x="34" y="17"/>
                  </a:lnTo>
                  <a:lnTo>
                    <a:pt x="37" y="21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8" y="47"/>
                  </a:lnTo>
                  <a:lnTo>
                    <a:pt x="54" y="68"/>
                  </a:lnTo>
                  <a:lnTo>
                    <a:pt x="54" y="68"/>
                  </a:lnTo>
                  <a:lnTo>
                    <a:pt x="65" y="101"/>
                  </a:lnTo>
                  <a:lnTo>
                    <a:pt x="65" y="101"/>
                  </a:lnTo>
                  <a:lnTo>
                    <a:pt x="73" y="119"/>
                  </a:lnTo>
                  <a:lnTo>
                    <a:pt x="82" y="139"/>
                  </a:lnTo>
                  <a:lnTo>
                    <a:pt x="92" y="158"/>
                  </a:lnTo>
                  <a:lnTo>
                    <a:pt x="99" y="168"/>
                  </a:lnTo>
                  <a:lnTo>
                    <a:pt x="105" y="175"/>
                  </a:lnTo>
                  <a:lnTo>
                    <a:pt x="105" y="175"/>
                  </a:lnTo>
                  <a:lnTo>
                    <a:pt x="109" y="178"/>
                  </a:lnTo>
                  <a:lnTo>
                    <a:pt x="115" y="181"/>
                  </a:lnTo>
                  <a:lnTo>
                    <a:pt x="119" y="182"/>
                  </a:lnTo>
                  <a:lnTo>
                    <a:pt x="124" y="182"/>
                  </a:lnTo>
                  <a:lnTo>
                    <a:pt x="124" y="182"/>
                  </a:lnTo>
                  <a:lnTo>
                    <a:pt x="132" y="182"/>
                  </a:lnTo>
                  <a:lnTo>
                    <a:pt x="138" y="179"/>
                  </a:lnTo>
                  <a:lnTo>
                    <a:pt x="146" y="175"/>
                  </a:lnTo>
                  <a:lnTo>
                    <a:pt x="153" y="170"/>
                  </a:lnTo>
                  <a:lnTo>
                    <a:pt x="166" y="160"/>
                  </a:lnTo>
                  <a:lnTo>
                    <a:pt x="177" y="149"/>
                  </a:lnTo>
                  <a:lnTo>
                    <a:pt x="177" y="149"/>
                  </a:lnTo>
                  <a:lnTo>
                    <a:pt x="184" y="143"/>
                  </a:lnTo>
                  <a:lnTo>
                    <a:pt x="184" y="143"/>
                  </a:lnTo>
                  <a:lnTo>
                    <a:pt x="198" y="127"/>
                  </a:lnTo>
                  <a:lnTo>
                    <a:pt x="214" y="109"/>
                  </a:lnTo>
                  <a:lnTo>
                    <a:pt x="214" y="109"/>
                  </a:lnTo>
                  <a:lnTo>
                    <a:pt x="228" y="92"/>
                  </a:lnTo>
                  <a:lnTo>
                    <a:pt x="243" y="76"/>
                  </a:lnTo>
                  <a:lnTo>
                    <a:pt x="251" y="68"/>
                  </a:lnTo>
                  <a:lnTo>
                    <a:pt x="260" y="63"/>
                  </a:lnTo>
                  <a:lnTo>
                    <a:pt x="268" y="58"/>
                  </a:lnTo>
                  <a:lnTo>
                    <a:pt x="277" y="55"/>
                  </a:lnTo>
                  <a:lnTo>
                    <a:pt x="279" y="54"/>
                  </a:lnTo>
                  <a:lnTo>
                    <a:pt x="281" y="51"/>
                  </a:lnTo>
                  <a:lnTo>
                    <a:pt x="281" y="51"/>
                  </a:lnTo>
                  <a:lnTo>
                    <a:pt x="285" y="46"/>
                  </a:lnTo>
                  <a:lnTo>
                    <a:pt x="290" y="42"/>
                  </a:lnTo>
                  <a:lnTo>
                    <a:pt x="296" y="39"/>
                  </a:lnTo>
                  <a:lnTo>
                    <a:pt x="302" y="38"/>
                  </a:lnTo>
                  <a:lnTo>
                    <a:pt x="302" y="38"/>
                  </a:lnTo>
                  <a:lnTo>
                    <a:pt x="308" y="39"/>
                  </a:lnTo>
                  <a:lnTo>
                    <a:pt x="315" y="42"/>
                  </a:lnTo>
                  <a:lnTo>
                    <a:pt x="321" y="47"/>
                  </a:lnTo>
                  <a:lnTo>
                    <a:pt x="323" y="50"/>
                  </a:lnTo>
                  <a:lnTo>
                    <a:pt x="324" y="54"/>
                  </a:lnTo>
                  <a:lnTo>
                    <a:pt x="325" y="56"/>
                  </a:lnTo>
                  <a:lnTo>
                    <a:pt x="327" y="58"/>
                  </a:lnTo>
                  <a:lnTo>
                    <a:pt x="327" y="58"/>
                  </a:lnTo>
                  <a:lnTo>
                    <a:pt x="340" y="68"/>
                  </a:lnTo>
                  <a:lnTo>
                    <a:pt x="353" y="81"/>
                  </a:lnTo>
                  <a:lnTo>
                    <a:pt x="379" y="107"/>
                  </a:lnTo>
                  <a:lnTo>
                    <a:pt x="379" y="107"/>
                  </a:lnTo>
                  <a:lnTo>
                    <a:pt x="396" y="124"/>
                  </a:lnTo>
                  <a:lnTo>
                    <a:pt x="413" y="141"/>
                  </a:lnTo>
                  <a:lnTo>
                    <a:pt x="431" y="158"/>
                  </a:lnTo>
                  <a:lnTo>
                    <a:pt x="451" y="172"/>
                  </a:lnTo>
                  <a:lnTo>
                    <a:pt x="451" y="172"/>
                  </a:lnTo>
                  <a:lnTo>
                    <a:pt x="457" y="174"/>
                  </a:lnTo>
                  <a:lnTo>
                    <a:pt x="465" y="175"/>
                  </a:lnTo>
                  <a:lnTo>
                    <a:pt x="465" y="175"/>
                  </a:lnTo>
                  <a:lnTo>
                    <a:pt x="474" y="174"/>
                  </a:lnTo>
                  <a:lnTo>
                    <a:pt x="484" y="170"/>
                  </a:lnTo>
                  <a:lnTo>
                    <a:pt x="494" y="165"/>
                  </a:lnTo>
                  <a:lnTo>
                    <a:pt x="504" y="157"/>
                  </a:lnTo>
                  <a:lnTo>
                    <a:pt x="515" y="148"/>
                  </a:lnTo>
                  <a:lnTo>
                    <a:pt x="525" y="136"/>
                  </a:lnTo>
                  <a:lnTo>
                    <a:pt x="545" y="113"/>
                  </a:lnTo>
                  <a:lnTo>
                    <a:pt x="563" y="87"/>
                  </a:lnTo>
                  <a:lnTo>
                    <a:pt x="578" y="62"/>
                  </a:lnTo>
                  <a:lnTo>
                    <a:pt x="583" y="50"/>
                  </a:lnTo>
                  <a:lnTo>
                    <a:pt x="588" y="39"/>
                  </a:lnTo>
                  <a:lnTo>
                    <a:pt x="591" y="30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92" y="17"/>
                  </a:lnTo>
                  <a:lnTo>
                    <a:pt x="593" y="13"/>
                  </a:lnTo>
                  <a:lnTo>
                    <a:pt x="596" y="9"/>
                  </a:lnTo>
                  <a:lnTo>
                    <a:pt x="600" y="5"/>
                  </a:lnTo>
                  <a:lnTo>
                    <a:pt x="603" y="4"/>
                  </a:lnTo>
                  <a:lnTo>
                    <a:pt x="606" y="2"/>
                  </a:lnTo>
                  <a:lnTo>
                    <a:pt x="616" y="0"/>
                  </a:lnTo>
                  <a:lnTo>
                    <a:pt x="616" y="0"/>
                  </a:lnTo>
                  <a:lnTo>
                    <a:pt x="620" y="2"/>
                  </a:lnTo>
                  <a:lnTo>
                    <a:pt x="625" y="3"/>
                  </a:lnTo>
                  <a:lnTo>
                    <a:pt x="629" y="4"/>
                  </a:lnTo>
                  <a:lnTo>
                    <a:pt x="631" y="7"/>
                  </a:lnTo>
                  <a:lnTo>
                    <a:pt x="631" y="7"/>
                  </a:lnTo>
                  <a:lnTo>
                    <a:pt x="634" y="11"/>
                  </a:lnTo>
                  <a:lnTo>
                    <a:pt x="637" y="13"/>
                  </a:lnTo>
                  <a:lnTo>
                    <a:pt x="637" y="17"/>
                  </a:lnTo>
                  <a:lnTo>
                    <a:pt x="637" y="22"/>
                  </a:lnTo>
                  <a:lnTo>
                    <a:pt x="637" y="22"/>
                  </a:lnTo>
                  <a:lnTo>
                    <a:pt x="637" y="33"/>
                  </a:lnTo>
                  <a:lnTo>
                    <a:pt x="634" y="43"/>
                  </a:lnTo>
                  <a:lnTo>
                    <a:pt x="631" y="53"/>
                  </a:lnTo>
                  <a:lnTo>
                    <a:pt x="629" y="63"/>
                  </a:lnTo>
                  <a:lnTo>
                    <a:pt x="620" y="83"/>
                  </a:lnTo>
                  <a:lnTo>
                    <a:pt x="608" y="102"/>
                  </a:lnTo>
                  <a:lnTo>
                    <a:pt x="595" y="121"/>
                  </a:lnTo>
                  <a:lnTo>
                    <a:pt x="582" y="138"/>
                  </a:lnTo>
                  <a:lnTo>
                    <a:pt x="567" y="153"/>
                  </a:lnTo>
                  <a:lnTo>
                    <a:pt x="554" y="168"/>
                  </a:lnTo>
                  <a:lnTo>
                    <a:pt x="554" y="168"/>
                  </a:lnTo>
                  <a:lnTo>
                    <a:pt x="545" y="178"/>
                  </a:lnTo>
                  <a:lnTo>
                    <a:pt x="545" y="178"/>
                  </a:lnTo>
                  <a:lnTo>
                    <a:pt x="529" y="195"/>
                  </a:lnTo>
                  <a:lnTo>
                    <a:pt x="511" y="211"/>
                  </a:lnTo>
                  <a:lnTo>
                    <a:pt x="502" y="219"/>
                  </a:lnTo>
                  <a:lnTo>
                    <a:pt x="493" y="224"/>
                  </a:lnTo>
                  <a:lnTo>
                    <a:pt x="482" y="228"/>
                  </a:lnTo>
                  <a:lnTo>
                    <a:pt x="473" y="229"/>
                  </a:lnTo>
                  <a:lnTo>
                    <a:pt x="473" y="229"/>
                  </a:lnTo>
                  <a:lnTo>
                    <a:pt x="473" y="229"/>
                  </a:lnTo>
                  <a:lnTo>
                    <a:pt x="464" y="228"/>
                  </a:lnTo>
                  <a:lnTo>
                    <a:pt x="464" y="228"/>
                  </a:lnTo>
                  <a:lnTo>
                    <a:pt x="450" y="223"/>
                  </a:lnTo>
                  <a:lnTo>
                    <a:pt x="435" y="216"/>
                  </a:lnTo>
                  <a:lnTo>
                    <a:pt x="423" y="209"/>
                  </a:lnTo>
                  <a:lnTo>
                    <a:pt x="412" y="200"/>
                  </a:lnTo>
                  <a:lnTo>
                    <a:pt x="388" y="182"/>
                  </a:lnTo>
                  <a:lnTo>
                    <a:pt x="366" y="161"/>
                  </a:lnTo>
                  <a:lnTo>
                    <a:pt x="366" y="161"/>
                  </a:lnTo>
                  <a:lnTo>
                    <a:pt x="349" y="145"/>
                  </a:lnTo>
                  <a:lnTo>
                    <a:pt x="332" y="130"/>
                  </a:lnTo>
                  <a:lnTo>
                    <a:pt x="329" y="128"/>
                  </a:lnTo>
                  <a:lnTo>
                    <a:pt x="329" y="128"/>
                  </a:lnTo>
                  <a:lnTo>
                    <a:pt x="313" y="115"/>
                  </a:lnTo>
                  <a:lnTo>
                    <a:pt x="299" y="101"/>
                  </a:lnTo>
                  <a:lnTo>
                    <a:pt x="298" y="98"/>
                  </a:lnTo>
                  <a:lnTo>
                    <a:pt x="295" y="98"/>
                  </a:lnTo>
                  <a:lnTo>
                    <a:pt x="295" y="98"/>
                  </a:lnTo>
                  <a:lnTo>
                    <a:pt x="289" y="100"/>
                  </a:lnTo>
                  <a:lnTo>
                    <a:pt x="283" y="102"/>
                  </a:lnTo>
                  <a:lnTo>
                    <a:pt x="277" y="106"/>
                  </a:lnTo>
                  <a:lnTo>
                    <a:pt x="273" y="110"/>
                  </a:lnTo>
                  <a:lnTo>
                    <a:pt x="264" y="122"/>
                  </a:lnTo>
                  <a:lnTo>
                    <a:pt x="256" y="134"/>
                  </a:lnTo>
                  <a:lnTo>
                    <a:pt x="256" y="134"/>
                  </a:lnTo>
                  <a:lnTo>
                    <a:pt x="247" y="147"/>
                  </a:lnTo>
                  <a:lnTo>
                    <a:pt x="247" y="147"/>
                  </a:lnTo>
                  <a:lnTo>
                    <a:pt x="240" y="155"/>
                  </a:lnTo>
                  <a:lnTo>
                    <a:pt x="232" y="162"/>
                  </a:lnTo>
                  <a:lnTo>
                    <a:pt x="215" y="177"/>
                  </a:lnTo>
                  <a:lnTo>
                    <a:pt x="215" y="177"/>
                  </a:lnTo>
                  <a:lnTo>
                    <a:pt x="204" y="187"/>
                  </a:lnTo>
                  <a:lnTo>
                    <a:pt x="204" y="187"/>
                  </a:lnTo>
                  <a:lnTo>
                    <a:pt x="185" y="202"/>
                  </a:lnTo>
                  <a:lnTo>
                    <a:pt x="167" y="216"/>
                  </a:lnTo>
                  <a:lnTo>
                    <a:pt x="157" y="221"/>
                  </a:lnTo>
                  <a:lnTo>
                    <a:pt x="146" y="226"/>
                  </a:lnTo>
                  <a:lnTo>
                    <a:pt x="134" y="229"/>
                  </a:lnTo>
                  <a:lnTo>
                    <a:pt x="124" y="230"/>
                  </a:lnTo>
                  <a:lnTo>
                    <a:pt x="124" y="2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5" name="chenying0907 920"/>
            <p:cNvSpPr>
              <a:spLocks/>
            </p:cNvSpPr>
            <p:nvPr/>
          </p:nvSpPr>
          <p:spPr bwMode="auto">
            <a:xfrm>
              <a:off x="3444876" y="3551238"/>
              <a:ext cx="80963" cy="52388"/>
            </a:xfrm>
            <a:custGeom>
              <a:avLst/>
              <a:gdLst/>
              <a:ahLst/>
              <a:cxnLst>
                <a:cxn ang="0">
                  <a:pos x="204" y="100"/>
                </a:cxn>
                <a:cxn ang="0">
                  <a:pos x="197" y="63"/>
                </a:cxn>
                <a:cxn ang="0">
                  <a:pos x="188" y="26"/>
                </a:cxn>
                <a:cxn ang="0">
                  <a:pos x="187" y="21"/>
                </a:cxn>
                <a:cxn ang="0">
                  <a:pos x="182" y="14"/>
                </a:cxn>
                <a:cxn ang="0">
                  <a:pos x="174" y="10"/>
                </a:cxn>
                <a:cxn ang="0">
                  <a:pos x="162" y="10"/>
                </a:cxn>
                <a:cxn ang="0">
                  <a:pos x="150" y="17"/>
                </a:cxn>
                <a:cxn ang="0">
                  <a:pos x="145" y="23"/>
                </a:cxn>
                <a:cxn ang="0">
                  <a:pos x="144" y="32"/>
                </a:cxn>
                <a:cxn ang="0">
                  <a:pos x="144" y="38"/>
                </a:cxn>
                <a:cxn ang="0">
                  <a:pos x="157" y="86"/>
                </a:cxn>
                <a:cxn ang="0">
                  <a:pos x="142" y="87"/>
                </a:cxn>
                <a:cxn ang="0">
                  <a:pos x="101" y="85"/>
                </a:cxn>
                <a:cxn ang="0">
                  <a:pos x="77" y="85"/>
                </a:cxn>
                <a:cxn ang="0">
                  <a:pos x="53" y="85"/>
                </a:cxn>
                <a:cxn ang="0">
                  <a:pos x="48" y="83"/>
                </a:cxn>
                <a:cxn ang="0">
                  <a:pos x="50" y="74"/>
                </a:cxn>
                <a:cxn ang="0">
                  <a:pos x="57" y="52"/>
                </a:cxn>
                <a:cxn ang="0">
                  <a:pos x="64" y="29"/>
                </a:cxn>
                <a:cxn ang="0">
                  <a:pos x="64" y="23"/>
                </a:cxn>
                <a:cxn ang="0">
                  <a:pos x="63" y="14"/>
                </a:cxn>
                <a:cxn ang="0">
                  <a:pos x="53" y="4"/>
                </a:cxn>
                <a:cxn ang="0">
                  <a:pos x="38" y="0"/>
                </a:cxn>
                <a:cxn ang="0">
                  <a:pos x="30" y="2"/>
                </a:cxn>
                <a:cxn ang="0">
                  <a:pos x="23" y="8"/>
                </a:cxn>
                <a:cxn ang="0">
                  <a:pos x="21" y="17"/>
                </a:cxn>
                <a:cxn ang="0">
                  <a:pos x="17" y="32"/>
                </a:cxn>
                <a:cxn ang="0">
                  <a:pos x="5" y="70"/>
                </a:cxn>
                <a:cxn ang="0">
                  <a:pos x="0" y="98"/>
                </a:cxn>
                <a:cxn ang="0">
                  <a:pos x="2" y="112"/>
                </a:cxn>
                <a:cxn ang="0">
                  <a:pos x="12" y="123"/>
                </a:cxn>
                <a:cxn ang="0">
                  <a:pos x="30" y="129"/>
                </a:cxn>
                <a:cxn ang="0">
                  <a:pos x="42" y="129"/>
                </a:cxn>
                <a:cxn ang="0">
                  <a:pos x="102" y="129"/>
                </a:cxn>
                <a:cxn ang="0">
                  <a:pos x="161" y="131"/>
                </a:cxn>
                <a:cxn ang="0">
                  <a:pos x="174" y="129"/>
                </a:cxn>
                <a:cxn ang="0">
                  <a:pos x="187" y="125"/>
                </a:cxn>
                <a:cxn ang="0">
                  <a:pos x="195" y="121"/>
                </a:cxn>
                <a:cxn ang="0">
                  <a:pos x="191" y="121"/>
                </a:cxn>
                <a:cxn ang="0">
                  <a:pos x="193" y="120"/>
                </a:cxn>
                <a:cxn ang="0">
                  <a:pos x="196" y="117"/>
                </a:cxn>
                <a:cxn ang="0">
                  <a:pos x="203" y="110"/>
                </a:cxn>
                <a:cxn ang="0">
                  <a:pos x="204" y="100"/>
                </a:cxn>
              </a:cxnLst>
              <a:rect l="0" t="0" r="r" b="b"/>
              <a:pathLst>
                <a:path w="204" h="131">
                  <a:moveTo>
                    <a:pt x="204" y="100"/>
                  </a:moveTo>
                  <a:lnTo>
                    <a:pt x="204" y="100"/>
                  </a:lnTo>
                  <a:lnTo>
                    <a:pt x="201" y="82"/>
                  </a:lnTo>
                  <a:lnTo>
                    <a:pt x="197" y="63"/>
                  </a:lnTo>
                  <a:lnTo>
                    <a:pt x="192" y="44"/>
                  </a:lnTo>
                  <a:lnTo>
                    <a:pt x="188" y="26"/>
                  </a:lnTo>
                  <a:lnTo>
                    <a:pt x="188" y="26"/>
                  </a:lnTo>
                  <a:lnTo>
                    <a:pt x="187" y="21"/>
                  </a:lnTo>
                  <a:lnTo>
                    <a:pt x="184" y="17"/>
                  </a:lnTo>
                  <a:lnTo>
                    <a:pt x="182" y="14"/>
                  </a:lnTo>
                  <a:lnTo>
                    <a:pt x="178" y="12"/>
                  </a:lnTo>
                  <a:lnTo>
                    <a:pt x="174" y="10"/>
                  </a:lnTo>
                  <a:lnTo>
                    <a:pt x="170" y="9"/>
                  </a:lnTo>
                  <a:lnTo>
                    <a:pt x="162" y="10"/>
                  </a:lnTo>
                  <a:lnTo>
                    <a:pt x="154" y="14"/>
                  </a:lnTo>
                  <a:lnTo>
                    <a:pt x="150" y="17"/>
                  </a:lnTo>
                  <a:lnTo>
                    <a:pt x="148" y="19"/>
                  </a:lnTo>
                  <a:lnTo>
                    <a:pt x="145" y="23"/>
                  </a:lnTo>
                  <a:lnTo>
                    <a:pt x="144" y="27"/>
                  </a:lnTo>
                  <a:lnTo>
                    <a:pt x="144" y="32"/>
                  </a:lnTo>
                  <a:lnTo>
                    <a:pt x="144" y="38"/>
                  </a:lnTo>
                  <a:lnTo>
                    <a:pt x="144" y="38"/>
                  </a:lnTo>
                  <a:lnTo>
                    <a:pt x="150" y="61"/>
                  </a:lnTo>
                  <a:lnTo>
                    <a:pt x="157" y="86"/>
                  </a:lnTo>
                  <a:lnTo>
                    <a:pt x="157" y="86"/>
                  </a:lnTo>
                  <a:lnTo>
                    <a:pt x="142" y="87"/>
                  </a:lnTo>
                  <a:lnTo>
                    <a:pt x="128" y="86"/>
                  </a:lnTo>
                  <a:lnTo>
                    <a:pt x="101" y="85"/>
                  </a:lnTo>
                  <a:lnTo>
                    <a:pt x="101" y="85"/>
                  </a:lnTo>
                  <a:lnTo>
                    <a:pt x="77" y="85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53" y="63"/>
                  </a:lnTo>
                  <a:lnTo>
                    <a:pt x="57" y="52"/>
                  </a:lnTo>
                  <a:lnTo>
                    <a:pt x="61" y="40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4" y="23"/>
                  </a:lnTo>
                  <a:lnTo>
                    <a:pt x="64" y="18"/>
                  </a:lnTo>
                  <a:lnTo>
                    <a:pt x="63" y="14"/>
                  </a:lnTo>
                  <a:lnTo>
                    <a:pt x="60" y="10"/>
                  </a:lnTo>
                  <a:lnTo>
                    <a:pt x="53" y="4"/>
                  </a:lnTo>
                  <a:lnTo>
                    <a:pt x="46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0" y="2"/>
                  </a:lnTo>
                  <a:lnTo>
                    <a:pt x="26" y="4"/>
                  </a:lnTo>
                  <a:lnTo>
                    <a:pt x="23" y="8"/>
                  </a:lnTo>
                  <a:lnTo>
                    <a:pt x="22" y="12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17" y="32"/>
                  </a:lnTo>
                  <a:lnTo>
                    <a:pt x="10" y="51"/>
                  </a:lnTo>
                  <a:lnTo>
                    <a:pt x="5" y="70"/>
                  </a:lnTo>
                  <a:lnTo>
                    <a:pt x="1" y="89"/>
                  </a:lnTo>
                  <a:lnTo>
                    <a:pt x="0" y="98"/>
                  </a:lnTo>
                  <a:lnTo>
                    <a:pt x="1" y="106"/>
                  </a:lnTo>
                  <a:lnTo>
                    <a:pt x="2" y="112"/>
                  </a:lnTo>
                  <a:lnTo>
                    <a:pt x="6" y="119"/>
                  </a:lnTo>
                  <a:lnTo>
                    <a:pt x="12" y="123"/>
                  </a:lnTo>
                  <a:lnTo>
                    <a:pt x="19" y="127"/>
                  </a:lnTo>
                  <a:lnTo>
                    <a:pt x="30" y="129"/>
                  </a:lnTo>
                  <a:lnTo>
                    <a:pt x="42" y="129"/>
                  </a:lnTo>
                  <a:lnTo>
                    <a:pt x="42" y="129"/>
                  </a:lnTo>
                  <a:lnTo>
                    <a:pt x="72" y="128"/>
                  </a:lnTo>
                  <a:lnTo>
                    <a:pt x="102" y="129"/>
                  </a:lnTo>
                  <a:lnTo>
                    <a:pt x="132" y="131"/>
                  </a:lnTo>
                  <a:lnTo>
                    <a:pt x="161" y="131"/>
                  </a:lnTo>
                  <a:lnTo>
                    <a:pt x="161" y="131"/>
                  </a:lnTo>
                  <a:lnTo>
                    <a:pt x="174" y="129"/>
                  </a:lnTo>
                  <a:lnTo>
                    <a:pt x="180" y="128"/>
                  </a:lnTo>
                  <a:lnTo>
                    <a:pt x="187" y="125"/>
                  </a:lnTo>
                  <a:lnTo>
                    <a:pt x="187" y="125"/>
                  </a:lnTo>
                  <a:lnTo>
                    <a:pt x="195" y="121"/>
                  </a:lnTo>
                  <a:lnTo>
                    <a:pt x="196" y="120"/>
                  </a:lnTo>
                  <a:lnTo>
                    <a:pt x="191" y="121"/>
                  </a:lnTo>
                  <a:lnTo>
                    <a:pt x="191" y="121"/>
                  </a:lnTo>
                  <a:lnTo>
                    <a:pt x="193" y="120"/>
                  </a:lnTo>
                  <a:lnTo>
                    <a:pt x="196" y="117"/>
                  </a:lnTo>
                  <a:lnTo>
                    <a:pt x="196" y="117"/>
                  </a:lnTo>
                  <a:lnTo>
                    <a:pt x="200" y="114"/>
                  </a:lnTo>
                  <a:lnTo>
                    <a:pt x="203" y="110"/>
                  </a:lnTo>
                  <a:lnTo>
                    <a:pt x="204" y="104"/>
                  </a:lnTo>
                  <a:lnTo>
                    <a:pt x="204" y="100"/>
                  </a:lnTo>
                  <a:lnTo>
                    <a:pt x="204" y="10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6" name="chenying0907 921"/>
            <p:cNvSpPr>
              <a:spLocks/>
            </p:cNvSpPr>
            <p:nvPr/>
          </p:nvSpPr>
          <p:spPr bwMode="auto">
            <a:xfrm>
              <a:off x="3436938" y="3586163"/>
              <a:ext cx="96838" cy="152400"/>
            </a:xfrm>
            <a:custGeom>
              <a:avLst/>
              <a:gdLst/>
              <a:ahLst/>
              <a:cxnLst>
                <a:cxn ang="0">
                  <a:pos x="228" y="124"/>
                </a:cxn>
                <a:cxn ang="0">
                  <a:pos x="218" y="80"/>
                </a:cxn>
                <a:cxn ang="0">
                  <a:pos x="206" y="41"/>
                </a:cxn>
                <a:cxn ang="0">
                  <a:pos x="206" y="30"/>
                </a:cxn>
                <a:cxn ang="0">
                  <a:pos x="205" y="16"/>
                </a:cxn>
                <a:cxn ang="0">
                  <a:pos x="188" y="1"/>
                </a:cxn>
                <a:cxn ang="0">
                  <a:pos x="172" y="3"/>
                </a:cxn>
                <a:cxn ang="0">
                  <a:pos x="163" y="13"/>
                </a:cxn>
                <a:cxn ang="0">
                  <a:pos x="160" y="26"/>
                </a:cxn>
                <a:cxn ang="0">
                  <a:pos x="167" y="61"/>
                </a:cxn>
                <a:cxn ang="0">
                  <a:pos x="177" y="105"/>
                </a:cxn>
                <a:cxn ang="0">
                  <a:pos x="188" y="190"/>
                </a:cxn>
                <a:cxn ang="0">
                  <a:pos x="193" y="234"/>
                </a:cxn>
                <a:cxn ang="0">
                  <a:pos x="192" y="268"/>
                </a:cxn>
                <a:cxn ang="0">
                  <a:pos x="189" y="276"/>
                </a:cxn>
                <a:cxn ang="0">
                  <a:pos x="137" y="327"/>
                </a:cxn>
                <a:cxn ang="0">
                  <a:pos x="120" y="335"/>
                </a:cxn>
                <a:cxn ang="0">
                  <a:pos x="82" y="298"/>
                </a:cxn>
                <a:cxn ang="0">
                  <a:pos x="60" y="275"/>
                </a:cxn>
                <a:cxn ang="0">
                  <a:pos x="47" y="267"/>
                </a:cxn>
                <a:cxn ang="0">
                  <a:pos x="57" y="225"/>
                </a:cxn>
                <a:cxn ang="0">
                  <a:pos x="62" y="199"/>
                </a:cxn>
                <a:cxn ang="0">
                  <a:pos x="73" y="118"/>
                </a:cxn>
                <a:cxn ang="0">
                  <a:pos x="87" y="46"/>
                </a:cxn>
                <a:cxn ang="0">
                  <a:pos x="91" y="17"/>
                </a:cxn>
                <a:cxn ang="0">
                  <a:pos x="86" y="5"/>
                </a:cxn>
                <a:cxn ang="0">
                  <a:pos x="70" y="0"/>
                </a:cxn>
                <a:cxn ang="0">
                  <a:pos x="51" y="8"/>
                </a:cxn>
                <a:cxn ang="0">
                  <a:pos x="45" y="22"/>
                </a:cxn>
                <a:cxn ang="0">
                  <a:pos x="34" y="84"/>
                </a:cxn>
                <a:cxn ang="0">
                  <a:pos x="20" y="145"/>
                </a:cxn>
                <a:cxn ang="0">
                  <a:pos x="2" y="247"/>
                </a:cxn>
                <a:cxn ang="0">
                  <a:pos x="0" y="265"/>
                </a:cxn>
                <a:cxn ang="0">
                  <a:pos x="10" y="292"/>
                </a:cxn>
                <a:cxn ang="0">
                  <a:pos x="45" y="331"/>
                </a:cxn>
                <a:cxn ang="0">
                  <a:pos x="90" y="369"/>
                </a:cxn>
                <a:cxn ang="0">
                  <a:pos x="103" y="375"/>
                </a:cxn>
                <a:cxn ang="0">
                  <a:pos x="109" y="382"/>
                </a:cxn>
                <a:cxn ang="0">
                  <a:pos x="121" y="383"/>
                </a:cxn>
                <a:cxn ang="0">
                  <a:pos x="149" y="374"/>
                </a:cxn>
                <a:cxn ang="0">
                  <a:pos x="197" y="341"/>
                </a:cxn>
                <a:cxn ang="0">
                  <a:pos x="228" y="305"/>
                </a:cxn>
                <a:cxn ang="0">
                  <a:pos x="240" y="279"/>
                </a:cxn>
                <a:cxn ang="0">
                  <a:pos x="240" y="238"/>
                </a:cxn>
                <a:cxn ang="0">
                  <a:pos x="230" y="140"/>
                </a:cxn>
              </a:cxnLst>
              <a:rect l="0" t="0" r="r" b="b"/>
              <a:pathLst>
                <a:path w="242" h="383">
                  <a:moveTo>
                    <a:pt x="230" y="140"/>
                  </a:moveTo>
                  <a:lnTo>
                    <a:pt x="230" y="140"/>
                  </a:lnTo>
                  <a:lnTo>
                    <a:pt x="228" y="124"/>
                  </a:lnTo>
                  <a:lnTo>
                    <a:pt x="226" y="110"/>
                  </a:lnTo>
                  <a:lnTo>
                    <a:pt x="218" y="80"/>
                  </a:lnTo>
                  <a:lnTo>
                    <a:pt x="218" y="80"/>
                  </a:lnTo>
                  <a:lnTo>
                    <a:pt x="215" y="68"/>
                  </a:lnTo>
                  <a:lnTo>
                    <a:pt x="210" y="54"/>
                  </a:lnTo>
                  <a:lnTo>
                    <a:pt x="206" y="41"/>
                  </a:lnTo>
                  <a:lnTo>
                    <a:pt x="206" y="34"/>
                  </a:lnTo>
                  <a:lnTo>
                    <a:pt x="206" y="30"/>
                  </a:lnTo>
                  <a:lnTo>
                    <a:pt x="206" y="30"/>
                  </a:lnTo>
                  <a:lnTo>
                    <a:pt x="206" y="25"/>
                  </a:lnTo>
                  <a:lnTo>
                    <a:pt x="206" y="20"/>
                  </a:lnTo>
                  <a:lnTo>
                    <a:pt x="205" y="16"/>
                  </a:lnTo>
                  <a:lnTo>
                    <a:pt x="202" y="12"/>
                  </a:lnTo>
                  <a:lnTo>
                    <a:pt x="196" y="5"/>
                  </a:lnTo>
                  <a:lnTo>
                    <a:pt x="188" y="1"/>
                  </a:lnTo>
                  <a:lnTo>
                    <a:pt x="180" y="1"/>
                  </a:lnTo>
                  <a:lnTo>
                    <a:pt x="175" y="1"/>
                  </a:lnTo>
                  <a:lnTo>
                    <a:pt x="172" y="3"/>
                  </a:lnTo>
                  <a:lnTo>
                    <a:pt x="168" y="5"/>
                  </a:lnTo>
                  <a:lnTo>
                    <a:pt x="166" y="8"/>
                  </a:lnTo>
                  <a:lnTo>
                    <a:pt x="163" y="13"/>
                  </a:lnTo>
                  <a:lnTo>
                    <a:pt x="162" y="17"/>
                  </a:lnTo>
                  <a:lnTo>
                    <a:pt x="162" y="17"/>
                  </a:lnTo>
                  <a:lnTo>
                    <a:pt x="160" y="26"/>
                  </a:lnTo>
                  <a:lnTo>
                    <a:pt x="162" y="33"/>
                  </a:lnTo>
                  <a:lnTo>
                    <a:pt x="163" y="47"/>
                  </a:lnTo>
                  <a:lnTo>
                    <a:pt x="167" y="61"/>
                  </a:lnTo>
                  <a:lnTo>
                    <a:pt x="171" y="77"/>
                  </a:lnTo>
                  <a:lnTo>
                    <a:pt x="171" y="77"/>
                  </a:lnTo>
                  <a:lnTo>
                    <a:pt x="177" y="105"/>
                  </a:lnTo>
                  <a:lnTo>
                    <a:pt x="181" y="133"/>
                  </a:lnTo>
                  <a:lnTo>
                    <a:pt x="185" y="161"/>
                  </a:lnTo>
                  <a:lnTo>
                    <a:pt x="188" y="190"/>
                  </a:lnTo>
                  <a:lnTo>
                    <a:pt x="188" y="190"/>
                  </a:lnTo>
                  <a:lnTo>
                    <a:pt x="189" y="208"/>
                  </a:lnTo>
                  <a:lnTo>
                    <a:pt x="193" y="234"/>
                  </a:lnTo>
                  <a:lnTo>
                    <a:pt x="194" y="247"/>
                  </a:lnTo>
                  <a:lnTo>
                    <a:pt x="194" y="259"/>
                  </a:lnTo>
                  <a:lnTo>
                    <a:pt x="192" y="268"/>
                  </a:lnTo>
                  <a:lnTo>
                    <a:pt x="191" y="272"/>
                  </a:lnTo>
                  <a:lnTo>
                    <a:pt x="189" y="276"/>
                  </a:lnTo>
                  <a:lnTo>
                    <a:pt x="189" y="276"/>
                  </a:lnTo>
                  <a:lnTo>
                    <a:pt x="164" y="303"/>
                  </a:lnTo>
                  <a:lnTo>
                    <a:pt x="151" y="316"/>
                  </a:lnTo>
                  <a:lnTo>
                    <a:pt x="137" y="327"/>
                  </a:lnTo>
                  <a:lnTo>
                    <a:pt x="137" y="327"/>
                  </a:lnTo>
                  <a:lnTo>
                    <a:pt x="129" y="331"/>
                  </a:lnTo>
                  <a:lnTo>
                    <a:pt x="120" y="335"/>
                  </a:lnTo>
                  <a:lnTo>
                    <a:pt x="120" y="335"/>
                  </a:lnTo>
                  <a:lnTo>
                    <a:pt x="94" y="311"/>
                  </a:lnTo>
                  <a:lnTo>
                    <a:pt x="82" y="298"/>
                  </a:lnTo>
                  <a:lnTo>
                    <a:pt x="70" y="285"/>
                  </a:lnTo>
                  <a:lnTo>
                    <a:pt x="70" y="285"/>
                  </a:lnTo>
                  <a:lnTo>
                    <a:pt x="60" y="275"/>
                  </a:lnTo>
                  <a:lnTo>
                    <a:pt x="51" y="267"/>
                  </a:lnTo>
                  <a:lnTo>
                    <a:pt x="48" y="265"/>
                  </a:lnTo>
                  <a:lnTo>
                    <a:pt x="47" y="267"/>
                  </a:lnTo>
                  <a:lnTo>
                    <a:pt x="47" y="267"/>
                  </a:lnTo>
                  <a:lnTo>
                    <a:pt x="47" y="267"/>
                  </a:lnTo>
                  <a:lnTo>
                    <a:pt x="57" y="225"/>
                  </a:lnTo>
                  <a:lnTo>
                    <a:pt x="57" y="225"/>
                  </a:lnTo>
                  <a:lnTo>
                    <a:pt x="60" y="212"/>
                  </a:lnTo>
                  <a:lnTo>
                    <a:pt x="62" y="199"/>
                  </a:lnTo>
                  <a:lnTo>
                    <a:pt x="65" y="171"/>
                  </a:lnTo>
                  <a:lnTo>
                    <a:pt x="68" y="144"/>
                  </a:lnTo>
                  <a:lnTo>
                    <a:pt x="73" y="118"/>
                  </a:lnTo>
                  <a:lnTo>
                    <a:pt x="73" y="118"/>
                  </a:lnTo>
                  <a:lnTo>
                    <a:pt x="83" y="69"/>
                  </a:lnTo>
                  <a:lnTo>
                    <a:pt x="87" y="46"/>
                  </a:lnTo>
                  <a:lnTo>
                    <a:pt x="91" y="22"/>
                  </a:lnTo>
                  <a:lnTo>
                    <a:pt x="91" y="22"/>
                  </a:lnTo>
                  <a:lnTo>
                    <a:pt x="91" y="17"/>
                  </a:lnTo>
                  <a:lnTo>
                    <a:pt x="90" y="12"/>
                  </a:lnTo>
                  <a:lnTo>
                    <a:pt x="88" y="8"/>
                  </a:lnTo>
                  <a:lnTo>
                    <a:pt x="86" y="5"/>
                  </a:lnTo>
                  <a:lnTo>
                    <a:pt x="82" y="3"/>
                  </a:lnTo>
                  <a:lnTo>
                    <a:pt x="78" y="1"/>
                  </a:lnTo>
                  <a:lnTo>
                    <a:pt x="70" y="0"/>
                  </a:lnTo>
                  <a:lnTo>
                    <a:pt x="62" y="1"/>
                  </a:lnTo>
                  <a:lnTo>
                    <a:pt x="54" y="5"/>
                  </a:lnTo>
                  <a:lnTo>
                    <a:pt x="51" y="8"/>
                  </a:lnTo>
                  <a:lnTo>
                    <a:pt x="48" y="12"/>
                  </a:lnTo>
                  <a:lnTo>
                    <a:pt x="47" y="17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0" y="52"/>
                  </a:lnTo>
                  <a:lnTo>
                    <a:pt x="34" y="84"/>
                  </a:lnTo>
                  <a:lnTo>
                    <a:pt x="27" y="114"/>
                  </a:lnTo>
                  <a:lnTo>
                    <a:pt x="20" y="145"/>
                  </a:lnTo>
                  <a:lnTo>
                    <a:pt x="20" y="145"/>
                  </a:lnTo>
                  <a:lnTo>
                    <a:pt x="14" y="196"/>
                  </a:lnTo>
                  <a:lnTo>
                    <a:pt x="9" y="222"/>
                  </a:lnTo>
                  <a:lnTo>
                    <a:pt x="2" y="247"/>
                  </a:lnTo>
                  <a:lnTo>
                    <a:pt x="2" y="247"/>
                  </a:lnTo>
                  <a:lnTo>
                    <a:pt x="0" y="256"/>
                  </a:lnTo>
                  <a:lnTo>
                    <a:pt x="0" y="265"/>
                  </a:lnTo>
                  <a:lnTo>
                    <a:pt x="2" y="275"/>
                  </a:lnTo>
                  <a:lnTo>
                    <a:pt x="5" y="284"/>
                  </a:lnTo>
                  <a:lnTo>
                    <a:pt x="10" y="292"/>
                  </a:lnTo>
                  <a:lnTo>
                    <a:pt x="15" y="299"/>
                  </a:lnTo>
                  <a:lnTo>
                    <a:pt x="30" y="316"/>
                  </a:lnTo>
                  <a:lnTo>
                    <a:pt x="45" y="331"/>
                  </a:lnTo>
                  <a:lnTo>
                    <a:pt x="61" y="345"/>
                  </a:lnTo>
                  <a:lnTo>
                    <a:pt x="77" y="357"/>
                  </a:lnTo>
                  <a:lnTo>
                    <a:pt x="90" y="369"/>
                  </a:lnTo>
                  <a:lnTo>
                    <a:pt x="90" y="369"/>
                  </a:lnTo>
                  <a:lnTo>
                    <a:pt x="96" y="374"/>
                  </a:lnTo>
                  <a:lnTo>
                    <a:pt x="103" y="375"/>
                  </a:lnTo>
                  <a:lnTo>
                    <a:pt x="103" y="375"/>
                  </a:lnTo>
                  <a:lnTo>
                    <a:pt x="105" y="379"/>
                  </a:lnTo>
                  <a:lnTo>
                    <a:pt x="109" y="382"/>
                  </a:lnTo>
                  <a:lnTo>
                    <a:pt x="115" y="383"/>
                  </a:lnTo>
                  <a:lnTo>
                    <a:pt x="121" y="383"/>
                  </a:lnTo>
                  <a:lnTo>
                    <a:pt x="121" y="383"/>
                  </a:lnTo>
                  <a:lnTo>
                    <a:pt x="129" y="382"/>
                  </a:lnTo>
                  <a:lnTo>
                    <a:pt x="138" y="378"/>
                  </a:lnTo>
                  <a:lnTo>
                    <a:pt x="149" y="374"/>
                  </a:lnTo>
                  <a:lnTo>
                    <a:pt x="158" y="369"/>
                  </a:lnTo>
                  <a:lnTo>
                    <a:pt x="177" y="357"/>
                  </a:lnTo>
                  <a:lnTo>
                    <a:pt x="197" y="341"/>
                  </a:lnTo>
                  <a:lnTo>
                    <a:pt x="214" y="323"/>
                  </a:lnTo>
                  <a:lnTo>
                    <a:pt x="222" y="314"/>
                  </a:lnTo>
                  <a:lnTo>
                    <a:pt x="228" y="305"/>
                  </a:lnTo>
                  <a:lnTo>
                    <a:pt x="234" y="296"/>
                  </a:lnTo>
                  <a:lnTo>
                    <a:pt x="238" y="286"/>
                  </a:lnTo>
                  <a:lnTo>
                    <a:pt x="240" y="279"/>
                  </a:lnTo>
                  <a:lnTo>
                    <a:pt x="242" y="269"/>
                  </a:lnTo>
                  <a:lnTo>
                    <a:pt x="242" y="269"/>
                  </a:lnTo>
                  <a:lnTo>
                    <a:pt x="240" y="238"/>
                  </a:lnTo>
                  <a:lnTo>
                    <a:pt x="238" y="205"/>
                  </a:lnTo>
                  <a:lnTo>
                    <a:pt x="230" y="140"/>
                  </a:lnTo>
                  <a:lnTo>
                    <a:pt x="230" y="1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7" name="chenying0907 922"/>
            <p:cNvSpPr>
              <a:spLocks/>
            </p:cNvSpPr>
            <p:nvPr/>
          </p:nvSpPr>
          <p:spPr bwMode="auto">
            <a:xfrm>
              <a:off x="3230563" y="3502026"/>
              <a:ext cx="523875" cy="285750"/>
            </a:xfrm>
            <a:custGeom>
              <a:avLst/>
              <a:gdLst/>
              <a:ahLst/>
              <a:cxnLst>
                <a:cxn ang="0">
                  <a:pos x="1287" y="425"/>
                </a:cxn>
                <a:cxn ang="0">
                  <a:pos x="1255" y="322"/>
                </a:cxn>
                <a:cxn ang="0">
                  <a:pos x="1205" y="201"/>
                </a:cxn>
                <a:cxn ang="0">
                  <a:pos x="1140" y="98"/>
                </a:cxn>
                <a:cxn ang="0">
                  <a:pos x="1061" y="17"/>
                </a:cxn>
                <a:cxn ang="0">
                  <a:pos x="1028" y="0"/>
                </a:cxn>
                <a:cxn ang="0">
                  <a:pos x="1009" y="19"/>
                </a:cxn>
                <a:cxn ang="0">
                  <a:pos x="1015" y="40"/>
                </a:cxn>
                <a:cxn ang="0">
                  <a:pos x="1074" y="90"/>
                </a:cxn>
                <a:cxn ang="0">
                  <a:pos x="1143" y="189"/>
                </a:cxn>
                <a:cxn ang="0">
                  <a:pos x="1201" y="305"/>
                </a:cxn>
                <a:cxn ang="0">
                  <a:pos x="1223" y="384"/>
                </a:cxn>
                <a:cxn ang="0">
                  <a:pos x="1255" y="503"/>
                </a:cxn>
                <a:cxn ang="0">
                  <a:pos x="1269" y="594"/>
                </a:cxn>
                <a:cxn ang="0">
                  <a:pos x="1234" y="650"/>
                </a:cxn>
                <a:cxn ang="0">
                  <a:pos x="1126" y="660"/>
                </a:cxn>
                <a:cxn ang="0">
                  <a:pos x="935" y="667"/>
                </a:cxn>
                <a:cxn ang="0">
                  <a:pos x="665" y="675"/>
                </a:cxn>
                <a:cxn ang="0">
                  <a:pos x="659" y="675"/>
                </a:cxn>
                <a:cxn ang="0">
                  <a:pos x="585" y="675"/>
                </a:cxn>
                <a:cxn ang="0">
                  <a:pos x="382" y="667"/>
                </a:cxn>
                <a:cxn ang="0">
                  <a:pos x="191" y="660"/>
                </a:cxn>
                <a:cxn ang="0">
                  <a:pos x="47" y="647"/>
                </a:cxn>
                <a:cxn ang="0">
                  <a:pos x="51" y="575"/>
                </a:cxn>
                <a:cxn ang="0">
                  <a:pos x="64" y="482"/>
                </a:cxn>
                <a:cxn ang="0">
                  <a:pos x="100" y="365"/>
                </a:cxn>
                <a:cxn ang="0">
                  <a:pos x="126" y="285"/>
                </a:cxn>
                <a:cxn ang="0">
                  <a:pos x="186" y="169"/>
                </a:cxn>
                <a:cxn ang="0">
                  <a:pos x="261" y="73"/>
                </a:cxn>
                <a:cxn ang="0">
                  <a:pos x="306" y="36"/>
                </a:cxn>
                <a:cxn ang="0">
                  <a:pos x="305" y="12"/>
                </a:cxn>
                <a:cxn ang="0">
                  <a:pos x="284" y="0"/>
                </a:cxn>
                <a:cxn ang="0">
                  <a:pos x="240" y="31"/>
                </a:cxn>
                <a:cxn ang="0">
                  <a:pos x="165" y="116"/>
                </a:cxn>
                <a:cxn ang="0">
                  <a:pos x="100" y="225"/>
                </a:cxn>
                <a:cxn ang="0">
                  <a:pos x="63" y="322"/>
                </a:cxn>
                <a:cxn ang="0">
                  <a:pos x="25" y="446"/>
                </a:cxn>
                <a:cxn ang="0">
                  <a:pos x="12" y="533"/>
                </a:cxn>
                <a:cxn ang="0">
                  <a:pos x="2" y="651"/>
                </a:cxn>
                <a:cxn ang="0">
                  <a:pos x="12" y="681"/>
                </a:cxn>
                <a:cxn ang="0">
                  <a:pos x="26" y="692"/>
                </a:cxn>
                <a:cxn ang="0">
                  <a:pos x="105" y="697"/>
                </a:cxn>
                <a:cxn ang="0">
                  <a:pos x="268" y="706"/>
                </a:cxn>
                <a:cxn ang="0">
                  <a:pos x="402" y="714"/>
                </a:cxn>
                <a:cxn ang="0">
                  <a:pos x="659" y="720"/>
                </a:cxn>
                <a:cxn ang="0">
                  <a:pos x="879" y="716"/>
                </a:cxn>
                <a:cxn ang="0">
                  <a:pos x="1001" y="707"/>
                </a:cxn>
                <a:cxn ang="0">
                  <a:pos x="1179" y="701"/>
                </a:cxn>
                <a:cxn ang="0">
                  <a:pos x="1286" y="693"/>
                </a:cxn>
                <a:cxn ang="0">
                  <a:pos x="1302" y="685"/>
                </a:cxn>
                <a:cxn ang="0">
                  <a:pos x="1315" y="662"/>
                </a:cxn>
                <a:cxn ang="0">
                  <a:pos x="1314" y="580"/>
                </a:cxn>
              </a:cxnLst>
              <a:rect l="0" t="0" r="r" b="b"/>
              <a:pathLst>
                <a:path w="1317" h="720">
                  <a:moveTo>
                    <a:pt x="1300" y="489"/>
                  </a:moveTo>
                  <a:lnTo>
                    <a:pt x="1300" y="489"/>
                  </a:lnTo>
                  <a:lnTo>
                    <a:pt x="1298" y="467"/>
                  </a:lnTo>
                  <a:lnTo>
                    <a:pt x="1293" y="446"/>
                  </a:lnTo>
                  <a:lnTo>
                    <a:pt x="1287" y="425"/>
                  </a:lnTo>
                  <a:lnTo>
                    <a:pt x="1280" y="405"/>
                  </a:lnTo>
                  <a:lnTo>
                    <a:pt x="1265" y="363"/>
                  </a:lnTo>
                  <a:lnTo>
                    <a:pt x="1260" y="342"/>
                  </a:lnTo>
                  <a:lnTo>
                    <a:pt x="1255" y="322"/>
                  </a:lnTo>
                  <a:lnTo>
                    <a:pt x="1255" y="322"/>
                  </a:lnTo>
                  <a:lnTo>
                    <a:pt x="1248" y="299"/>
                  </a:lnTo>
                  <a:lnTo>
                    <a:pt x="1240" y="274"/>
                  </a:lnTo>
                  <a:lnTo>
                    <a:pt x="1230" y="250"/>
                  </a:lnTo>
                  <a:lnTo>
                    <a:pt x="1218" y="225"/>
                  </a:lnTo>
                  <a:lnTo>
                    <a:pt x="1205" y="201"/>
                  </a:lnTo>
                  <a:lnTo>
                    <a:pt x="1192" y="178"/>
                  </a:lnTo>
                  <a:lnTo>
                    <a:pt x="1166" y="136"/>
                  </a:lnTo>
                  <a:lnTo>
                    <a:pt x="1166" y="136"/>
                  </a:lnTo>
                  <a:lnTo>
                    <a:pt x="1153" y="116"/>
                  </a:lnTo>
                  <a:lnTo>
                    <a:pt x="1140" y="98"/>
                  </a:lnTo>
                  <a:lnTo>
                    <a:pt x="1125" y="81"/>
                  </a:lnTo>
                  <a:lnTo>
                    <a:pt x="1111" y="64"/>
                  </a:lnTo>
                  <a:lnTo>
                    <a:pt x="1095" y="47"/>
                  </a:lnTo>
                  <a:lnTo>
                    <a:pt x="1078" y="31"/>
                  </a:lnTo>
                  <a:lnTo>
                    <a:pt x="1061" y="17"/>
                  </a:lnTo>
                  <a:lnTo>
                    <a:pt x="1041" y="4"/>
                  </a:lnTo>
                  <a:lnTo>
                    <a:pt x="1041" y="4"/>
                  </a:lnTo>
                  <a:lnTo>
                    <a:pt x="1038" y="1"/>
                  </a:lnTo>
                  <a:lnTo>
                    <a:pt x="1034" y="0"/>
                  </a:lnTo>
                  <a:lnTo>
                    <a:pt x="1028" y="0"/>
                  </a:lnTo>
                  <a:lnTo>
                    <a:pt x="1024" y="1"/>
                  </a:lnTo>
                  <a:lnTo>
                    <a:pt x="1021" y="2"/>
                  </a:lnTo>
                  <a:lnTo>
                    <a:pt x="1018" y="5"/>
                  </a:lnTo>
                  <a:lnTo>
                    <a:pt x="1013" y="12"/>
                  </a:lnTo>
                  <a:lnTo>
                    <a:pt x="1009" y="19"/>
                  </a:lnTo>
                  <a:lnTo>
                    <a:pt x="1009" y="23"/>
                  </a:lnTo>
                  <a:lnTo>
                    <a:pt x="1009" y="27"/>
                  </a:lnTo>
                  <a:lnTo>
                    <a:pt x="1010" y="33"/>
                  </a:lnTo>
                  <a:lnTo>
                    <a:pt x="1011" y="36"/>
                  </a:lnTo>
                  <a:lnTo>
                    <a:pt x="1015" y="40"/>
                  </a:lnTo>
                  <a:lnTo>
                    <a:pt x="1019" y="43"/>
                  </a:lnTo>
                  <a:lnTo>
                    <a:pt x="1019" y="43"/>
                  </a:lnTo>
                  <a:lnTo>
                    <a:pt x="1039" y="57"/>
                  </a:lnTo>
                  <a:lnTo>
                    <a:pt x="1057" y="73"/>
                  </a:lnTo>
                  <a:lnTo>
                    <a:pt x="1074" y="90"/>
                  </a:lnTo>
                  <a:lnTo>
                    <a:pt x="1091" y="108"/>
                  </a:lnTo>
                  <a:lnTo>
                    <a:pt x="1106" y="128"/>
                  </a:lnTo>
                  <a:lnTo>
                    <a:pt x="1120" y="148"/>
                  </a:lnTo>
                  <a:lnTo>
                    <a:pt x="1132" y="169"/>
                  </a:lnTo>
                  <a:lnTo>
                    <a:pt x="1143" y="189"/>
                  </a:lnTo>
                  <a:lnTo>
                    <a:pt x="1143" y="189"/>
                  </a:lnTo>
                  <a:lnTo>
                    <a:pt x="1163" y="227"/>
                  </a:lnTo>
                  <a:lnTo>
                    <a:pt x="1183" y="265"/>
                  </a:lnTo>
                  <a:lnTo>
                    <a:pt x="1192" y="285"/>
                  </a:lnTo>
                  <a:lnTo>
                    <a:pt x="1201" y="305"/>
                  </a:lnTo>
                  <a:lnTo>
                    <a:pt x="1208" y="325"/>
                  </a:lnTo>
                  <a:lnTo>
                    <a:pt x="1213" y="345"/>
                  </a:lnTo>
                  <a:lnTo>
                    <a:pt x="1213" y="345"/>
                  </a:lnTo>
                  <a:lnTo>
                    <a:pt x="1218" y="365"/>
                  </a:lnTo>
                  <a:lnTo>
                    <a:pt x="1223" y="384"/>
                  </a:lnTo>
                  <a:lnTo>
                    <a:pt x="1238" y="424"/>
                  </a:lnTo>
                  <a:lnTo>
                    <a:pt x="1243" y="443"/>
                  </a:lnTo>
                  <a:lnTo>
                    <a:pt x="1249" y="463"/>
                  </a:lnTo>
                  <a:lnTo>
                    <a:pt x="1253" y="482"/>
                  </a:lnTo>
                  <a:lnTo>
                    <a:pt x="1255" y="503"/>
                  </a:lnTo>
                  <a:lnTo>
                    <a:pt x="1255" y="503"/>
                  </a:lnTo>
                  <a:lnTo>
                    <a:pt x="1256" y="520"/>
                  </a:lnTo>
                  <a:lnTo>
                    <a:pt x="1260" y="537"/>
                  </a:lnTo>
                  <a:lnTo>
                    <a:pt x="1266" y="575"/>
                  </a:lnTo>
                  <a:lnTo>
                    <a:pt x="1269" y="594"/>
                  </a:lnTo>
                  <a:lnTo>
                    <a:pt x="1272" y="612"/>
                  </a:lnTo>
                  <a:lnTo>
                    <a:pt x="1272" y="630"/>
                  </a:lnTo>
                  <a:lnTo>
                    <a:pt x="1270" y="647"/>
                  </a:lnTo>
                  <a:lnTo>
                    <a:pt x="1270" y="647"/>
                  </a:lnTo>
                  <a:lnTo>
                    <a:pt x="1234" y="650"/>
                  </a:lnTo>
                  <a:lnTo>
                    <a:pt x="1198" y="654"/>
                  </a:lnTo>
                  <a:lnTo>
                    <a:pt x="1162" y="658"/>
                  </a:lnTo>
                  <a:lnTo>
                    <a:pt x="1143" y="659"/>
                  </a:lnTo>
                  <a:lnTo>
                    <a:pt x="1126" y="660"/>
                  </a:lnTo>
                  <a:lnTo>
                    <a:pt x="1126" y="660"/>
                  </a:lnTo>
                  <a:lnTo>
                    <a:pt x="1078" y="660"/>
                  </a:lnTo>
                  <a:lnTo>
                    <a:pt x="1031" y="662"/>
                  </a:lnTo>
                  <a:lnTo>
                    <a:pt x="984" y="663"/>
                  </a:lnTo>
                  <a:lnTo>
                    <a:pt x="935" y="667"/>
                  </a:lnTo>
                  <a:lnTo>
                    <a:pt x="935" y="667"/>
                  </a:lnTo>
                  <a:lnTo>
                    <a:pt x="901" y="669"/>
                  </a:lnTo>
                  <a:lnTo>
                    <a:pt x="867" y="672"/>
                  </a:lnTo>
                  <a:lnTo>
                    <a:pt x="801" y="673"/>
                  </a:lnTo>
                  <a:lnTo>
                    <a:pt x="733" y="675"/>
                  </a:lnTo>
                  <a:lnTo>
                    <a:pt x="665" y="675"/>
                  </a:lnTo>
                  <a:lnTo>
                    <a:pt x="665" y="675"/>
                  </a:lnTo>
                  <a:lnTo>
                    <a:pt x="663" y="675"/>
                  </a:lnTo>
                  <a:lnTo>
                    <a:pt x="663" y="675"/>
                  </a:lnTo>
                  <a:lnTo>
                    <a:pt x="659" y="675"/>
                  </a:lnTo>
                  <a:lnTo>
                    <a:pt x="659" y="675"/>
                  </a:lnTo>
                  <a:lnTo>
                    <a:pt x="654" y="675"/>
                  </a:lnTo>
                  <a:lnTo>
                    <a:pt x="654" y="675"/>
                  </a:lnTo>
                  <a:lnTo>
                    <a:pt x="653" y="675"/>
                  </a:lnTo>
                  <a:lnTo>
                    <a:pt x="653" y="675"/>
                  </a:lnTo>
                  <a:lnTo>
                    <a:pt x="585" y="675"/>
                  </a:lnTo>
                  <a:lnTo>
                    <a:pt x="517" y="673"/>
                  </a:lnTo>
                  <a:lnTo>
                    <a:pt x="450" y="672"/>
                  </a:lnTo>
                  <a:lnTo>
                    <a:pt x="416" y="669"/>
                  </a:lnTo>
                  <a:lnTo>
                    <a:pt x="382" y="667"/>
                  </a:lnTo>
                  <a:lnTo>
                    <a:pt x="382" y="667"/>
                  </a:lnTo>
                  <a:lnTo>
                    <a:pt x="334" y="663"/>
                  </a:lnTo>
                  <a:lnTo>
                    <a:pt x="287" y="662"/>
                  </a:lnTo>
                  <a:lnTo>
                    <a:pt x="240" y="660"/>
                  </a:lnTo>
                  <a:lnTo>
                    <a:pt x="191" y="660"/>
                  </a:lnTo>
                  <a:lnTo>
                    <a:pt x="191" y="660"/>
                  </a:lnTo>
                  <a:lnTo>
                    <a:pt x="174" y="659"/>
                  </a:lnTo>
                  <a:lnTo>
                    <a:pt x="156" y="658"/>
                  </a:lnTo>
                  <a:lnTo>
                    <a:pt x="119" y="654"/>
                  </a:lnTo>
                  <a:lnTo>
                    <a:pt x="84" y="650"/>
                  </a:lnTo>
                  <a:lnTo>
                    <a:pt x="47" y="647"/>
                  </a:lnTo>
                  <a:lnTo>
                    <a:pt x="47" y="647"/>
                  </a:lnTo>
                  <a:lnTo>
                    <a:pt x="46" y="630"/>
                  </a:lnTo>
                  <a:lnTo>
                    <a:pt x="46" y="612"/>
                  </a:lnTo>
                  <a:lnTo>
                    <a:pt x="49" y="594"/>
                  </a:lnTo>
                  <a:lnTo>
                    <a:pt x="51" y="575"/>
                  </a:lnTo>
                  <a:lnTo>
                    <a:pt x="58" y="537"/>
                  </a:lnTo>
                  <a:lnTo>
                    <a:pt x="62" y="520"/>
                  </a:lnTo>
                  <a:lnTo>
                    <a:pt x="63" y="503"/>
                  </a:lnTo>
                  <a:lnTo>
                    <a:pt x="63" y="503"/>
                  </a:lnTo>
                  <a:lnTo>
                    <a:pt x="64" y="482"/>
                  </a:lnTo>
                  <a:lnTo>
                    <a:pt x="68" y="463"/>
                  </a:lnTo>
                  <a:lnTo>
                    <a:pt x="75" y="443"/>
                  </a:lnTo>
                  <a:lnTo>
                    <a:pt x="80" y="424"/>
                  </a:lnTo>
                  <a:lnTo>
                    <a:pt x="94" y="384"/>
                  </a:lnTo>
                  <a:lnTo>
                    <a:pt x="100" y="365"/>
                  </a:lnTo>
                  <a:lnTo>
                    <a:pt x="105" y="345"/>
                  </a:lnTo>
                  <a:lnTo>
                    <a:pt x="105" y="345"/>
                  </a:lnTo>
                  <a:lnTo>
                    <a:pt x="110" y="325"/>
                  </a:lnTo>
                  <a:lnTo>
                    <a:pt x="118" y="305"/>
                  </a:lnTo>
                  <a:lnTo>
                    <a:pt x="126" y="285"/>
                  </a:lnTo>
                  <a:lnTo>
                    <a:pt x="135" y="265"/>
                  </a:lnTo>
                  <a:lnTo>
                    <a:pt x="155" y="227"/>
                  </a:lnTo>
                  <a:lnTo>
                    <a:pt x="174" y="189"/>
                  </a:lnTo>
                  <a:lnTo>
                    <a:pt x="174" y="189"/>
                  </a:lnTo>
                  <a:lnTo>
                    <a:pt x="186" y="169"/>
                  </a:lnTo>
                  <a:lnTo>
                    <a:pt x="198" y="148"/>
                  </a:lnTo>
                  <a:lnTo>
                    <a:pt x="212" y="128"/>
                  </a:lnTo>
                  <a:lnTo>
                    <a:pt x="227" y="108"/>
                  </a:lnTo>
                  <a:lnTo>
                    <a:pt x="244" y="90"/>
                  </a:lnTo>
                  <a:lnTo>
                    <a:pt x="261" y="73"/>
                  </a:lnTo>
                  <a:lnTo>
                    <a:pt x="279" y="57"/>
                  </a:lnTo>
                  <a:lnTo>
                    <a:pt x="298" y="43"/>
                  </a:lnTo>
                  <a:lnTo>
                    <a:pt x="298" y="43"/>
                  </a:lnTo>
                  <a:lnTo>
                    <a:pt x="302" y="40"/>
                  </a:lnTo>
                  <a:lnTo>
                    <a:pt x="306" y="36"/>
                  </a:lnTo>
                  <a:lnTo>
                    <a:pt x="308" y="33"/>
                  </a:lnTo>
                  <a:lnTo>
                    <a:pt x="309" y="27"/>
                  </a:lnTo>
                  <a:lnTo>
                    <a:pt x="309" y="23"/>
                  </a:lnTo>
                  <a:lnTo>
                    <a:pt x="309" y="19"/>
                  </a:lnTo>
                  <a:lnTo>
                    <a:pt x="305" y="12"/>
                  </a:lnTo>
                  <a:lnTo>
                    <a:pt x="300" y="5"/>
                  </a:lnTo>
                  <a:lnTo>
                    <a:pt x="297" y="2"/>
                  </a:lnTo>
                  <a:lnTo>
                    <a:pt x="293" y="1"/>
                  </a:lnTo>
                  <a:lnTo>
                    <a:pt x="289" y="0"/>
                  </a:lnTo>
                  <a:lnTo>
                    <a:pt x="284" y="0"/>
                  </a:lnTo>
                  <a:lnTo>
                    <a:pt x="280" y="1"/>
                  </a:lnTo>
                  <a:lnTo>
                    <a:pt x="276" y="4"/>
                  </a:lnTo>
                  <a:lnTo>
                    <a:pt x="276" y="4"/>
                  </a:lnTo>
                  <a:lnTo>
                    <a:pt x="257" y="17"/>
                  </a:lnTo>
                  <a:lnTo>
                    <a:pt x="240" y="31"/>
                  </a:lnTo>
                  <a:lnTo>
                    <a:pt x="223" y="47"/>
                  </a:lnTo>
                  <a:lnTo>
                    <a:pt x="207" y="64"/>
                  </a:lnTo>
                  <a:lnTo>
                    <a:pt x="192" y="81"/>
                  </a:lnTo>
                  <a:lnTo>
                    <a:pt x="178" y="98"/>
                  </a:lnTo>
                  <a:lnTo>
                    <a:pt x="165" y="116"/>
                  </a:lnTo>
                  <a:lnTo>
                    <a:pt x="152" y="136"/>
                  </a:lnTo>
                  <a:lnTo>
                    <a:pt x="152" y="136"/>
                  </a:lnTo>
                  <a:lnTo>
                    <a:pt x="126" y="178"/>
                  </a:lnTo>
                  <a:lnTo>
                    <a:pt x="113" y="201"/>
                  </a:lnTo>
                  <a:lnTo>
                    <a:pt x="100" y="225"/>
                  </a:lnTo>
                  <a:lnTo>
                    <a:pt x="88" y="250"/>
                  </a:lnTo>
                  <a:lnTo>
                    <a:pt x="77" y="274"/>
                  </a:lnTo>
                  <a:lnTo>
                    <a:pt x="70" y="299"/>
                  </a:lnTo>
                  <a:lnTo>
                    <a:pt x="63" y="322"/>
                  </a:lnTo>
                  <a:lnTo>
                    <a:pt x="63" y="322"/>
                  </a:lnTo>
                  <a:lnTo>
                    <a:pt x="58" y="342"/>
                  </a:lnTo>
                  <a:lnTo>
                    <a:pt x="53" y="363"/>
                  </a:lnTo>
                  <a:lnTo>
                    <a:pt x="38" y="405"/>
                  </a:lnTo>
                  <a:lnTo>
                    <a:pt x="30" y="425"/>
                  </a:lnTo>
                  <a:lnTo>
                    <a:pt x="25" y="446"/>
                  </a:lnTo>
                  <a:lnTo>
                    <a:pt x="20" y="467"/>
                  </a:lnTo>
                  <a:lnTo>
                    <a:pt x="17" y="489"/>
                  </a:lnTo>
                  <a:lnTo>
                    <a:pt x="17" y="489"/>
                  </a:lnTo>
                  <a:lnTo>
                    <a:pt x="16" y="510"/>
                  </a:lnTo>
                  <a:lnTo>
                    <a:pt x="12" y="533"/>
                  </a:lnTo>
                  <a:lnTo>
                    <a:pt x="4" y="580"/>
                  </a:lnTo>
                  <a:lnTo>
                    <a:pt x="0" y="605"/>
                  </a:lnTo>
                  <a:lnTo>
                    <a:pt x="0" y="629"/>
                  </a:lnTo>
                  <a:lnTo>
                    <a:pt x="0" y="641"/>
                  </a:lnTo>
                  <a:lnTo>
                    <a:pt x="2" y="651"/>
                  </a:lnTo>
                  <a:lnTo>
                    <a:pt x="3" y="662"/>
                  </a:lnTo>
                  <a:lnTo>
                    <a:pt x="7" y="672"/>
                  </a:lnTo>
                  <a:lnTo>
                    <a:pt x="7" y="672"/>
                  </a:lnTo>
                  <a:lnTo>
                    <a:pt x="9" y="677"/>
                  </a:lnTo>
                  <a:lnTo>
                    <a:pt x="12" y="681"/>
                  </a:lnTo>
                  <a:lnTo>
                    <a:pt x="16" y="685"/>
                  </a:lnTo>
                  <a:lnTo>
                    <a:pt x="20" y="686"/>
                  </a:lnTo>
                  <a:lnTo>
                    <a:pt x="20" y="686"/>
                  </a:lnTo>
                  <a:lnTo>
                    <a:pt x="24" y="689"/>
                  </a:lnTo>
                  <a:lnTo>
                    <a:pt x="26" y="692"/>
                  </a:lnTo>
                  <a:lnTo>
                    <a:pt x="32" y="693"/>
                  </a:lnTo>
                  <a:lnTo>
                    <a:pt x="36" y="693"/>
                  </a:lnTo>
                  <a:lnTo>
                    <a:pt x="36" y="693"/>
                  </a:lnTo>
                  <a:lnTo>
                    <a:pt x="70" y="694"/>
                  </a:lnTo>
                  <a:lnTo>
                    <a:pt x="105" y="697"/>
                  </a:lnTo>
                  <a:lnTo>
                    <a:pt x="139" y="701"/>
                  </a:lnTo>
                  <a:lnTo>
                    <a:pt x="173" y="705"/>
                  </a:lnTo>
                  <a:lnTo>
                    <a:pt x="173" y="705"/>
                  </a:lnTo>
                  <a:lnTo>
                    <a:pt x="221" y="706"/>
                  </a:lnTo>
                  <a:lnTo>
                    <a:pt x="268" y="706"/>
                  </a:lnTo>
                  <a:lnTo>
                    <a:pt x="317" y="707"/>
                  </a:lnTo>
                  <a:lnTo>
                    <a:pt x="340" y="709"/>
                  </a:lnTo>
                  <a:lnTo>
                    <a:pt x="364" y="711"/>
                  </a:lnTo>
                  <a:lnTo>
                    <a:pt x="364" y="711"/>
                  </a:lnTo>
                  <a:lnTo>
                    <a:pt x="402" y="714"/>
                  </a:lnTo>
                  <a:lnTo>
                    <a:pt x="438" y="716"/>
                  </a:lnTo>
                  <a:lnTo>
                    <a:pt x="475" y="719"/>
                  </a:lnTo>
                  <a:lnTo>
                    <a:pt x="512" y="719"/>
                  </a:lnTo>
                  <a:lnTo>
                    <a:pt x="585" y="720"/>
                  </a:lnTo>
                  <a:lnTo>
                    <a:pt x="659" y="720"/>
                  </a:lnTo>
                  <a:lnTo>
                    <a:pt x="659" y="720"/>
                  </a:lnTo>
                  <a:lnTo>
                    <a:pt x="733" y="720"/>
                  </a:lnTo>
                  <a:lnTo>
                    <a:pt x="806" y="719"/>
                  </a:lnTo>
                  <a:lnTo>
                    <a:pt x="843" y="719"/>
                  </a:lnTo>
                  <a:lnTo>
                    <a:pt x="879" y="716"/>
                  </a:lnTo>
                  <a:lnTo>
                    <a:pt x="916" y="714"/>
                  </a:lnTo>
                  <a:lnTo>
                    <a:pt x="954" y="711"/>
                  </a:lnTo>
                  <a:lnTo>
                    <a:pt x="954" y="711"/>
                  </a:lnTo>
                  <a:lnTo>
                    <a:pt x="977" y="709"/>
                  </a:lnTo>
                  <a:lnTo>
                    <a:pt x="1001" y="707"/>
                  </a:lnTo>
                  <a:lnTo>
                    <a:pt x="1049" y="706"/>
                  </a:lnTo>
                  <a:lnTo>
                    <a:pt x="1098" y="706"/>
                  </a:lnTo>
                  <a:lnTo>
                    <a:pt x="1145" y="705"/>
                  </a:lnTo>
                  <a:lnTo>
                    <a:pt x="1145" y="705"/>
                  </a:lnTo>
                  <a:lnTo>
                    <a:pt x="1179" y="701"/>
                  </a:lnTo>
                  <a:lnTo>
                    <a:pt x="1213" y="697"/>
                  </a:lnTo>
                  <a:lnTo>
                    <a:pt x="1248" y="694"/>
                  </a:lnTo>
                  <a:lnTo>
                    <a:pt x="1282" y="693"/>
                  </a:lnTo>
                  <a:lnTo>
                    <a:pt x="1282" y="693"/>
                  </a:lnTo>
                  <a:lnTo>
                    <a:pt x="1286" y="693"/>
                  </a:lnTo>
                  <a:lnTo>
                    <a:pt x="1291" y="692"/>
                  </a:lnTo>
                  <a:lnTo>
                    <a:pt x="1294" y="689"/>
                  </a:lnTo>
                  <a:lnTo>
                    <a:pt x="1298" y="686"/>
                  </a:lnTo>
                  <a:lnTo>
                    <a:pt x="1298" y="686"/>
                  </a:lnTo>
                  <a:lnTo>
                    <a:pt x="1302" y="685"/>
                  </a:lnTo>
                  <a:lnTo>
                    <a:pt x="1306" y="681"/>
                  </a:lnTo>
                  <a:lnTo>
                    <a:pt x="1308" y="677"/>
                  </a:lnTo>
                  <a:lnTo>
                    <a:pt x="1311" y="672"/>
                  </a:lnTo>
                  <a:lnTo>
                    <a:pt x="1311" y="672"/>
                  </a:lnTo>
                  <a:lnTo>
                    <a:pt x="1315" y="662"/>
                  </a:lnTo>
                  <a:lnTo>
                    <a:pt x="1316" y="651"/>
                  </a:lnTo>
                  <a:lnTo>
                    <a:pt x="1317" y="641"/>
                  </a:lnTo>
                  <a:lnTo>
                    <a:pt x="1317" y="629"/>
                  </a:lnTo>
                  <a:lnTo>
                    <a:pt x="1317" y="605"/>
                  </a:lnTo>
                  <a:lnTo>
                    <a:pt x="1314" y="580"/>
                  </a:lnTo>
                  <a:lnTo>
                    <a:pt x="1306" y="533"/>
                  </a:lnTo>
                  <a:lnTo>
                    <a:pt x="1302" y="510"/>
                  </a:lnTo>
                  <a:lnTo>
                    <a:pt x="1300" y="489"/>
                  </a:lnTo>
                  <a:lnTo>
                    <a:pt x="1300" y="48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8" name="chenying0907 923"/>
            <p:cNvSpPr>
              <a:spLocks noEditPoints="1"/>
            </p:cNvSpPr>
            <p:nvPr/>
          </p:nvSpPr>
          <p:spPr bwMode="auto">
            <a:xfrm>
              <a:off x="3565526" y="3633788"/>
              <a:ext cx="120650" cy="47625"/>
            </a:xfrm>
            <a:custGeom>
              <a:avLst/>
              <a:gdLst/>
              <a:ahLst/>
              <a:cxnLst>
                <a:cxn ang="0">
                  <a:pos x="300" y="30"/>
                </a:cxn>
                <a:cxn ang="0">
                  <a:pos x="298" y="21"/>
                </a:cxn>
                <a:cxn ang="0">
                  <a:pos x="294" y="14"/>
                </a:cxn>
                <a:cxn ang="0">
                  <a:pos x="280" y="8"/>
                </a:cxn>
                <a:cxn ang="0">
                  <a:pos x="274" y="8"/>
                </a:cxn>
                <a:cxn ang="0">
                  <a:pos x="214" y="3"/>
                </a:cxn>
                <a:cxn ang="0">
                  <a:pos x="94" y="0"/>
                </a:cxn>
                <a:cxn ang="0">
                  <a:pos x="34" y="0"/>
                </a:cxn>
                <a:cxn ang="0">
                  <a:pos x="27" y="1"/>
                </a:cxn>
                <a:cxn ang="0">
                  <a:pos x="18" y="1"/>
                </a:cxn>
                <a:cxn ang="0">
                  <a:pos x="9" y="5"/>
                </a:cxn>
                <a:cxn ang="0">
                  <a:pos x="2" y="12"/>
                </a:cxn>
                <a:cxn ang="0">
                  <a:pos x="0" y="22"/>
                </a:cxn>
                <a:cxn ang="0">
                  <a:pos x="1" y="41"/>
                </a:cxn>
                <a:cxn ang="0">
                  <a:pos x="7" y="76"/>
                </a:cxn>
                <a:cxn ang="0">
                  <a:pos x="14" y="92"/>
                </a:cxn>
                <a:cxn ang="0">
                  <a:pos x="18" y="95"/>
                </a:cxn>
                <a:cxn ang="0">
                  <a:pos x="28" y="103"/>
                </a:cxn>
                <a:cxn ang="0">
                  <a:pos x="48" y="109"/>
                </a:cxn>
                <a:cxn ang="0">
                  <a:pos x="95" y="112"/>
                </a:cxn>
                <a:cxn ang="0">
                  <a:pos x="121" y="114"/>
                </a:cxn>
                <a:cxn ang="0">
                  <a:pos x="201" y="119"/>
                </a:cxn>
                <a:cxn ang="0">
                  <a:pos x="242" y="116"/>
                </a:cxn>
                <a:cxn ang="0">
                  <a:pos x="280" y="109"/>
                </a:cxn>
                <a:cxn ang="0">
                  <a:pos x="285" y="107"/>
                </a:cxn>
                <a:cxn ang="0">
                  <a:pos x="294" y="101"/>
                </a:cxn>
                <a:cxn ang="0">
                  <a:pos x="300" y="86"/>
                </a:cxn>
                <a:cxn ang="0">
                  <a:pos x="303" y="63"/>
                </a:cxn>
                <a:cxn ang="0">
                  <a:pos x="300" y="30"/>
                </a:cxn>
                <a:cxn ang="0">
                  <a:pos x="121" y="68"/>
                </a:cxn>
                <a:cxn ang="0">
                  <a:pos x="87" y="64"/>
                </a:cxn>
                <a:cxn ang="0">
                  <a:pos x="53" y="60"/>
                </a:cxn>
                <a:cxn ang="0">
                  <a:pos x="49" y="56"/>
                </a:cxn>
                <a:cxn ang="0">
                  <a:pos x="47" y="46"/>
                </a:cxn>
                <a:cxn ang="0">
                  <a:pos x="205" y="48"/>
                </a:cxn>
                <a:cxn ang="0">
                  <a:pos x="257" y="52"/>
                </a:cxn>
                <a:cxn ang="0">
                  <a:pos x="257" y="67"/>
                </a:cxn>
                <a:cxn ang="0">
                  <a:pos x="223" y="69"/>
                </a:cxn>
                <a:cxn ang="0">
                  <a:pos x="155" y="71"/>
                </a:cxn>
                <a:cxn ang="0">
                  <a:pos x="121" y="68"/>
                </a:cxn>
              </a:cxnLst>
              <a:rect l="0" t="0" r="r" b="b"/>
              <a:pathLst>
                <a:path w="303" h="119">
                  <a:moveTo>
                    <a:pt x="300" y="30"/>
                  </a:moveTo>
                  <a:lnTo>
                    <a:pt x="300" y="30"/>
                  </a:lnTo>
                  <a:lnTo>
                    <a:pt x="300" y="25"/>
                  </a:lnTo>
                  <a:lnTo>
                    <a:pt x="298" y="21"/>
                  </a:lnTo>
                  <a:lnTo>
                    <a:pt x="297" y="18"/>
                  </a:lnTo>
                  <a:lnTo>
                    <a:pt x="294" y="14"/>
                  </a:lnTo>
                  <a:lnTo>
                    <a:pt x="287" y="10"/>
                  </a:lnTo>
                  <a:lnTo>
                    <a:pt x="280" y="8"/>
                  </a:lnTo>
                  <a:lnTo>
                    <a:pt x="280" y="8"/>
                  </a:lnTo>
                  <a:lnTo>
                    <a:pt x="274" y="8"/>
                  </a:lnTo>
                  <a:lnTo>
                    <a:pt x="274" y="8"/>
                  </a:lnTo>
                  <a:lnTo>
                    <a:pt x="214" y="3"/>
                  </a:lnTo>
                  <a:lnTo>
                    <a:pt x="154" y="1"/>
                  </a:lnTo>
                  <a:lnTo>
                    <a:pt x="9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3" y="3"/>
                  </a:lnTo>
                  <a:lnTo>
                    <a:pt x="9" y="5"/>
                  </a:lnTo>
                  <a:lnTo>
                    <a:pt x="5" y="8"/>
                  </a:lnTo>
                  <a:lnTo>
                    <a:pt x="2" y="12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41"/>
                  </a:lnTo>
                  <a:lnTo>
                    <a:pt x="2" y="58"/>
                  </a:lnTo>
                  <a:lnTo>
                    <a:pt x="7" y="76"/>
                  </a:lnTo>
                  <a:lnTo>
                    <a:pt x="10" y="84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8" y="95"/>
                  </a:lnTo>
                  <a:lnTo>
                    <a:pt x="23" y="99"/>
                  </a:lnTo>
                  <a:lnTo>
                    <a:pt x="28" y="103"/>
                  </a:lnTo>
                  <a:lnTo>
                    <a:pt x="34" y="106"/>
                  </a:lnTo>
                  <a:lnTo>
                    <a:pt x="48" y="109"/>
                  </a:lnTo>
                  <a:lnTo>
                    <a:pt x="64" y="111"/>
                  </a:lnTo>
                  <a:lnTo>
                    <a:pt x="95" y="112"/>
                  </a:lnTo>
                  <a:lnTo>
                    <a:pt x="121" y="114"/>
                  </a:lnTo>
                  <a:lnTo>
                    <a:pt x="121" y="114"/>
                  </a:lnTo>
                  <a:lnTo>
                    <a:pt x="161" y="116"/>
                  </a:lnTo>
                  <a:lnTo>
                    <a:pt x="201" y="119"/>
                  </a:lnTo>
                  <a:lnTo>
                    <a:pt x="221" y="118"/>
                  </a:lnTo>
                  <a:lnTo>
                    <a:pt x="242" y="116"/>
                  </a:lnTo>
                  <a:lnTo>
                    <a:pt x="261" y="114"/>
                  </a:lnTo>
                  <a:lnTo>
                    <a:pt x="280" y="109"/>
                  </a:lnTo>
                  <a:lnTo>
                    <a:pt x="280" y="109"/>
                  </a:lnTo>
                  <a:lnTo>
                    <a:pt x="285" y="107"/>
                  </a:lnTo>
                  <a:lnTo>
                    <a:pt x="290" y="105"/>
                  </a:lnTo>
                  <a:lnTo>
                    <a:pt x="294" y="101"/>
                  </a:lnTo>
                  <a:lnTo>
                    <a:pt x="297" y="97"/>
                  </a:lnTo>
                  <a:lnTo>
                    <a:pt x="300" y="86"/>
                  </a:lnTo>
                  <a:lnTo>
                    <a:pt x="302" y="75"/>
                  </a:lnTo>
                  <a:lnTo>
                    <a:pt x="303" y="63"/>
                  </a:lnTo>
                  <a:lnTo>
                    <a:pt x="302" y="51"/>
                  </a:lnTo>
                  <a:lnTo>
                    <a:pt x="300" y="30"/>
                  </a:lnTo>
                  <a:lnTo>
                    <a:pt x="300" y="30"/>
                  </a:lnTo>
                  <a:close/>
                  <a:moveTo>
                    <a:pt x="121" y="68"/>
                  </a:moveTo>
                  <a:lnTo>
                    <a:pt x="121" y="68"/>
                  </a:lnTo>
                  <a:lnTo>
                    <a:pt x="87" y="64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1" y="59"/>
                  </a:lnTo>
                  <a:lnTo>
                    <a:pt x="49" y="56"/>
                  </a:lnTo>
                  <a:lnTo>
                    <a:pt x="47" y="46"/>
                  </a:lnTo>
                  <a:lnTo>
                    <a:pt x="47" y="46"/>
                  </a:lnTo>
                  <a:lnTo>
                    <a:pt x="153" y="47"/>
                  </a:lnTo>
                  <a:lnTo>
                    <a:pt x="205" y="48"/>
                  </a:lnTo>
                  <a:lnTo>
                    <a:pt x="257" y="52"/>
                  </a:lnTo>
                  <a:lnTo>
                    <a:pt x="257" y="52"/>
                  </a:lnTo>
                  <a:lnTo>
                    <a:pt x="257" y="59"/>
                  </a:lnTo>
                  <a:lnTo>
                    <a:pt x="257" y="67"/>
                  </a:lnTo>
                  <a:lnTo>
                    <a:pt x="257" y="67"/>
                  </a:lnTo>
                  <a:lnTo>
                    <a:pt x="223" y="69"/>
                  </a:lnTo>
                  <a:lnTo>
                    <a:pt x="189" y="71"/>
                  </a:lnTo>
                  <a:lnTo>
                    <a:pt x="155" y="71"/>
                  </a:lnTo>
                  <a:lnTo>
                    <a:pt x="121" y="68"/>
                  </a:lnTo>
                  <a:lnTo>
                    <a:pt x="121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" name="PA_chenying0907 58"/>
          <p:cNvGrpSpPr/>
          <p:nvPr>
            <p:custDataLst>
              <p:tags r:id="rId2"/>
            </p:custDataLst>
          </p:nvPr>
        </p:nvGrpSpPr>
        <p:grpSpPr>
          <a:xfrm>
            <a:off x="5312557" y="1890082"/>
            <a:ext cx="1420688" cy="1374344"/>
            <a:chOff x="2033588" y="3044825"/>
            <a:chExt cx="771525" cy="746126"/>
          </a:xfrm>
          <a:solidFill>
            <a:schemeClr val="accent2"/>
          </a:solidFill>
        </p:grpSpPr>
        <p:sp>
          <p:nvSpPr>
            <p:cNvPr id="60" name="chenying0907 717"/>
            <p:cNvSpPr>
              <a:spLocks/>
            </p:cNvSpPr>
            <p:nvPr/>
          </p:nvSpPr>
          <p:spPr bwMode="auto">
            <a:xfrm>
              <a:off x="2122488" y="3668713"/>
              <a:ext cx="20638" cy="30163"/>
            </a:xfrm>
            <a:custGeom>
              <a:avLst/>
              <a:gdLst/>
              <a:ahLst/>
              <a:cxnLst>
                <a:cxn ang="0">
                  <a:pos x="42" y="1"/>
                </a:cxn>
                <a:cxn ang="0">
                  <a:pos x="42" y="1"/>
                </a:cxn>
                <a:cxn ang="0">
                  <a:pos x="29" y="14"/>
                </a:cxn>
                <a:cxn ang="0">
                  <a:pos x="15" y="27"/>
                </a:cxn>
                <a:cxn ang="0">
                  <a:pos x="15" y="27"/>
                </a:cxn>
                <a:cxn ang="0">
                  <a:pos x="13" y="31"/>
                </a:cxn>
                <a:cxn ang="0">
                  <a:pos x="12" y="37"/>
                </a:cxn>
                <a:cxn ang="0">
                  <a:pos x="9" y="46"/>
                </a:cxn>
                <a:cxn ang="0">
                  <a:pos x="6" y="56"/>
                </a:cxn>
                <a:cxn ang="0">
                  <a:pos x="4" y="60"/>
                </a:cxn>
                <a:cxn ang="0">
                  <a:pos x="1" y="64"/>
                </a:cxn>
                <a:cxn ang="0">
                  <a:pos x="1" y="64"/>
                </a:cxn>
                <a:cxn ang="0">
                  <a:pos x="0" y="68"/>
                </a:cxn>
                <a:cxn ang="0">
                  <a:pos x="0" y="71"/>
                </a:cxn>
                <a:cxn ang="0">
                  <a:pos x="2" y="73"/>
                </a:cxn>
                <a:cxn ang="0">
                  <a:pos x="5" y="74"/>
                </a:cxn>
                <a:cxn ang="0">
                  <a:pos x="12" y="74"/>
                </a:cxn>
                <a:cxn ang="0">
                  <a:pos x="12" y="74"/>
                </a:cxn>
                <a:cxn ang="0">
                  <a:pos x="14" y="73"/>
                </a:cxn>
                <a:cxn ang="0">
                  <a:pos x="17" y="71"/>
                </a:cxn>
                <a:cxn ang="0">
                  <a:pos x="17" y="67"/>
                </a:cxn>
                <a:cxn ang="0">
                  <a:pos x="14" y="64"/>
                </a:cxn>
                <a:cxn ang="0">
                  <a:pos x="14" y="64"/>
                </a:cxn>
                <a:cxn ang="0">
                  <a:pos x="18" y="54"/>
                </a:cxn>
                <a:cxn ang="0">
                  <a:pos x="21" y="42"/>
                </a:cxn>
                <a:cxn ang="0">
                  <a:pos x="21" y="42"/>
                </a:cxn>
                <a:cxn ang="0">
                  <a:pos x="23" y="38"/>
                </a:cxn>
                <a:cxn ang="0">
                  <a:pos x="26" y="33"/>
                </a:cxn>
                <a:cxn ang="0">
                  <a:pos x="34" y="25"/>
                </a:cxn>
                <a:cxn ang="0">
                  <a:pos x="49" y="10"/>
                </a:cxn>
                <a:cxn ang="0">
                  <a:pos x="49" y="10"/>
                </a:cxn>
                <a:cxn ang="0">
                  <a:pos x="51" y="8"/>
                </a:cxn>
                <a:cxn ang="0">
                  <a:pos x="51" y="5"/>
                </a:cxn>
                <a:cxn ang="0">
                  <a:pos x="49" y="1"/>
                </a:cxn>
                <a:cxn ang="0">
                  <a:pos x="46" y="0"/>
                </a:cxn>
                <a:cxn ang="0">
                  <a:pos x="43" y="0"/>
                </a:cxn>
                <a:cxn ang="0">
                  <a:pos x="42" y="1"/>
                </a:cxn>
                <a:cxn ang="0">
                  <a:pos x="42" y="1"/>
                </a:cxn>
              </a:cxnLst>
              <a:rect l="0" t="0" r="r" b="b"/>
              <a:pathLst>
                <a:path w="51" h="74">
                  <a:moveTo>
                    <a:pt x="42" y="1"/>
                  </a:moveTo>
                  <a:lnTo>
                    <a:pt x="42" y="1"/>
                  </a:lnTo>
                  <a:lnTo>
                    <a:pt x="29" y="14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3" y="31"/>
                  </a:lnTo>
                  <a:lnTo>
                    <a:pt x="12" y="37"/>
                  </a:lnTo>
                  <a:lnTo>
                    <a:pt x="9" y="46"/>
                  </a:lnTo>
                  <a:lnTo>
                    <a:pt x="6" y="56"/>
                  </a:lnTo>
                  <a:lnTo>
                    <a:pt x="4" y="60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2" y="73"/>
                  </a:lnTo>
                  <a:lnTo>
                    <a:pt x="5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4" y="73"/>
                  </a:lnTo>
                  <a:lnTo>
                    <a:pt x="17" y="71"/>
                  </a:lnTo>
                  <a:lnTo>
                    <a:pt x="17" y="67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8" y="54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3" y="38"/>
                  </a:lnTo>
                  <a:lnTo>
                    <a:pt x="26" y="33"/>
                  </a:lnTo>
                  <a:lnTo>
                    <a:pt x="34" y="25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51" y="8"/>
                  </a:lnTo>
                  <a:lnTo>
                    <a:pt x="51" y="5"/>
                  </a:lnTo>
                  <a:lnTo>
                    <a:pt x="49" y="1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1" name="chenying0907 718"/>
            <p:cNvSpPr>
              <a:spLocks/>
            </p:cNvSpPr>
            <p:nvPr/>
          </p:nvSpPr>
          <p:spPr bwMode="auto">
            <a:xfrm>
              <a:off x="2143126" y="3673475"/>
              <a:ext cx="23813" cy="25400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0" y="0"/>
                </a:cxn>
                <a:cxn ang="0">
                  <a:pos x="34" y="10"/>
                </a:cxn>
                <a:cxn ang="0">
                  <a:pos x="24" y="17"/>
                </a:cxn>
                <a:cxn ang="0">
                  <a:pos x="15" y="25"/>
                </a:cxn>
                <a:cxn ang="0">
                  <a:pos x="7" y="32"/>
                </a:cxn>
                <a:cxn ang="0">
                  <a:pos x="2" y="42"/>
                </a:cxn>
                <a:cxn ang="0">
                  <a:pos x="0" y="45"/>
                </a:cxn>
                <a:cxn ang="0">
                  <a:pos x="0" y="51"/>
                </a:cxn>
                <a:cxn ang="0">
                  <a:pos x="0" y="55"/>
                </a:cxn>
                <a:cxn ang="0">
                  <a:pos x="3" y="60"/>
                </a:cxn>
                <a:cxn ang="0">
                  <a:pos x="3" y="60"/>
                </a:cxn>
                <a:cxn ang="0">
                  <a:pos x="4" y="61"/>
                </a:cxn>
                <a:cxn ang="0">
                  <a:pos x="6" y="62"/>
                </a:cxn>
                <a:cxn ang="0">
                  <a:pos x="11" y="61"/>
                </a:cxn>
                <a:cxn ang="0">
                  <a:pos x="14" y="59"/>
                </a:cxn>
                <a:cxn ang="0">
                  <a:pos x="14" y="56"/>
                </a:cxn>
                <a:cxn ang="0">
                  <a:pos x="12" y="53"/>
                </a:cxn>
                <a:cxn ang="0">
                  <a:pos x="12" y="53"/>
                </a:cxn>
                <a:cxn ang="0">
                  <a:pos x="11" y="51"/>
                </a:cxn>
                <a:cxn ang="0">
                  <a:pos x="12" y="47"/>
                </a:cxn>
                <a:cxn ang="0">
                  <a:pos x="14" y="43"/>
                </a:cxn>
                <a:cxn ang="0">
                  <a:pos x="17" y="39"/>
                </a:cxn>
                <a:cxn ang="0">
                  <a:pos x="24" y="32"/>
                </a:cxn>
                <a:cxn ang="0">
                  <a:pos x="29" y="27"/>
                </a:cxn>
                <a:cxn ang="0">
                  <a:pos x="29" y="27"/>
                </a:cxn>
                <a:cxn ang="0">
                  <a:pos x="42" y="18"/>
                </a:cxn>
                <a:cxn ang="0">
                  <a:pos x="57" y="10"/>
                </a:cxn>
                <a:cxn ang="0">
                  <a:pos x="57" y="10"/>
                </a:cxn>
                <a:cxn ang="0">
                  <a:pos x="58" y="9"/>
                </a:cxn>
                <a:cxn ang="0">
                  <a:pos x="59" y="6"/>
                </a:cxn>
                <a:cxn ang="0">
                  <a:pos x="58" y="2"/>
                </a:cxn>
                <a:cxn ang="0">
                  <a:pos x="55" y="0"/>
                </a:cxn>
                <a:cxn ang="0">
                  <a:pos x="53" y="0"/>
                </a:cxn>
                <a:cxn ang="0">
                  <a:pos x="50" y="0"/>
                </a:cxn>
                <a:cxn ang="0">
                  <a:pos x="50" y="0"/>
                </a:cxn>
              </a:cxnLst>
              <a:rect l="0" t="0" r="r" b="b"/>
              <a:pathLst>
                <a:path w="59" h="62">
                  <a:moveTo>
                    <a:pt x="50" y="0"/>
                  </a:moveTo>
                  <a:lnTo>
                    <a:pt x="50" y="0"/>
                  </a:lnTo>
                  <a:lnTo>
                    <a:pt x="34" y="10"/>
                  </a:lnTo>
                  <a:lnTo>
                    <a:pt x="24" y="17"/>
                  </a:lnTo>
                  <a:lnTo>
                    <a:pt x="15" y="25"/>
                  </a:lnTo>
                  <a:lnTo>
                    <a:pt x="7" y="32"/>
                  </a:lnTo>
                  <a:lnTo>
                    <a:pt x="2" y="42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4" y="61"/>
                  </a:lnTo>
                  <a:lnTo>
                    <a:pt x="6" y="62"/>
                  </a:lnTo>
                  <a:lnTo>
                    <a:pt x="11" y="61"/>
                  </a:lnTo>
                  <a:lnTo>
                    <a:pt x="14" y="59"/>
                  </a:lnTo>
                  <a:lnTo>
                    <a:pt x="14" y="56"/>
                  </a:lnTo>
                  <a:lnTo>
                    <a:pt x="12" y="53"/>
                  </a:lnTo>
                  <a:lnTo>
                    <a:pt x="12" y="53"/>
                  </a:lnTo>
                  <a:lnTo>
                    <a:pt x="11" y="51"/>
                  </a:lnTo>
                  <a:lnTo>
                    <a:pt x="12" y="47"/>
                  </a:lnTo>
                  <a:lnTo>
                    <a:pt x="14" y="43"/>
                  </a:lnTo>
                  <a:lnTo>
                    <a:pt x="17" y="39"/>
                  </a:lnTo>
                  <a:lnTo>
                    <a:pt x="24" y="32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42" y="18"/>
                  </a:lnTo>
                  <a:lnTo>
                    <a:pt x="57" y="10"/>
                  </a:lnTo>
                  <a:lnTo>
                    <a:pt x="57" y="10"/>
                  </a:lnTo>
                  <a:lnTo>
                    <a:pt x="58" y="9"/>
                  </a:lnTo>
                  <a:lnTo>
                    <a:pt x="59" y="6"/>
                  </a:lnTo>
                  <a:lnTo>
                    <a:pt x="58" y="2"/>
                  </a:lnTo>
                  <a:lnTo>
                    <a:pt x="55" y="0"/>
                  </a:lnTo>
                  <a:lnTo>
                    <a:pt x="53" y="0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2" name="chenying0907 719"/>
            <p:cNvSpPr>
              <a:spLocks/>
            </p:cNvSpPr>
            <p:nvPr/>
          </p:nvSpPr>
          <p:spPr bwMode="auto">
            <a:xfrm>
              <a:off x="2165351" y="3676650"/>
              <a:ext cx="20638" cy="23813"/>
            </a:xfrm>
            <a:custGeom>
              <a:avLst/>
              <a:gdLst/>
              <a:ahLst/>
              <a:cxnLst>
                <a:cxn ang="0">
                  <a:pos x="44" y="1"/>
                </a:cxn>
                <a:cxn ang="0">
                  <a:pos x="44" y="1"/>
                </a:cxn>
                <a:cxn ang="0">
                  <a:pos x="30" y="13"/>
                </a:cxn>
                <a:cxn ang="0">
                  <a:pos x="22" y="21"/>
                </a:cxn>
                <a:cxn ang="0">
                  <a:pos x="13" y="29"/>
                </a:cxn>
                <a:cxn ang="0">
                  <a:pos x="6" y="37"/>
                </a:cxn>
                <a:cxn ang="0">
                  <a:pos x="1" y="46"/>
                </a:cxn>
                <a:cxn ang="0">
                  <a:pos x="0" y="50"/>
                </a:cxn>
                <a:cxn ang="0">
                  <a:pos x="0" y="54"/>
                </a:cxn>
                <a:cxn ang="0">
                  <a:pos x="1" y="57"/>
                </a:cxn>
                <a:cxn ang="0">
                  <a:pos x="4" y="61"/>
                </a:cxn>
                <a:cxn ang="0">
                  <a:pos x="4" y="61"/>
                </a:cxn>
                <a:cxn ang="0">
                  <a:pos x="5" y="63"/>
                </a:cxn>
                <a:cxn ang="0">
                  <a:pos x="8" y="63"/>
                </a:cxn>
                <a:cxn ang="0">
                  <a:pos x="10" y="63"/>
                </a:cxn>
                <a:cxn ang="0">
                  <a:pos x="11" y="61"/>
                </a:cxn>
                <a:cxn ang="0">
                  <a:pos x="13" y="57"/>
                </a:cxn>
                <a:cxn ang="0">
                  <a:pos x="13" y="55"/>
                </a:cxn>
                <a:cxn ang="0">
                  <a:pos x="11" y="54"/>
                </a:cxn>
                <a:cxn ang="0">
                  <a:pos x="11" y="54"/>
                </a:cxn>
                <a:cxn ang="0">
                  <a:pos x="11" y="52"/>
                </a:cxn>
                <a:cxn ang="0">
                  <a:pos x="11" y="50"/>
                </a:cxn>
                <a:cxn ang="0">
                  <a:pos x="14" y="44"/>
                </a:cxn>
                <a:cxn ang="0">
                  <a:pos x="21" y="38"/>
                </a:cxn>
                <a:cxn ang="0">
                  <a:pos x="27" y="31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53" y="8"/>
                </a:cxn>
                <a:cxn ang="0">
                  <a:pos x="53" y="5"/>
                </a:cxn>
                <a:cxn ang="0">
                  <a:pos x="52" y="3"/>
                </a:cxn>
                <a:cxn ang="0">
                  <a:pos x="48" y="0"/>
                </a:cxn>
                <a:cxn ang="0">
                  <a:pos x="45" y="0"/>
                </a:cxn>
                <a:cxn ang="0">
                  <a:pos x="44" y="1"/>
                </a:cxn>
                <a:cxn ang="0">
                  <a:pos x="44" y="1"/>
                </a:cxn>
              </a:cxnLst>
              <a:rect l="0" t="0" r="r" b="b"/>
              <a:pathLst>
                <a:path w="53" h="63">
                  <a:moveTo>
                    <a:pt x="44" y="1"/>
                  </a:moveTo>
                  <a:lnTo>
                    <a:pt x="44" y="1"/>
                  </a:lnTo>
                  <a:lnTo>
                    <a:pt x="30" y="13"/>
                  </a:lnTo>
                  <a:lnTo>
                    <a:pt x="22" y="21"/>
                  </a:lnTo>
                  <a:lnTo>
                    <a:pt x="13" y="29"/>
                  </a:lnTo>
                  <a:lnTo>
                    <a:pt x="6" y="37"/>
                  </a:lnTo>
                  <a:lnTo>
                    <a:pt x="1" y="46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1" y="57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5" y="63"/>
                  </a:lnTo>
                  <a:lnTo>
                    <a:pt x="8" y="63"/>
                  </a:lnTo>
                  <a:lnTo>
                    <a:pt x="10" y="63"/>
                  </a:lnTo>
                  <a:lnTo>
                    <a:pt x="11" y="61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11" y="50"/>
                  </a:lnTo>
                  <a:lnTo>
                    <a:pt x="14" y="44"/>
                  </a:lnTo>
                  <a:lnTo>
                    <a:pt x="21" y="38"/>
                  </a:lnTo>
                  <a:lnTo>
                    <a:pt x="27" y="31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3" y="8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4" y="1"/>
                  </a:lnTo>
                  <a:lnTo>
                    <a:pt x="44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3" name="chenying0907 720"/>
            <p:cNvSpPr>
              <a:spLocks/>
            </p:cNvSpPr>
            <p:nvPr/>
          </p:nvSpPr>
          <p:spPr bwMode="auto">
            <a:xfrm>
              <a:off x="2176463" y="3671888"/>
              <a:ext cx="34925" cy="33338"/>
            </a:xfrm>
            <a:custGeom>
              <a:avLst/>
              <a:gdLst/>
              <a:ahLst/>
              <a:cxnLst>
                <a:cxn ang="0">
                  <a:pos x="77" y="3"/>
                </a:cxn>
                <a:cxn ang="0">
                  <a:pos x="77" y="3"/>
                </a:cxn>
                <a:cxn ang="0">
                  <a:pos x="65" y="13"/>
                </a:cxn>
                <a:cxn ang="0">
                  <a:pos x="53" y="22"/>
                </a:cxn>
                <a:cxn ang="0">
                  <a:pos x="31" y="42"/>
                </a:cxn>
                <a:cxn ang="0">
                  <a:pos x="31" y="42"/>
                </a:cxn>
                <a:cxn ang="0">
                  <a:pos x="22" y="50"/>
                </a:cxn>
                <a:cxn ang="0">
                  <a:pos x="14" y="59"/>
                </a:cxn>
                <a:cxn ang="0">
                  <a:pos x="6" y="68"/>
                </a:cxn>
                <a:cxn ang="0">
                  <a:pos x="1" y="79"/>
                </a:cxn>
                <a:cxn ang="0">
                  <a:pos x="1" y="79"/>
                </a:cxn>
                <a:cxn ang="0">
                  <a:pos x="0" y="81"/>
                </a:cxn>
                <a:cxn ang="0">
                  <a:pos x="1" y="84"/>
                </a:cxn>
                <a:cxn ang="0">
                  <a:pos x="2" y="85"/>
                </a:cxn>
                <a:cxn ang="0">
                  <a:pos x="4" y="85"/>
                </a:cxn>
                <a:cxn ang="0">
                  <a:pos x="9" y="85"/>
                </a:cxn>
                <a:cxn ang="0">
                  <a:pos x="10" y="84"/>
                </a:cxn>
                <a:cxn ang="0">
                  <a:pos x="12" y="83"/>
                </a:cxn>
                <a:cxn ang="0">
                  <a:pos x="12" y="83"/>
                </a:cxn>
                <a:cxn ang="0">
                  <a:pos x="14" y="76"/>
                </a:cxn>
                <a:cxn ang="0">
                  <a:pos x="18" y="71"/>
                </a:cxn>
                <a:cxn ang="0">
                  <a:pos x="27" y="60"/>
                </a:cxn>
                <a:cxn ang="0">
                  <a:pos x="38" y="50"/>
                </a:cxn>
                <a:cxn ang="0">
                  <a:pos x="48" y="42"/>
                </a:cxn>
                <a:cxn ang="0">
                  <a:pos x="48" y="42"/>
                </a:cxn>
                <a:cxn ang="0">
                  <a:pos x="57" y="35"/>
                </a:cxn>
                <a:cxn ang="0">
                  <a:pos x="67" y="28"/>
                </a:cxn>
                <a:cxn ang="0">
                  <a:pos x="85" y="11"/>
                </a:cxn>
                <a:cxn ang="0">
                  <a:pos x="85" y="11"/>
                </a:cxn>
                <a:cxn ang="0">
                  <a:pos x="86" y="8"/>
                </a:cxn>
                <a:cxn ang="0">
                  <a:pos x="86" y="7"/>
                </a:cxn>
                <a:cxn ang="0">
                  <a:pos x="85" y="3"/>
                </a:cxn>
                <a:cxn ang="0">
                  <a:pos x="81" y="0"/>
                </a:cxn>
                <a:cxn ang="0">
                  <a:pos x="78" y="1"/>
                </a:cxn>
                <a:cxn ang="0">
                  <a:pos x="77" y="3"/>
                </a:cxn>
                <a:cxn ang="0">
                  <a:pos x="77" y="3"/>
                </a:cxn>
              </a:cxnLst>
              <a:rect l="0" t="0" r="r" b="b"/>
              <a:pathLst>
                <a:path w="86" h="85">
                  <a:moveTo>
                    <a:pt x="77" y="3"/>
                  </a:moveTo>
                  <a:lnTo>
                    <a:pt x="77" y="3"/>
                  </a:lnTo>
                  <a:lnTo>
                    <a:pt x="65" y="13"/>
                  </a:lnTo>
                  <a:lnTo>
                    <a:pt x="53" y="22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22" y="50"/>
                  </a:lnTo>
                  <a:lnTo>
                    <a:pt x="14" y="59"/>
                  </a:lnTo>
                  <a:lnTo>
                    <a:pt x="6" y="68"/>
                  </a:lnTo>
                  <a:lnTo>
                    <a:pt x="1" y="79"/>
                  </a:lnTo>
                  <a:lnTo>
                    <a:pt x="1" y="79"/>
                  </a:lnTo>
                  <a:lnTo>
                    <a:pt x="0" y="81"/>
                  </a:lnTo>
                  <a:lnTo>
                    <a:pt x="1" y="84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9" y="85"/>
                  </a:lnTo>
                  <a:lnTo>
                    <a:pt x="10" y="84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14" y="76"/>
                  </a:lnTo>
                  <a:lnTo>
                    <a:pt x="18" y="71"/>
                  </a:lnTo>
                  <a:lnTo>
                    <a:pt x="27" y="60"/>
                  </a:lnTo>
                  <a:lnTo>
                    <a:pt x="38" y="50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57" y="35"/>
                  </a:lnTo>
                  <a:lnTo>
                    <a:pt x="67" y="28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6" y="8"/>
                  </a:lnTo>
                  <a:lnTo>
                    <a:pt x="86" y="7"/>
                  </a:lnTo>
                  <a:lnTo>
                    <a:pt x="85" y="3"/>
                  </a:lnTo>
                  <a:lnTo>
                    <a:pt x="81" y="0"/>
                  </a:lnTo>
                  <a:lnTo>
                    <a:pt x="78" y="1"/>
                  </a:lnTo>
                  <a:lnTo>
                    <a:pt x="77" y="3"/>
                  </a:lnTo>
                  <a:lnTo>
                    <a:pt x="77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4" name="chenying0907 721"/>
            <p:cNvSpPr>
              <a:spLocks/>
            </p:cNvSpPr>
            <p:nvPr/>
          </p:nvSpPr>
          <p:spPr bwMode="auto">
            <a:xfrm>
              <a:off x="2200276" y="3676650"/>
              <a:ext cx="26988" cy="26988"/>
            </a:xfrm>
            <a:custGeom>
              <a:avLst/>
              <a:gdLst/>
              <a:ahLst/>
              <a:cxnLst>
                <a:cxn ang="0">
                  <a:pos x="59" y="1"/>
                </a:cxn>
                <a:cxn ang="0">
                  <a:pos x="59" y="1"/>
                </a:cxn>
                <a:cxn ang="0">
                  <a:pos x="51" y="9"/>
                </a:cxn>
                <a:cxn ang="0">
                  <a:pos x="42" y="16"/>
                </a:cxn>
                <a:cxn ang="0">
                  <a:pos x="25" y="27"/>
                </a:cxn>
                <a:cxn ang="0">
                  <a:pos x="17" y="34"/>
                </a:cxn>
                <a:cxn ang="0">
                  <a:pos x="11" y="42"/>
                </a:cxn>
                <a:cxn ang="0">
                  <a:pos x="4" y="51"/>
                </a:cxn>
                <a:cxn ang="0">
                  <a:pos x="0" y="61"/>
                </a:cxn>
                <a:cxn ang="0">
                  <a:pos x="0" y="61"/>
                </a:cxn>
                <a:cxn ang="0">
                  <a:pos x="0" y="64"/>
                </a:cxn>
                <a:cxn ang="0">
                  <a:pos x="2" y="67"/>
                </a:cxn>
                <a:cxn ang="0">
                  <a:pos x="4" y="68"/>
                </a:cxn>
                <a:cxn ang="0">
                  <a:pos x="7" y="69"/>
                </a:cxn>
                <a:cxn ang="0">
                  <a:pos x="12" y="69"/>
                </a:cxn>
                <a:cxn ang="0">
                  <a:pos x="12" y="69"/>
                </a:cxn>
                <a:cxn ang="0">
                  <a:pos x="15" y="68"/>
                </a:cxn>
                <a:cxn ang="0">
                  <a:pos x="16" y="67"/>
                </a:cxn>
                <a:cxn ang="0">
                  <a:pos x="17" y="64"/>
                </a:cxn>
                <a:cxn ang="0">
                  <a:pos x="17" y="60"/>
                </a:cxn>
                <a:cxn ang="0">
                  <a:pos x="15" y="57"/>
                </a:cxn>
                <a:cxn ang="0">
                  <a:pos x="15" y="57"/>
                </a:cxn>
                <a:cxn ang="0">
                  <a:pos x="19" y="50"/>
                </a:cxn>
                <a:cxn ang="0">
                  <a:pos x="24" y="43"/>
                </a:cxn>
                <a:cxn ang="0">
                  <a:pos x="30" y="37"/>
                </a:cxn>
                <a:cxn ang="0">
                  <a:pos x="38" y="31"/>
                </a:cxn>
                <a:cxn ang="0">
                  <a:pos x="54" y="21"/>
                </a:cxn>
                <a:cxn ang="0">
                  <a:pos x="61" y="16"/>
                </a:cxn>
                <a:cxn ang="0">
                  <a:pos x="67" y="10"/>
                </a:cxn>
                <a:cxn ang="0">
                  <a:pos x="67" y="10"/>
                </a:cxn>
                <a:cxn ang="0">
                  <a:pos x="68" y="8"/>
                </a:cxn>
                <a:cxn ang="0">
                  <a:pos x="70" y="5"/>
                </a:cxn>
                <a:cxn ang="0">
                  <a:pos x="67" y="3"/>
                </a:cxn>
                <a:cxn ang="0">
                  <a:pos x="63" y="0"/>
                </a:cxn>
                <a:cxn ang="0">
                  <a:pos x="62" y="0"/>
                </a:cxn>
                <a:cxn ang="0">
                  <a:pos x="59" y="1"/>
                </a:cxn>
                <a:cxn ang="0">
                  <a:pos x="59" y="1"/>
                </a:cxn>
              </a:cxnLst>
              <a:rect l="0" t="0" r="r" b="b"/>
              <a:pathLst>
                <a:path w="70" h="69">
                  <a:moveTo>
                    <a:pt x="59" y="1"/>
                  </a:moveTo>
                  <a:lnTo>
                    <a:pt x="59" y="1"/>
                  </a:lnTo>
                  <a:lnTo>
                    <a:pt x="51" y="9"/>
                  </a:lnTo>
                  <a:lnTo>
                    <a:pt x="42" y="16"/>
                  </a:lnTo>
                  <a:lnTo>
                    <a:pt x="25" y="27"/>
                  </a:lnTo>
                  <a:lnTo>
                    <a:pt x="17" y="34"/>
                  </a:lnTo>
                  <a:lnTo>
                    <a:pt x="11" y="42"/>
                  </a:lnTo>
                  <a:lnTo>
                    <a:pt x="4" y="5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2" y="67"/>
                  </a:lnTo>
                  <a:lnTo>
                    <a:pt x="4" y="68"/>
                  </a:lnTo>
                  <a:lnTo>
                    <a:pt x="7" y="69"/>
                  </a:lnTo>
                  <a:lnTo>
                    <a:pt x="12" y="69"/>
                  </a:lnTo>
                  <a:lnTo>
                    <a:pt x="12" y="69"/>
                  </a:lnTo>
                  <a:lnTo>
                    <a:pt x="15" y="68"/>
                  </a:lnTo>
                  <a:lnTo>
                    <a:pt x="16" y="67"/>
                  </a:lnTo>
                  <a:lnTo>
                    <a:pt x="17" y="64"/>
                  </a:lnTo>
                  <a:lnTo>
                    <a:pt x="17" y="60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19" y="50"/>
                  </a:lnTo>
                  <a:lnTo>
                    <a:pt x="24" y="43"/>
                  </a:lnTo>
                  <a:lnTo>
                    <a:pt x="30" y="37"/>
                  </a:lnTo>
                  <a:lnTo>
                    <a:pt x="38" y="31"/>
                  </a:lnTo>
                  <a:lnTo>
                    <a:pt x="54" y="21"/>
                  </a:lnTo>
                  <a:lnTo>
                    <a:pt x="61" y="16"/>
                  </a:lnTo>
                  <a:lnTo>
                    <a:pt x="67" y="10"/>
                  </a:lnTo>
                  <a:lnTo>
                    <a:pt x="67" y="10"/>
                  </a:lnTo>
                  <a:lnTo>
                    <a:pt x="68" y="8"/>
                  </a:lnTo>
                  <a:lnTo>
                    <a:pt x="70" y="5"/>
                  </a:lnTo>
                  <a:lnTo>
                    <a:pt x="67" y="3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59" y="1"/>
                  </a:lnTo>
                  <a:lnTo>
                    <a:pt x="59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5" name="chenying0907 722"/>
            <p:cNvSpPr>
              <a:spLocks/>
            </p:cNvSpPr>
            <p:nvPr/>
          </p:nvSpPr>
          <p:spPr bwMode="auto">
            <a:xfrm>
              <a:off x="2222501" y="3676650"/>
              <a:ext cx="25400" cy="31750"/>
            </a:xfrm>
            <a:custGeom>
              <a:avLst/>
              <a:gdLst/>
              <a:ahLst/>
              <a:cxnLst>
                <a:cxn ang="0">
                  <a:pos x="52" y="1"/>
                </a:cxn>
                <a:cxn ang="0">
                  <a:pos x="52" y="1"/>
                </a:cxn>
                <a:cxn ang="0">
                  <a:pos x="43" y="13"/>
                </a:cxn>
                <a:cxn ang="0">
                  <a:pos x="35" y="23"/>
                </a:cxn>
                <a:cxn ang="0">
                  <a:pos x="26" y="34"/>
                </a:cxn>
                <a:cxn ang="0">
                  <a:pos x="16" y="44"/>
                </a:cxn>
                <a:cxn ang="0">
                  <a:pos x="16" y="44"/>
                </a:cxn>
                <a:cxn ang="0">
                  <a:pos x="9" y="51"/>
                </a:cxn>
                <a:cxn ang="0">
                  <a:pos x="4" y="57"/>
                </a:cxn>
                <a:cxn ang="0">
                  <a:pos x="1" y="65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0" y="77"/>
                </a:cxn>
                <a:cxn ang="0">
                  <a:pos x="1" y="78"/>
                </a:cxn>
                <a:cxn ang="0">
                  <a:pos x="5" y="80"/>
                </a:cxn>
                <a:cxn ang="0">
                  <a:pos x="9" y="78"/>
                </a:cxn>
                <a:cxn ang="0">
                  <a:pos x="10" y="77"/>
                </a:cxn>
                <a:cxn ang="0">
                  <a:pos x="12" y="74"/>
                </a:cxn>
                <a:cxn ang="0">
                  <a:pos x="12" y="74"/>
                </a:cxn>
                <a:cxn ang="0">
                  <a:pos x="12" y="69"/>
                </a:cxn>
                <a:cxn ang="0">
                  <a:pos x="13" y="65"/>
                </a:cxn>
                <a:cxn ang="0">
                  <a:pos x="18" y="57"/>
                </a:cxn>
                <a:cxn ang="0">
                  <a:pos x="25" y="51"/>
                </a:cxn>
                <a:cxn ang="0">
                  <a:pos x="33" y="44"/>
                </a:cxn>
                <a:cxn ang="0">
                  <a:pos x="33" y="44"/>
                </a:cxn>
                <a:cxn ang="0">
                  <a:pos x="40" y="37"/>
                </a:cxn>
                <a:cxn ang="0">
                  <a:pos x="47" y="27"/>
                </a:cxn>
                <a:cxn ang="0">
                  <a:pos x="54" y="18"/>
                </a:cxn>
                <a:cxn ang="0">
                  <a:pos x="61" y="10"/>
                </a:cxn>
                <a:cxn ang="0">
                  <a:pos x="61" y="10"/>
                </a:cxn>
                <a:cxn ang="0">
                  <a:pos x="63" y="8"/>
                </a:cxn>
                <a:cxn ang="0">
                  <a:pos x="63" y="5"/>
                </a:cxn>
                <a:cxn ang="0">
                  <a:pos x="60" y="1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2" y="1"/>
                </a:cxn>
                <a:cxn ang="0">
                  <a:pos x="52" y="1"/>
                </a:cxn>
              </a:cxnLst>
              <a:rect l="0" t="0" r="r" b="b"/>
              <a:pathLst>
                <a:path w="63" h="80">
                  <a:moveTo>
                    <a:pt x="52" y="1"/>
                  </a:moveTo>
                  <a:lnTo>
                    <a:pt x="52" y="1"/>
                  </a:lnTo>
                  <a:lnTo>
                    <a:pt x="43" y="13"/>
                  </a:lnTo>
                  <a:lnTo>
                    <a:pt x="35" y="23"/>
                  </a:lnTo>
                  <a:lnTo>
                    <a:pt x="26" y="3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9" y="51"/>
                  </a:lnTo>
                  <a:lnTo>
                    <a:pt x="4" y="57"/>
                  </a:lnTo>
                  <a:lnTo>
                    <a:pt x="1" y="65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7"/>
                  </a:lnTo>
                  <a:lnTo>
                    <a:pt x="1" y="78"/>
                  </a:lnTo>
                  <a:lnTo>
                    <a:pt x="5" y="80"/>
                  </a:lnTo>
                  <a:lnTo>
                    <a:pt x="9" y="78"/>
                  </a:lnTo>
                  <a:lnTo>
                    <a:pt x="10" y="77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69"/>
                  </a:lnTo>
                  <a:lnTo>
                    <a:pt x="13" y="65"/>
                  </a:lnTo>
                  <a:lnTo>
                    <a:pt x="18" y="57"/>
                  </a:lnTo>
                  <a:lnTo>
                    <a:pt x="25" y="51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40" y="37"/>
                  </a:lnTo>
                  <a:lnTo>
                    <a:pt x="47" y="27"/>
                  </a:lnTo>
                  <a:lnTo>
                    <a:pt x="54" y="18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3" y="8"/>
                  </a:lnTo>
                  <a:lnTo>
                    <a:pt x="63" y="5"/>
                  </a:lnTo>
                  <a:lnTo>
                    <a:pt x="60" y="1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2" y="1"/>
                  </a:lnTo>
                  <a:lnTo>
                    <a:pt x="5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6" name="chenying0907 723"/>
            <p:cNvSpPr>
              <a:spLocks/>
            </p:cNvSpPr>
            <p:nvPr/>
          </p:nvSpPr>
          <p:spPr bwMode="auto">
            <a:xfrm>
              <a:off x="2238376" y="3681413"/>
              <a:ext cx="26988" cy="33338"/>
            </a:xfrm>
            <a:custGeom>
              <a:avLst/>
              <a:gdLst/>
              <a:ahLst/>
              <a:cxnLst>
                <a:cxn ang="0">
                  <a:pos x="59" y="1"/>
                </a:cxn>
                <a:cxn ang="0">
                  <a:pos x="59" y="1"/>
                </a:cxn>
                <a:cxn ang="0">
                  <a:pos x="42" y="18"/>
                </a:cxn>
                <a:cxn ang="0">
                  <a:pos x="26" y="36"/>
                </a:cxn>
                <a:cxn ang="0">
                  <a:pos x="18" y="45"/>
                </a:cxn>
                <a:cxn ang="0">
                  <a:pos x="12" y="56"/>
                </a:cxn>
                <a:cxn ang="0">
                  <a:pos x="5" y="66"/>
                </a:cxn>
                <a:cxn ang="0">
                  <a:pos x="1" y="78"/>
                </a:cxn>
                <a:cxn ang="0">
                  <a:pos x="1" y="78"/>
                </a:cxn>
                <a:cxn ang="0">
                  <a:pos x="0" y="81"/>
                </a:cxn>
                <a:cxn ang="0">
                  <a:pos x="1" y="82"/>
                </a:cxn>
                <a:cxn ang="0">
                  <a:pos x="3" y="83"/>
                </a:cxn>
                <a:cxn ang="0">
                  <a:pos x="4" y="85"/>
                </a:cxn>
                <a:cxn ang="0">
                  <a:pos x="9" y="85"/>
                </a:cxn>
                <a:cxn ang="0">
                  <a:pos x="11" y="83"/>
                </a:cxn>
                <a:cxn ang="0">
                  <a:pos x="12" y="81"/>
                </a:cxn>
                <a:cxn ang="0">
                  <a:pos x="12" y="81"/>
                </a:cxn>
                <a:cxn ang="0">
                  <a:pos x="17" y="70"/>
                </a:cxn>
                <a:cxn ang="0">
                  <a:pos x="22" y="61"/>
                </a:cxn>
                <a:cxn ang="0">
                  <a:pos x="29" y="51"/>
                </a:cxn>
                <a:cxn ang="0">
                  <a:pos x="35" y="43"/>
                </a:cxn>
                <a:cxn ang="0">
                  <a:pos x="51" y="26"/>
                </a:cxn>
                <a:cxn ang="0">
                  <a:pos x="68" y="9"/>
                </a:cxn>
                <a:cxn ang="0">
                  <a:pos x="68" y="9"/>
                </a:cxn>
                <a:cxn ang="0">
                  <a:pos x="69" y="8"/>
                </a:cxn>
                <a:cxn ang="0">
                  <a:pos x="69" y="5"/>
                </a:cxn>
                <a:cxn ang="0">
                  <a:pos x="67" y="1"/>
                </a:cxn>
                <a:cxn ang="0">
                  <a:pos x="64" y="0"/>
                </a:cxn>
                <a:cxn ang="0">
                  <a:pos x="62" y="0"/>
                </a:cxn>
                <a:cxn ang="0">
                  <a:pos x="59" y="1"/>
                </a:cxn>
                <a:cxn ang="0">
                  <a:pos x="59" y="1"/>
                </a:cxn>
              </a:cxnLst>
              <a:rect l="0" t="0" r="r" b="b"/>
              <a:pathLst>
                <a:path w="69" h="85">
                  <a:moveTo>
                    <a:pt x="59" y="1"/>
                  </a:moveTo>
                  <a:lnTo>
                    <a:pt x="59" y="1"/>
                  </a:lnTo>
                  <a:lnTo>
                    <a:pt x="42" y="18"/>
                  </a:lnTo>
                  <a:lnTo>
                    <a:pt x="26" y="36"/>
                  </a:lnTo>
                  <a:lnTo>
                    <a:pt x="18" y="45"/>
                  </a:lnTo>
                  <a:lnTo>
                    <a:pt x="12" y="56"/>
                  </a:lnTo>
                  <a:lnTo>
                    <a:pt x="5" y="66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0" y="81"/>
                  </a:lnTo>
                  <a:lnTo>
                    <a:pt x="1" y="82"/>
                  </a:lnTo>
                  <a:lnTo>
                    <a:pt x="3" y="83"/>
                  </a:lnTo>
                  <a:lnTo>
                    <a:pt x="4" y="85"/>
                  </a:lnTo>
                  <a:lnTo>
                    <a:pt x="9" y="85"/>
                  </a:lnTo>
                  <a:lnTo>
                    <a:pt x="11" y="83"/>
                  </a:lnTo>
                  <a:lnTo>
                    <a:pt x="12" y="81"/>
                  </a:lnTo>
                  <a:lnTo>
                    <a:pt x="12" y="81"/>
                  </a:lnTo>
                  <a:lnTo>
                    <a:pt x="17" y="70"/>
                  </a:lnTo>
                  <a:lnTo>
                    <a:pt x="22" y="61"/>
                  </a:lnTo>
                  <a:lnTo>
                    <a:pt x="29" y="51"/>
                  </a:lnTo>
                  <a:lnTo>
                    <a:pt x="35" y="43"/>
                  </a:lnTo>
                  <a:lnTo>
                    <a:pt x="51" y="26"/>
                  </a:lnTo>
                  <a:lnTo>
                    <a:pt x="68" y="9"/>
                  </a:lnTo>
                  <a:lnTo>
                    <a:pt x="68" y="9"/>
                  </a:lnTo>
                  <a:lnTo>
                    <a:pt x="69" y="8"/>
                  </a:lnTo>
                  <a:lnTo>
                    <a:pt x="69" y="5"/>
                  </a:lnTo>
                  <a:lnTo>
                    <a:pt x="67" y="1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9" y="1"/>
                  </a:lnTo>
                  <a:lnTo>
                    <a:pt x="59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7" name="chenying0907 724"/>
            <p:cNvSpPr>
              <a:spLocks/>
            </p:cNvSpPr>
            <p:nvPr/>
          </p:nvSpPr>
          <p:spPr bwMode="auto">
            <a:xfrm>
              <a:off x="2268538" y="3681413"/>
              <a:ext cx="28575" cy="33338"/>
            </a:xfrm>
            <a:custGeom>
              <a:avLst/>
              <a:gdLst/>
              <a:ahLst/>
              <a:cxnLst>
                <a:cxn ang="0">
                  <a:pos x="64" y="1"/>
                </a:cxn>
                <a:cxn ang="0">
                  <a:pos x="64" y="1"/>
                </a:cxn>
                <a:cxn ang="0">
                  <a:pos x="45" y="18"/>
                </a:cxn>
                <a:cxn ang="0">
                  <a:pos x="27" y="35"/>
                </a:cxn>
                <a:cxn ang="0">
                  <a:pos x="18" y="45"/>
                </a:cxn>
                <a:cxn ang="0">
                  <a:pos x="10" y="55"/>
                </a:cxn>
                <a:cxn ang="0">
                  <a:pos x="4" y="66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0" y="81"/>
                </a:cxn>
                <a:cxn ang="0">
                  <a:pos x="1" y="82"/>
                </a:cxn>
                <a:cxn ang="0">
                  <a:pos x="5" y="85"/>
                </a:cxn>
                <a:cxn ang="0">
                  <a:pos x="9" y="85"/>
                </a:cxn>
                <a:cxn ang="0">
                  <a:pos x="10" y="83"/>
                </a:cxn>
                <a:cxn ang="0">
                  <a:pos x="11" y="81"/>
                </a:cxn>
                <a:cxn ang="0">
                  <a:pos x="11" y="81"/>
                </a:cxn>
                <a:cxn ang="0">
                  <a:pos x="15" y="70"/>
                </a:cxn>
                <a:cxn ang="0">
                  <a:pos x="21" y="60"/>
                </a:cxn>
                <a:cxn ang="0">
                  <a:pos x="28" y="51"/>
                </a:cxn>
                <a:cxn ang="0">
                  <a:pos x="36" y="42"/>
                </a:cxn>
                <a:cxn ang="0">
                  <a:pos x="55" y="25"/>
                </a:cxn>
                <a:cxn ang="0">
                  <a:pos x="73" y="9"/>
                </a:cxn>
                <a:cxn ang="0">
                  <a:pos x="73" y="9"/>
                </a:cxn>
                <a:cxn ang="0">
                  <a:pos x="74" y="8"/>
                </a:cxn>
                <a:cxn ang="0">
                  <a:pos x="74" y="5"/>
                </a:cxn>
                <a:cxn ang="0">
                  <a:pos x="73" y="1"/>
                </a:cxn>
                <a:cxn ang="0">
                  <a:pos x="69" y="0"/>
                </a:cxn>
                <a:cxn ang="0">
                  <a:pos x="66" y="0"/>
                </a:cxn>
                <a:cxn ang="0">
                  <a:pos x="64" y="1"/>
                </a:cxn>
                <a:cxn ang="0">
                  <a:pos x="64" y="1"/>
                </a:cxn>
              </a:cxnLst>
              <a:rect l="0" t="0" r="r" b="b"/>
              <a:pathLst>
                <a:path w="74" h="85">
                  <a:moveTo>
                    <a:pt x="64" y="1"/>
                  </a:moveTo>
                  <a:lnTo>
                    <a:pt x="64" y="1"/>
                  </a:lnTo>
                  <a:lnTo>
                    <a:pt x="45" y="18"/>
                  </a:lnTo>
                  <a:lnTo>
                    <a:pt x="27" y="35"/>
                  </a:lnTo>
                  <a:lnTo>
                    <a:pt x="18" y="45"/>
                  </a:lnTo>
                  <a:lnTo>
                    <a:pt x="10" y="55"/>
                  </a:lnTo>
                  <a:lnTo>
                    <a:pt x="4" y="66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1" y="82"/>
                  </a:lnTo>
                  <a:lnTo>
                    <a:pt x="5" y="85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1" y="81"/>
                  </a:lnTo>
                  <a:lnTo>
                    <a:pt x="11" y="81"/>
                  </a:lnTo>
                  <a:lnTo>
                    <a:pt x="15" y="70"/>
                  </a:lnTo>
                  <a:lnTo>
                    <a:pt x="21" y="60"/>
                  </a:lnTo>
                  <a:lnTo>
                    <a:pt x="28" y="51"/>
                  </a:lnTo>
                  <a:lnTo>
                    <a:pt x="36" y="42"/>
                  </a:lnTo>
                  <a:lnTo>
                    <a:pt x="55" y="25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4" y="8"/>
                  </a:lnTo>
                  <a:lnTo>
                    <a:pt x="74" y="5"/>
                  </a:lnTo>
                  <a:lnTo>
                    <a:pt x="73" y="1"/>
                  </a:lnTo>
                  <a:lnTo>
                    <a:pt x="69" y="0"/>
                  </a:lnTo>
                  <a:lnTo>
                    <a:pt x="66" y="0"/>
                  </a:lnTo>
                  <a:lnTo>
                    <a:pt x="64" y="1"/>
                  </a:lnTo>
                  <a:lnTo>
                    <a:pt x="64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8" name="chenying0907 725"/>
            <p:cNvSpPr>
              <a:spLocks/>
            </p:cNvSpPr>
            <p:nvPr/>
          </p:nvSpPr>
          <p:spPr bwMode="auto">
            <a:xfrm>
              <a:off x="2306638" y="3678238"/>
              <a:ext cx="33338" cy="31750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6" y="0"/>
                </a:cxn>
                <a:cxn ang="0">
                  <a:pos x="64" y="6"/>
                </a:cxn>
                <a:cxn ang="0">
                  <a:pos x="52" y="12"/>
                </a:cxn>
                <a:cxn ang="0">
                  <a:pos x="42" y="20"/>
                </a:cxn>
                <a:cxn ang="0">
                  <a:pos x="31" y="29"/>
                </a:cxn>
                <a:cxn ang="0">
                  <a:pos x="22" y="38"/>
                </a:cxn>
                <a:cxn ang="0">
                  <a:pos x="13" y="49"/>
                </a:cxn>
                <a:cxn ang="0">
                  <a:pos x="6" y="59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0" y="74"/>
                </a:cxn>
                <a:cxn ang="0">
                  <a:pos x="0" y="76"/>
                </a:cxn>
                <a:cxn ang="0">
                  <a:pos x="2" y="79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8"/>
                </a:cxn>
                <a:cxn ang="0">
                  <a:pos x="16" y="66"/>
                </a:cxn>
                <a:cxn ang="0">
                  <a:pos x="22" y="55"/>
                </a:cxn>
                <a:cxn ang="0">
                  <a:pos x="30" y="46"/>
                </a:cxn>
                <a:cxn ang="0">
                  <a:pos x="39" y="37"/>
                </a:cxn>
                <a:cxn ang="0">
                  <a:pos x="50" y="29"/>
                </a:cxn>
                <a:cxn ang="0">
                  <a:pos x="60" y="21"/>
                </a:cxn>
                <a:cxn ang="0">
                  <a:pos x="70" y="16"/>
                </a:cxn>
                <a:cxn ang="0">
                  <a:pos x="82" y="11"/>
                </a:cxn>
                <a:cxn ang="0">
                  <a:pos x="82" y="11"/>
                </a:cxn>
                <a:cxn ang="0">
                  <a:pos x="84" y="10"/>
                </a:cxn>
                <a:cxn ang="0">
                  <a:pos x="85" y="7"/>
                </a:cxn>
                <a:cxn ang="0">
                  <a:pos x="85" y="6"/>
                </a:cxn>
                <a:cxn ang="0">
                  <a:pos x="84" y="3"/>
                </a:cxn>
                <a:cxn ang="0">
                  <a:pos x="81" y="0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5" h="80">
                  <a:moveTo>
                    <a:pt x="76" y="0"/>
                  </a:moveTo>
                  <a:lnTo>
                    <a:pt x="76" y="0"/>
                  </a:lnTo>
                  <a:lnTo>
                    <a:pt x="64" y="6"/>
                  </a:lnTo>
                  <a:lnTo>
                    <a:pt x="52" y="12"/>
                  </a:lnTo>
                  <a:lnTo>
                    <a:pt x="42" y="20"/>
                  </a:lnTo>
                  <a:lnTo>
                    <a:pt x="31" y="29"/>
                  </a:lnTo>
                  <a:lnTo>
                    <a:pt x="22" y="38"/>
                  </a:lnTo>
                  <a:lnTo>
                    <a:pt x="13" y="49"/>
                  </a:lnTo>
                  <a:lnTo>
                    <a:pt x="6" y="5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2" y="79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16" y="66"/>
                  </a:lnTo>
                  <a:lnTo>
                    <a:pt x="22" y="55"/>
                  </a:lnTo>
                  <a:lnTo>
                    <a:pt x="30" y="46"/>
                  </a:lnTo>
                  <a:lnTo>
                    <a:pt x="39" y="37"/>
                  </a:lnTo>
                  <a:lnTo>
                    <a:pt x="50" y="29"/>
                  </a:lnTo>
                  <a:lnTo>
                    <a:pt x="60" y="21"/>
                  </a:lnTo>
                  <a:lnTo>
                    <a:pt x="70" y="16"/>
                  </a:lnTo>
                  <a:lnTo>
                    <a:pt x="82" y="11"/>
                  </a:lnTo>
                  <a:lnTo>
                    <a:pt x="82" y="11"/>
                  </a:lnTo>
                  <a:lnTo>
                    <a:pt x="84" y="10"/>
                  </a:lnTo>
                  <a:lnTo>
                    <a:pt x="85" y="7"/>
                  </a:lnTo>
                  <a:lnTo>
                    <a:pt x="85" y="6"/>
                  </a:lnTo>
                  <a:lnTo>
                    <a:pt x="84" y="3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9" name="chenying0907 726"/>
            <p:cNvSpPr>
              <a:spLocks/>
            </p:cNvSpPr>
            <p:nvPr/>
          </p:nvSpPr>
          <p:spPr bwMode="auto">
            <a:xfrm>
              <a:off x="2336801" y="3681413"/>
              <a:ext cx="23813" cy="28575"/>
            </a:xfrm>
            <a:custGeom>
              <a:avLst/>
              <a:gdLst/>
              <a:ahLst/>
              <a:cxnLst>
                <a:cxn ang="0">
                  <a:pos x="54" y="1"/>
                </a:cxn>
                <a:cxn ang="0">
                  <a:pos x="54" y="1"/>
                </a:cxn>
                <a:cxn ang="0">
                  <a:pos x="35" y="22"/>
                </a:cxn>
                <a:cxn ang="0">
                  <a:pos x="25" y="31"/>
                </a:cxn>
                <a:cxn ang="0">
                  <a:pos x="14" y="40"/>
                </a:cxn>
                <a:cxn ang="0">
                  <a:pos x="14" y="40"/>
                </a:cxn>
                <a:cxn ang="0">
                  <a:pos x="12" y="43"/>
                </a:cxn>
                <a:cxn ang="0">
                  <a:pos x="11" y="45"/>
                </a:cxn>
                <a:cxn ang="0">
                  <a:pos x="9" y="52"/>
                </a:cxn>
                <a:cxn ang="0">
                  <a:pos x="9" y="52"/>
                </a:cxn>
                <a:cxn ang="0">
                  <a:pos x="1" y="65"/>
                </a:cxn>
                <a:cxn ang="0">
                  <a:pos x="1" y="65"/>
                </a:cxn>
                <a:cxn ang="0">
                  <a:pos x="0" y="68"/>
                </a:cxn>
                <a:cxn ang="0">
                  <a:pos x="0" y="69"/>
                </a:cxn>
                <a:cxn ang="0">
                  <a:pos x="3" y="73"/>
                </a:cxn>
                <a:cxn ang="0">
                  <a:pos x="7" y="73"/>
                </a:cxn>
                <a:cxn ang="0">
                  <a:pos x="9" y="73"/>
                </a:cxn>
                <a:cxn ang="0">
                  <a:pos x="11" y="72"/>
                </a:cxn>
                <a:cxn ang="0">
                  <a:pos x="11" y="72"/>
                </a:cxn>
                <a:cxn ang="0">
                  <a:pos x="17" y="60"/>
                </a:cxn>
                <a:cxn ang="0">
                  <a:pos x="20" y="55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33" y="39"/>
                </a:cxn>
                <a:cxn ang="0">
                  <a:pos x="42" y="30"/>
                </a:cxn>
                <a:cxn ang="0">
                  <a:pos x="62" y="9"/>
                </a:cxn>
                <a:cxn ang="0">
                  <a:pos x="62" y="9"/>
                </a:cxn>
                <a:cxn ang="0">
                  <a:pos x="63" y="8"/>
                </a:cxn>
                <a:cxn ang="0">
                  <a:pos x="63" y="5"/>
                </a:cxn>
                <a:cxn ang="0">
                  <a:pos x="62" y="1"/>
                </a:cxn>
                <a:cxn ang="0">
                  <a:pos x="58" y="0"/>
                </a:cxn>
                <a:cxn ang="0">
                  <a:pos x="55" y="0"/>
                </a:cxn>
                <a:cxn ang="0">
                  <a:pos x="54" y="1"/>
                </a:cxn>
                <a:cxn ang="0">
                  <a:pos x="54" y="1"/>
                </a:cxn>
              </a:cxnLst>
              <a:rect l="0" t="0" r="r" b="b"/>
              <a:pathLst>
                <a:path w="63" h="73">
                  <a:moveTo>
                    <a:pt x="54" y="1"/>
                  </a:moveTo>
                  <a:lnTo>
                    <a:pt x="54" y="1"/>
                  </a:lnTo>
                  <a:lnTo>
                    <a:pt x="35" y="22"/>
                  </a:lnTo>
                  <a:lnTo>
                    <a:pt x="25" y="31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2" y="43"/>
                  </a:lnTo>
                  <a:lnTo>
                    <a:pt x="11" y="45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0" y="68"/>
                  </a:lnTo>
                  <a:lnTo>
                    <a:pt x="0" y="69"/>
                  </a:lnTo>
                  <a:lnTo>
                    <a:pt x="3" y="73"/>
                  </a:lnTo>
                  <a:lnTo>
                    <a:pt x="7" y="73"/>
                  </a:lnTo>
                  <a:lnTo>
                    <a:pt x="9" y="73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7" y="60"/>
                  </a:lnTo>
                  <a:lnTo>
                    <a:pt x="20" y="55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33" y="39"/>
                  </a:lnTo>
                  <a:lnTo>
                    <a:pt x="42" y="30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3" y="8"/>
                  </a:lnTo>
                  <a:lnTo>
                    <a:pt x="63" y="5"/>
                  </a:lnTo>
                  <a:lnTo>
                    <a:pt x="62" y="1"/>
                  </a:lnTo>
                  <a:lnTo>
                    <a:pt x="58" y="0"/>
                  </a:lnTo>
                  <a:lnTo>
                    <a:pt x="55" y="0"/>
                  </a:lnTo>
                  <a:lnTo>
                    <a:pt x="54" y="1"/>
                  </a:lnTo>
                  <a:lnTo>
                    <a:pt x="54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0" name="chenying0907 727"/>
            <p:cNvSpPr>
              <a:spLocks/>
            </p:cNvSpPr>
            <p:nvPr/>
          </p:nvSpPr>
          <p:spPr bwMode="auto">
            <a:xfrm>
              <a:off x="2366963" y="3676650"/>
              <a:ext cx="41275" cy="33338"/>
            </a:xfrm>
            <a:custGeom>
              <a:avLst/>
              <a:gdLst/>
              <a:ahLst/>
              <a:cxnLst>
                <a:cxn ang="0">
                  <a:pos x="94" y="1"/>
                </a:cxn>
                <a:cxn ang="0">
                  <a:pos x="94" y="1"/>
                </a:cxn>
                <a:cxn ang="0">
                  <a:pos x="82" y="8"/>
                </a:cxn>
                <a:cxn ang="0">
                  <a:pos x="69" y="13"/>
                </a:cxn>
                <a:cxn ang="0">
                  <a:pos x="56" y="20"/>
                </a:cxn>
                <a:cxn ang="0">
                  <a:pos x="46" y="27"/>
                </a:cxn>
                <a:cxn ang="0">
                  <a:pos x="46" y="27"/>
                </a:cxn>
                <a:cxn ang="0">
                  <a:pos x="34" y="39"/>
                </a:cxn>
                <a:cxn ang="0">
                  <a:pos x="23" y="51"/>
                </a:cxn>
                <a:cxn ang="0">
                  <a:pos x="13" y="64"/>
                </a:cxn>
                <a:cxn ang="0">
                  <a:pos x="1" y="76"/>
                </a:cxn>
                <a:cxn ang="0">
                  <a:pos x="1" y="76"/>
                </a:cxn>
                <a:cxn ang="0">
                  <a:pos x="0" y="78"/>
                </a:cxn>
                <a:cxn ang="0">
                  <a:pos x="0" y="80"/>
                </a:cxn>
                <a:cxn ang="0">
                  <a:pos x="2" y="84"/>
                </a:cxn>
                <a:cxn ang="0">
                  <a:pos x="5" y="86"/>
                </a:cxn>
                <a:cxn ang="0">
                  <a:pos x="8" y="85"/>
                </a:cxn>
                <a:cxn ang="0">
                  <a:pos x="10" y="84"/>
                </a:cxn>
                <a:cxn ang="0">
                  <a:pos x="10" y="84"/>
                </a:cxn>
                <a:cxn ang="0">
                  <a:pos x="29" y="64"/>
                </a:cxn>
                <a:cxn ang="0">
                  <a:pos x="46" y="43"/>
                </a:cxn>
                <a:cxn ang="0">
                  <a:pos x="46" y="43"/>
                </a:cxn>
                <a:cxn ang="0">
                  <a:pos x="51" y="38"/>
                </a:cxn>
                <a:cxn ang="0">
                  <a:pos x="57" y="33"/>
                </a:cxn>
                <a:cxn ang="0">
                  <a:pos x="72" y="25"/>
                </a:cxn>
                <a:cxn ang="0">
                  <a:pos x="86" y="18"/>
                </a:cxn>
                <a:cxn ang="0">
                  <a:pos x="101" y="10"/>
                </a:cxn>
                <a:cxn ang="0">
                  <a:pos x="101" y="10"/>
                </a:cxn>
                <a:cxn ang="0">
                  <a:pos x="102" y="9"/>
                </a:cxn>
                <a:cxn ang="0">
                  <a:pos x="103" y="6"/>
                </a:cxn>
                <a:cxn ang="0">
                  <a:pos x="102" y="3"/>
                </a:cxn>
                <a:cxn ang="0">
                  <a:pos x="99" y="0"/>
                </a:cxn>
                <a:cxn ang="0">
                  <a:pos x="97" y="0"/>
                </a:cxn>
                <a:cxn ang="0">
                  <a:pos x="94" y="1"/>
                </a:cxn>
                <a:cxn ang="0">
                  <a:pos x="94" y="1"/>
                </a:cxn>
              </a:cxnLst>
              <a:rect l="0" t="0" r="r" b="b"/>
              <a:pathLst>
                <a:path w="103" h="86">
                  <a:moveTo>
                    <a:pt x="94" y="1"/>
                  </a:moveTo>
                  <a:lnTo>
                    <a:pt x="94" y="1"/>
                  </a:lnTo>
                  <a:lnTo>
                    <a:pt x="82" y="8"/>
                  </a:lnTo>
                  <a:lnTo>
                    <a:pt x="69" y="13"/>
                  </a:lnTo>
                  <a:lnTo>
                    <a:pt x="56" y="20"/>
                  </a:lnTo>
                  <a:lnTo>
                    <a:pt x="46" y="27"/>
                  </a:lnTo>
                  <a:lnTo>
                    <a:pt x="46" y="27"/>
                  </a:lnTo>
                  <a:lnTo>
                    <a:pt x="34" y="39"/>
                  </a:lnTo>
                  <a:lnTo>
                    <a:pt x="23" y="51"/>
                  </a:lnTo>
                  <a:lnTo>
                    <a:pt x="13" y="64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2" y="84"/>
                  </a:lnTo>
                  <a:lnTo>
                    <a:pt x="5" y="86"/>
                  </a:lnTo>
                  <a:lnTo>
                    <a:pt x="8" y="85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29" y="64"/>
                  </a:lnTo>
                  <a:lnTo>
                    <a:pt x="46" y="43"/>
                  </a:lnTo>
                  <a:lnTo>
                    <a:pt x="46" y="43"/>
                  </a:lnTo>
                  <a:lnTo>
                    <a:pt x="51" y="38"/>
                  </a:lnTo>
                  <a:lnTo>
                    <a:pt x="57" y="33"/>
                  </a:lnTo>
                  <a:lnTo>
                    <a:pt x="72" y="25"/>
                  </a:lnTo>
                  <a:lnTo>
                    <a:pt x="86" y="18"/>
                  </a:lnTo>
                  <a:lnTo>
                    <a:pt x="101" y="10"/>
                  </a:lnTo>
                  <a:lnTo>
                    <a:pt x="101" y="10"/>
                  </a:lnTo>
                  <a:lnTo>
                    <a:pt x="102" y="9"/>
                  </a:lnTo>
                  <a:lnTo>
                    <a:pt x="103" y="6"/>
                  </a:lnTo>
                  <a:lnTo>
                    <a:pt x="102" y="3"/>
                  </a:lnTo>
                  <a:lnTo>
                    <a:pt x="99" y="0"/>
                  </a:lnTo>
                  <a:lnTo>
                    <a:pt x="97" y="0"/>
                  </a:lnTo>
                  <a:lnTo>
                    <a:pt x="94" y="1"/>
                  </a:lnTo>
                  <a:lnTo>
                    <a:pt x="94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1" name="chenying0907 728"/>
            <p:cNvSpPr>
              <a:spLocks/>
            </p:cNvSpPr>
            <p:nvPr/>
          </p:nvSpPr>
          <p:spPr bwMode="auto">
            <a:xfrm>
              <a:off x="2403476" y="3678238"/>
              <a:ext cx="36513" cy="30163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83" y="0"/>
                </a:cxn>
                <a:cxn ang="0">
                  <a:pos x="68" y="10"/>
                </a:cxn>
                <a:cxn ang="0">
                  <a:pos x="53" y="19"/>
                </a:cxn>
                <a:cxn ang="0">
                  <a:pos x="24" y="38"/>
                </a:cxn>
                <a:cxn ang="0">
                  <a:pos x="24" y="38"/>
                </a:cxn>
                <a:cxn ang="0">
                  <a:pos x="16" y="44"/>
                </a:cxn>
                <a:cxn ang="0">
                  <a:pos x="8" y="50"/>
                </a:cxn>
                <a:cxn ang="0">
                  <a:pos x="3" y="58"/>
                </a:cxn>
                <a:cxn ang="0">
                  <a:pos x="2" y="63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0" y="71"/>
                </a:cxn>
                <a:cxn ang="0">
                  <a:pos x="2" y="72"/>
                </a:cxn>
                <a:cxn ang="0">
                  <a:pos x="3" y="74"/>
                </a:cxn>
                <a:cxn ang="0">
                  <a:pos x="6" y="74"/>
                </a:cxn>
                <a:cxn ang="0">
                  <a:pos x="10" y="72"/>
                </a:cxn>
                <a:cxn ang="0">
                  <a:pos x="11" y="71"/>
                </a:cxn>
                <a:cxn ang="0">
                  <a:pos x="12" y="68"/>
                </a:cxn>
                <a:cxn ang="0">
                  <a:pos x="12" y="68"/>
                </a:cxn>
                <a:cxn ang="0">
                  <a:pos x="14" y="63"/>
                </a:cxn>
                <a:cxn ang="0">
                  <a:pos x="16" y="58"/>
                </a:cxn>
                <a:cxn ang="0">
                  <a:pos x="20" y="54"/>
                </a:cxn>
                <a:cxn ang="0">
                  <a:pos x="25" y="50"/>
                </a:cxn>
                <a:cxn ang="0">
                  <a:pos x="37" y="42"/>
                </a:cxn>
                <a:cxn ang="0">
                  <a:pos x="46" y="37"/>
                </a:cxn>
                <a:cxn ang="0">
                  <a:pos x="46" y="37"/>
                </a:cxn>
                <a:cxn ang="0">
                  <a:pos x="67" y="23"/>
                </a:cxn>
                <a:cxn ang="0">
                  <a:pos x="89" y="11"/>
                </a:cxn>
                <a:cxn ang="0">
                  <a:pos x="89" y="11"/>
                </a:cxn>
                <a:cxn ang="0">
                  <a:pos x="91" y="10"/>
                </a:cxn>
                <a:cxn ang="0">
                  <a:pos x="92" y="7"/>
                </a:cxn>
                <a:cxn ang="0">
                  <a:pos x="91" y="3"/>
                </a:cxn>
                <a:cxn ang="0">
                  <a:pos x="88" y="0"/>
                </a:cxn>
                <a:cxn ang="0">
                  <a:pos x="85" y="0"/>
                </a:cxn>
                <a:cxn ang="0">
                  <a:pos x="83" y="0"/>
                </a:cxn>
                <a:cxn ang="0">
                  <a:pos x="83" y="0"/>
                </a:cxn>
              </a:cxnLst>
              <a:rect l="0" t="0" r="r" b="b"/>
              <a:pathLst>
                <a:path w="92" h="74">
                  <a:moveTo>
                    <a:pt x="83" y="0"/>
                  </a:moveTo>
                  <a:lnTo>
                    <a:pt x="83" y="0"/>
                  </a:lnTo>
                  <a:lnTo>
                    <a:pt x="68" y="10"/>
                  </a:lnTo>
                  <a:lnTo>
                    <a:pt x="53" y="19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16" y="44"/>
                  </a:lnTo>
                  <a:lnTo>
                    <a:pt x="8" y="50"/>
                  </a:lnTo>
                  <a:lnTo>
                    <a:pt x="3" y="58"/>
                  </a:lnTo>
                  <a:lnTo>
                    <a:pt x="2" y="63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2" y="72"/>
                  </a:lnTo>
                  <a:lnTo>
                    <a:pt x="3" y="74"/>
                  </a:lnTo>
                  <a:lnTo>
                    <a:pt x="6" y="74"/>
                  </a:lnTo>
                  <a:lnTo>
                    <a:pt x="10" y="72"/>
                  </a:lnTo>
                  <a:lnTo>
                    <a:pt x="11" y="71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4" y="63"/>
                  </a:lnTo>
                  <a:lnTo>
                    <a:pt x="16" y="58"/>
                  </a:lnTo>
                  <a:lnTo>
                    <a:pt x="20" y="54"/>
                  </a:lnTo>
                  <a:lnTo>
                    <a:pt x="25" y="50"/>
                  </a:lnTo>
                  <a:lnTo>
                    <a:pt x="37" y="42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67" y="23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91" y="10"/>
                  </a:lnTo>
                  <a:lnTo>
                    <a:pt x="92" y="7"/>
                  </a:lnTo>
                  <a:lnTo>
                    <a:pt x="91" y="3"/>
                  </a:lnTo>
                  <a:lnTo>
                    <a:pt x="88" y="0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2" name="chenying0907 729"/>
            <p:cNvSpPr>
              <a:spLocks/>
            </p:cNvSpPr>
            <p:nvPr/>
          </p:nvSpPr>
          <p:spPr bwMode="auto">
            <a:xfrm>
              <a:off x="2427288" y="3678238"/>
              <a:ext cx="33338" cy="34925"/>
            </a:xfrm>
            <a:custGeom>
              <a:avLst/>
              <a:gdLst/>
              <a:ahLst/>
              <a:cxnLst>
                <a:cxn ang="0">
                  <a:pos x="75" y="4"/>
                </a:cxn>
                <a:cxn ang="0">
                  <a:pos x="75" y="4"/>
                </a:cxn>
                <a:cxn ang="0">
                  <a:pos x="71" y="10"/>
                </a:cxn>
                <a:cxn ang="0">
                  <a:pos x="67" y="15"/>
                </a:cxn>
                <a:cxn ang="0">
                  <a:pos x="58" y="24"/>
                </a:cxn>
                <a:cxn ang="0">
                  <a:pos x="47" y="32"/>
                </a:cxn>
                <a:cxn ang="0">
                  <a:pos x="38" y="40"/>
                </a:cxn>
                <a:cxn ang="0">
                  <a:pos x="38" y="40"/>
                </a:cxn>
                <a:cxn ang="0">
                  <a:pos x="1" y="76"/>
                </a:cxn>
                <a:cxn ang="0">
                  <a:pos x="1" y="76"/>
                </a:cxn>
                <a:cxn ang="0">
                  <a:pos x="0" y="78"/>
                </a:cxn>
                <a:cxn ang="0">
                  <a:pos x="0" y="80"/>
                </a:cxn>
                <a:cxn ang="0">
                  <a:pos x="1" y="84"/>
                </a:cxn>
                <a:cxn ang="0">
                  <a:pos x="5" y="85"/>
                </a:cxn>
                <a:cxn ang="0">
                  <a:pos x="8" y="85"/>
                </a:cxn>
                <a:cxn ang="0">
                  <a:pos x="9" y="84"/>
                </a:cxn>
                <a:cxn ang="0">
                  <a:pos x="9" y="84"/>
                </a:cxn>
                <a:cxn ang="0">
                  <a:pos x="30" y="62"/>
                </a:cxn>
                <a:cxn ang="0">
                  <a:pos x="52" y="41"/>
                </a:cxn>
                <a:cxn ang="0">
                  <a:pos x="52" y="41"/>
                </a:cxn>
                <a:cxn ang="0">
                  <a:pos x="61" y="33"/>
                </a:cxn>
                <a:cxn ang="0">
                  <a:pos x="71" y="27"/>
                </a:cxn>
                <a:cxn ang="0">
                  <a:pos x="78" y="17"/>
                </a:cxn>
                <a:cxn ang="0">
                  <a:pos x="82" y="14"/>
                </a:cxn>
                <a:cxn ang="0">
                  <a:pos x="85" y="7"/>
                </a:cxn>
                <a:cxn ang="0">
                  <a:pos x="85" y="7"/>
                </a:cxn>
                <a:cxn ang="0">
                  <a:pos x="85" y="4"/>
                </a:cxn>
                <a:cxn ang="0">
                  <a:pos x="85" y="3"/>
                </a:cxn>
                <a:cxn ang="0">
                  <a:pos x="84" y="2"/>
                </a:cxn>
                <a:cxn ang="0">
                  <a:pos x="81" y="0"/>
                </a:cxn>
                <a:cxn ang="0">
                  <a:pos x="77" y="0"/>
                </a:cxn>
                <a:cxn ang="0">
                  <a:pos x="76" y="2"/>
                </a:cxn>
                <a:cxn ang="0">
                  <a:pos x="75" y="4"/>
                </a:cxn>
                <a:cxn ang="0">
                  <a:pos x="75" y="4"/>
                </a:cxn>
              </a:cxnLst>
              <a:rect l="0" t="0" r="r" b="b"/>
              <a:pathLst>
                <a:path w="85" h="85">
                  <a:moveTo>
                    <a:pt x="75" y="4"/>
                  </a:moveTo>
                  <a:lnTo>
                    <a:pt x="75" y="4"/>
                  </a:lnTo>
                  <a:lnTo>
                    <a:pt x="71" y="10"/>
                  </a:lnTo>
                  <a:lnTo>
                    <a:pt x="67" y="15"/>
                  </a:lnTo>
                  <a:lnTo>
                    <a:pt x="58" y="24"/>
                  </a:lnTo>
                  <a:lnTo>
                    <a:pt x="47" y="32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1" y="84"/>
                  </a:lnTo>
                  <a:lnTo>
                    <a:pt x="5" y="85"/>
                  </a:lnTo>
                  <a:lnTo>
                    <a:pt x="8" y="85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30" y="62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61" y="33"/>
                  </a:lnTo>
                  <a:lnTo>
                    <a:pt x="71" y="27"/>
                  </a:lnTo>
                  <a:lnTo>
                    <a:pt x="78" y="17"/>
                  </a:lnTo>
                  <a:lnTo>
                    <a:pt x="82" y="14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4"/>
                  </a:lnTo>
                  <a:lnTo>
                    <a:pt x="85" y="3"/>
                  </a:lnTo>
                  <a:lnTo>
                    <a:pt x="84" y="2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6" y="2"/>
                  </a:lnTo>
                  <a:lnTo>
                    <a:pt x="75" y="4"/>
                  </a:lnTo>
                  <a:lnTo>
                    <a:pt x="7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3" name="chenying0907 730"/>
            <p:cNvSpPr>
              <a:spLocks/>
            </p:cNvSpPr>
            <p:nvPr/>
          </p:nvSpPr>
          <p:spPr bwMode="auto">
            <a:xfrm>
              <a:off x="2451101" y="3686175"/>
              <a:ext cx="23813" cy="26988"/>
            </a:xfrm>
            <a:custGeom>
              <a:avLst/>
              <a:gdLst/>
              <a:ahLst/>
              <a:cxnLst>
                <a:cxn ang="0">
                  <a:pos x="47" y="2"/>
                </a:cxn>
                <a:cxn ang="0">
                  <a:pos x="47" y="2"/>
                </a:cxn>
                <a:cxn ang="0">
                  <a:pos x="34" y="15"/>
                </a:cxn>
                <a:cxn ang="0">
                  <a:pos x="21" y="29"/>
                </a:cxn>
                <a:cxn ang="0">
                  <a:pos x="10" y="44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0" y="65"/>
                </a:cxn>
                <a:cxn ang="0">
                  <a:pos x="2" y="67"/>
                </a:cxn>
                <a:cxn ang="0">
                  <a:pos x="6" y="68"/>
                </a:cxn>
                <a:cxn ang="0">
                  <a:pos x="9" y="67"/>
                </a:cxn>
                <a:cxn ang="0">
                  <a:pos x="10" y="66"/>
                </a:cxn>
                <a:cxn ang="0">
                  <a:pos x="10" y="66"/>
                </a:cxn>
                <a:cxn ang="0">
                  <a:pos x="19" y="50"/>
                </a:cxn>
                <a:cxn ang="0">
                  <a:pos x="30" y="36"/>
                </a:cxn>
                <a:cxn ang="0">
                  <a:pos x="42" y="23"/>
                </a:cxn>
                <a:cxn ang="0">
                  <a:pos x="55" y="10"/>
                </a:cxn>
                <a:cxn ang="0">
                  <a:pos x="55" y="10"/>
                </a:cxn>
                <a:cxn ang="0">
                  <a:pos x="56" y="8"/>
                </a:cxn>
                <a:cxn ang="0">
                  <a:pos x="56" y="6"/>
                </a:cxn>
                <a:cxn ang="0">
                  <a:pos x="55" y="2"/>
                </a:cxn>
                <a:cxn ang="0">
                  <a:pos x="51" y="0"/>
                </a:cxn>
                <a:cxn ang="0">
                  <a:pos x="48" y="0"/>
                </a:cxn>
                <a:cxn ang="0">
                  <a:pos x="47" y="2"/>
                </a:cxn>
                <a:cxn ang="0">
                  <a:pos x="47" y="2"/>
                </a:cxn>
              </a:cxnLst>
              <a:rect l="0" t="0" r="r" b="b"/>
              <a:pathLst>
                <a:path w="56" h="68">
                  <a:moveTo>
                    <a:pt x="47" y="2"/>
                  </a:moveTo>
                  <a:lnTo>
                    <a:pt x="47" y="2"/>
                  </a:lnTo>
                  <a:lnTo>
                    <a:pt x="34" y="15"/>
                  </a:lnTo>
                  <a:lnTo>
                    <a:pt x="21" y="29"/>
                  </a:lnTo>
                  <a:lnTo>
                    <a:pt x="10" y="44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0" y="65"/>
                  </a:lnTo>
                  <a:lnTo>
                    <a:pt x="2" y="67"/>
                  </a:lnTo>
                  <a:lnTo>
                    <a:pt x="6" y="68"/>
                  </a:lnTo>
                  <a:lnTo>
                    <a:pt x="9" y="67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19" y="50"/>
                  </a:lnTo>
                  <a:lnTo>
                    <a:pt x="30" y="36"/>
                  </a:lnTo>
                  <a:lnTo>
                    <a:pt x="42" y="23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5" y="2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7" y="2"/>
                  </a:lnTo>
                  <a:lnTo>
                    <a:pt x="47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4" name="chenying0907 731"/>
            <p:cNvSpPr>
              <a:spLocks/>
            </p:cNvSpPr>
            <p:nvPr/>
          </p:nvSpPr>
          <p:spPr bwMode="auto">
            <a:xfrm>
              <a:off x="2605088" y="3395663"/>
              <a:ext cx="23813" cy="26988"/>
            </a:xfrm>
            <a:custGeom>
              <a:avLst/>
              <a:gdLst/>
              <a:ahLst/>
              <a:cxnLst>
                <a:cxn ang="0">
                  <a:pos x="50" y="2"/>
                </a:cxn>
                <a:cxn ang="0">
                  <a:pos x="50" y="2"/>
                </a:cxn>
                <a:cxn ang="0">
                  <a:pos x="44" y="4"/>
                </a:cxn>
                <a:cxn ang="0">
                  <a:pos x="41" y="8"/>
                </a:cxn>
                <a:cxn ang="0">
                  <a:pos x="38" y="14"/>
                </a:cxn>
                <a:cxn ang="0">
                  <a:pos x="35" y="19"/>
                </a:cxn>
                <a:cxn ang="0">
                  <a:pos x="35" y="19"/>
                </a:cxn>
                <a:cxn ang="0">
                  <a:pos x="33" y="25"/>
                </a:cxn>
                <a:cxn ang="0">
                  <a:pos x="31" y="29"/>
                </a:cxn>
                <a:cxn ang="0">
                  <a:pos x="30" y="32"/>
                </a:cxn>
                <a:cxn ang="0">
                  <a:pos x="30" y="32"/>
                </a:cxn>
                <a:cxn ang="0">
                  <a:pos x="21" y="37"/>
                </a:cxn>
                <a:cxn ang="0">
                  <a:pos x="21" y="37"/>
                </a:cxn>
                <a:cxn ang="0">
                  <a:pos x="13" y="42"/>
                </a:cxn>
                <a:cxn ang="0">
                  <a:pos x="5" y="48"/>
                </a:cxn>
                <a:cxn ang="0">
                  <a:pos x="3" y="51"/>
                </a:cxn>
                <a:cxn ang="0">
                  <a:pos x="1" y="55"/>
                </a:cxn>
                <a:cxn ang="0">
                  <a:pos x="0" y="61"/>
                </a:cxn>
                <a:cxn ang="0">
                  <a:pos x="1" y="65"/>
                </a:cxn>
                <a:cxn ang="0">
                  <a:pos x="1" y="65"/>
                </a:cxn>
                <a:cxn ang="0">
                  <a:pos x="3" y="67"/>
                </a:cxn>
                <a:cxn ang="0">
                  <a:pos x="4" y="68"/>
                </a:cxn>
                <a:cxn ang="0">
                  <a:pos x="8" y="68"/>
                </a:cxn>
                <a:cxn ang="0">
                  <a:pos x="10" y="67"/>
                </a:cxn>
                <a:cxn ang="0">
                  <a:pos x="12" y="66"/>
                </a:cxn>
                <a:cxn ang="0">
                  <a:pos x="12" y="65"/>
                </a:cxn>
                <a:cxn ang="0">
                  <a:pos x="12" y="62"/>
                </a:cxn>
                <a:cxn ang="0">
                  <a:pos x="12" y="62"/>
                </a:cxn>
                <a:cxn ang="0">
                  <a:pos x="12" y="59"/>
                </a:cxn>
                <a:cxn ang="0">
                  <a:pos x="13" y="57"/>
                </a:cxn>
                <a:cxn ang="0">
                  <a:pos x="20" y="50"/>
                </a:cxn>
                <a:cxn ang="0">
                  <a:pos x="34" y="42"/>
                </a:cxn>
                <a:cxn ang="0">
                  <a:pos x="34" y="42"/>
                </a:cxn>
                <a:cxn ang="0">
                  <a:pos x="38" y="40"/>
                </a:cxn>
                <a:cxn ang="0">
                  <a:pos x="41" y="36"/>
                </a:cxn>
                <a:cxn ang="0">
                  <a:pos x="44" y="27"/>
                </a:cxn>
                <a:cxn ang="0">
                  <a:pos x="48" y="17"/>
                </a:cxn>
                <a:cxn ang="0">
                  <a:pos x="51" y="14"/>
                </a:cxn>
                <a:cxn ang="0">
                  <a:pos x="55" y="11"/>
                </a:cxn>
                <a:cxn ang="0">
                  <a:pos x="55" y="11"/>
                </a:cxn>
                <a:cxn ang="0">
                  <a:pos x="56" y="10"/>
                </a:cxn>
                <a:cxn ang="0">
                  <a:pos x="58" y="7"/>
                </a:cxn>
                <a:cxn ang="0">
                  <a:pos x="56" y="3"/>
                </a:cxn>
                <a:cxn ang="0">
                  <a:pos x="54" y="0"/>
                </a:cxn>
                <a:cxn ang="0">
                  <a:pos x="51" y="0"/>
                </a:cxn>
                <a:cxn ang="0">
                  <a:pos x="50" y="2"/>
                </a:cxn>
                <a:cxn ang="0">
                  <a:pos x="50" y="2"/>
                </a:cxn>
              </a:cxnLst>
              <a:rect l="0" t="0" r="r" b="b"/>
              <a:pathLst>
                <a:path w="58" h="68">
                  <a:moveTo>
                    <a:pt x="50" y="2"/>
                  </a:moveTo>
                  <a:lnTo>
                    <a:pt x="50" y="2"/>
                  </a:lnTo>
                  <a:lnTo>
                    <a:pt x="44" y="4"/>
                  </a:lnTo>
                  <a:lnTo>
                    <a:pt x="41" y="8"/>
                  </a:lnTo>
                  <a:lnTo>
                    <a:pt x="38" y="14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3" y="25"/>
                  </a:lnTo>
                  <a:lnTo>
                    <a:pt x="31" y="29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13" y="42"/>
                  </a:lnTo>
                  <a:lnTo>
                    <a:pt x="5" y="48"/>
                  </a:lnTo>
                  <a:lnTo>
                    <a:pt x="3" y="51"/>
                  </a:lnTo>
                  <a:lnTo>
                    <a:pt x="1" y="55"/>
                  </a:lnTo>
                  <a:lnTo>
                    <a:pt x="0" y="61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3" y="67"/>
                  </a:lnTo>
                  <a:lnTo>
                    <a:pt x="4" y="68"/>
                  </a:lnTo>
                  <a:lnTo>
                    <a:pt x="8" y="68"/>
                  </a:lnTo>
                  <a:lnTo>
                    <a:pt x="10" y="67"/>
                  </a:lnTo>
                  <a:lnTo>
                    <a:pt x="12" y="66"/>
                  </a:lnTo>
                  <a:lnTo>
                    <a:pt x="12" y="65"/>
                  </a:lnTo>
                  <a:lnTo>
                    <a:pt x="12" y="62"/>
                  </a:lnTo>
                  <a:lnTo>
                    <a:pt x="12" y="62"/>
                  </a:lnTo>
                  <a:lnTo>
                    <a:pt x="12" y="59"/>
                  </a:lnTo>
                  <a:lnTo>
                    <a:pt x="13" y="57"/>
                  </a:lnTo>
                  <a:lnTo>
                    <a:pt x="20" y="50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8" y="40"/>
                  </a:lnTo>
                  <a:lnTo>
                    <a:pt x="41" y="36"/>
                  </a:lnTo>
                  <a:lnTo>
                    <a:pt x="44" y="27"/>
                  </a:lnTo>
                  <a:lnTo>
                    <a:pt x="48" y="17"/>
                  </a:lnTo>
                  <a:lnTo>
                    <a:pt x="51" y="14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6" y="10"/>
                  </a:lnTo>
                  <a:lnTo>
                    <a:pt x="58" y="7"/>
                  </a:lnTo>
                  <a:lnTo>
                    <a:pt x="56" y="3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50" y="2"/>
                  </a:lnTo>
                  <a:lnTo>
                    <a:pt x="5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5" name="chenying0907 732"/>
            <p:cNvSpPr>
              <a:spLocks/>
            </p:cNvSpPr>
            <p:nvPr/>
          </p:nvSpPr>
          <p:spPr bwMode="auto">
            <a:xfrm>
              <a:off x="2625726" y="3395663"/>
              <a:ext cx="25400" cy="28575"/>
            </a:xfrm>
            <a:custGeom>
              <a:avLst/>
              <a:gdLst/>
              <a:ahLst/>
              <a:cxnLst>
                <a:cxn ang="0">
                  <a:pos x="54" y="2"/>
                </a:cxn>
                <a:cxn ang="0">
                  <a:pos x="54" y="2"/>
                </a:cxn>
                <a:cxn ang="0">
                  <a:pos x="50" y="4"/>
                </a:cxn>
                <a:cxn ang="0">
                  <a:pos x="46" y="8"/>
                </a:cxn>
                <a:cxn ang="0">
                  <a:pos x="41" y="16"/>
                </a:cxn>
                <a:cxn ang="0">
                  <a:pos x="36" y="24"/>
                </a:cxn>
                <a:cxn ang="0">
                  <a:pos x="29" y="32"/>
                </a:cxn>
                <a:cxn ang="0">
                  <a:pos x="29" y="32"/>
                </a:cxn>
                <a:cxn ang="0">
                  <a:pos x="20" y="40"/>
                </a:cxn>
                <a:cxn ang="0">
                  <a:pos x="12" y="48"/>
                </a:cxn>
                <a:cxn ang="0">
                  <a:pos x="6" y="57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0" y="70"/>
                </a:cxn>
                <a:cxn ang="0">
                  <a:pos x="0" y="72"/>
                </a:cxn>
                <a:cxn ang="0">
                  <a:pos x="2" y="74"/>
                </a:cxn>
                <a:cxn ang="0">
                  <a:pos x="4" y="74"/>
                </a:cxn>
                <a:cxn ang="0">
                  <a:pos x="8" y="74"/>
                </a:cxn>
                <a:cxn ang="0">
                  <a:pos x="9" y="72"/>
                </a:cxn>
                <a:cxn ang="0">
                  <a:pos x="11" y="71"/>
                </a:cxn>
                <a:cxn ang="0">
                  <a:pos x="11" y="71"/>
                </a:cxn>
                <a:cxn ang="0">
                  <a:pos x="16" y="61"/>
                </a:cxn>
                <a:cxn ang="0">
                  <a:pos x="23" y="53"/>
                </a:cxn>
                <a:cxn ang="0">
                  <a:pos x="40" y="37"/>
                </a:cxn>
                <a:cxn ang="0">
                  <a:pos x="40" y="37"/>
                </a:cxn>
                <a:cxn ang="0">
                  <a:pos x="45" y="31"/>
                </a:cxn>
                <a:cxn ang="0">
                  <a:pos x="49" y="24"/>
                </a:cxn>
                <a:cxn ang="0">
                  <a:pos x="54" y="16"/>
                </a:cxn>
                <a:cxn ang="0">
                  <a:pos x="57" y="14"/>
                </a:cxn>
                <a:cxn ang="0">
                  <a:pos x="60" y="11"/>
                </a:cxn>
                <a:cxn ang="0">
                  <a:pos x="60" y="11"/>
                </a:cxn>
                <a:cxn ang="0">
                  <a:pos x="62" y="10"/>
                </a:cxn>
                <a:cxn ang="0">
                  <a:pos x="63" y="7"/>
                </a:cxn>
                <a:cxn ang="0">
                  <a:pos x="62" y="3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2"/>
                </a:cxn>
                <a:cxn ang="0">
                  <a:pos x="54" y="2"/>
                </a:cxn>
              </a:cxnLst>
              <a:rect l="0" t="0" r="r" b="b"/>
              <a:pathLst>
                <a:path w="63" h="74">
                  <a:moveTo>
                    <a:pt x="54" y="2"/>
                  </a:moveTo>
                  <a:lnTo>
                    <a:pt x="54" y="2"/>
                  </a:lnTo>
                  <a:lnTo>
                    <a:pt x="50" y="4"/>
                  </a:lnTo>
                  <a:lnTo>
                    <a:pt x="46" y="8"/>
                  </a:lnTo>
                  <a:lnTo>
                    <a:pt x="41" y="16"/>
                  </a:lnTo>
                  <a:lnTo>
                    <a:pt x="36" y="24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0" y="40"/>
                  </a:lnTo>
                  <a:lnTo>
                    <a:pt x="12" y="48"/>
                  </a:lnTo>
                  <a:lnTo>
                    <a:pt x="6" y="5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2" y="74"/>
                  </a:lnTo>
                  <a:lnTo>
                    <a:pt x="4" y="74"/>
                  </a:lnTo>
                  <a:lnTo>
                    <a:pt x="8" y="74"/>
                  </a:lnTo>
                  <a:lnTo>
                    <a:pt x="9" y="72"/>
                  </a:lnTo>
                  <a:lnTo>
                    <a:pt x="11" y="71"/>
                  </a:lnTo>
                  <a:lnTo>
                    <a:pt x="11" y="71"/>
                  </a:lnTo>
                  <a:lnTo>
                    <a:pt x="16" y="61"/>
                  </a:lnTo>
                  <a:lnTo>
                    <a:pt x="23" y="53"/>
                  </a:lnTo>
                  <a:lnTo>
                    <a:pt x="40" y="37"/>
                  </a:lnTo>
                  <a:lnTo>
                    <a:pt x="40" y="37"/>
                  </a:lnTo>
                  <a:lnTo>
                    <a:pt x="45" y="31"/>
                  </a:lnTo>
                  <a:lnTo>
                    <a:pt x="49" y="24"/>
                  </a:lnTo>
                  <a:lnTo>
                    <a:pt x="54" y="16"/>
                  </a:lnTo>
                  <a:lnTo>
                    <a:pt x="57" y="14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2" y="10"/>
                  </a:lnTo>
                  <a:lnTo>
                    <a:pt x="63" y="7"/>
                  </a:lnTo>
                  <a:lnTo>
                    <a:pt x="62" y="3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6" name="chenying0907 733"/>
            <p:cNvSpPr>
              <a:spLocks/>
            </p:cNvSpPr>
            <p:nvPr/>
          </p:nvSpPr>
          <p:spPr bwMode="auto">
            <a:xfrm>
              <a:off x="2641601" y="3400425"/>
              <a:ext cx="30163" cy="23813"/>
            </a:xfrm>
            <a:custGeom>
              <a:avLst/>
              <a:gdLst/>
              <a:ahLst/>
              <a:cxnLst>
                <a:cxn ang="0">
                  <a:pos x="64" y="2"/>
                </a:cxn>
                <a:cxn ang="0">
                  <a:pos x="64" y="2"/>
                </a:cxn>
                <a:cxn ang="0">
                  <a:pos x="48" y="15"/>
                </a:cxn>
                <a:cxn ang="0">
                  <a:pos x="34" y="28"/>
                </a:cxn>
                <a:cxn ang="0">
                  <a:pos x="1" y="53"/>
                </a:cxn>
                <a:cxn ang="0">
                  <a:pos x="1" y="53"/>
                </a:cxn>
                <a:cxn ang="0">
                  <a:pos x="0" y="55"/>
                </a:cxn>
                <a:cxn ang="0">
                  <a:pos x="0" y="59"/>
                </a:cxn>
                <a:cxn ang="0">
                  <a:pos x="1" y="62"/>
                </a:cxn>
                <a:cxn ang="0">
                  <a:pos x="5" y="63"/>
                </a:cxn>
                <a:cxn ang="0">
                  <a:pos x="10" y="63"/>
                </a:cxn>
                <a:cxn ang="0">
                  <a:pos x="10" y="63"/>
                </a:cxn>
                <a:cxn ang="0">
                  <a:pos x="13" y="62"/>
                </a:cxn>
                <a:cxn ang="0">
                  <a:pos x="14" y="60"/>
                </a:cxn>
                <a:cxn ang="0">
                  <a:pos x="16" y="58"/>
                </a:cxn>
                <a:cxn ang="0">
                  <a:pos x="16" y="55"/>
                </a:cxn>
                <a:cxn ang="0">
                  <a:pos x="16" y="55"/>
                </a:cxn>
                <a:cxn ang="0">
                  <a:pos x="44" y="34"/>
                </a:cxn>
                <a:cxn ang="0">
                  <a:pos x="59" y="22"/>
                </a:cxn>
                <a:cxn ang="0">
                  <a:pos x="72" y="9"/>
                </a:cxn>
                <a:cxn ang="0">
                  <a:pos x="72" y="9"/>
                </a:cxn>
                <a:cxn ang="0">
                  <a:pos x="73" y="8"/>
                </a:cxn>
                <a:cxn ang="0">
                  <a:pos x="73" y="5"/>
                </a:cxn>
                <a:cxn ang="0">
                  <a:pos x="72" y="2"/>
                </a:cxn>
                <a:cxn ang="0">
                  <a:pos x="68" y="0"/>
                </a:cxn>
                <a:cxn ang="0">
                  <a:pos x="65" y="0"/>
                </a:cxn>
                <a:cxn ang="0">
                  <a:pos x="64" y="2"/>
                </a:cxn>
                <a:cxn ang="0">
                  <a:pos x="64" y="2"/>
                </a:cxn>
              </a:cxnLst>
              <a:rect l="0" t="0" r="r" b="b"/>
              <a:pathLst>
                <a:path w="73" h="63">
                  <a:moveTo>
                    <a:pt x="64" y="2"/>
                  </a:moveTo>
                  <a:lnTo>
                    <a:pt x="64" y="2"/>
                  </a:lnTo>
                  <a:lnTo>
                    <a:pt x="48" y="15"/>
                  </a:lnTo>
                  <a:lnTo>
                    <a:pt x="34" y="28"/>
                  </a:lnTo>
                  <a:lnTo>
                    <a:pt x="1" y="53"/>
                  </a:lnTo>
                  <a:lnTo>
                    <a:pt x="1" y="53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1" y="62"/>
                  </a:lnTo>
                  <a:lnTo>
                    <a:pt x="5" y="63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3" y="62"/>
                  </a:lnTo>
                  <a:lnTo>
                    <a:pt x="14" y="60"/>
                  </a:lnTo>
                  <a:lnTo>
                    <a:pt x="16" y="58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44" y="34"/>
                  </a:lnTo>
                  <a:lnTo>
                    <a:pt x="59" y="22"/>
                  </a:lnTo>
                  <a:lnTo>
                    <a:pt x="72" y="9"/>
                  </a:lnTo>
                  <a:lnTo>
                    <a:pt x="72" y="9"/>
                  </a:lnTo>
                  <a:lnTo>
                    <a:pt x="73" y="8"/>
                  </a:lnTo>
                  <a:lnTo>
                    <a:pt x="73" y="5"/>
                  </a:lnTo>
                  <a:lnTo>
                    <a:pt x="72" y="2"/>
                  </a:lnTo>
                  <a:lnTo>
                    <a:pt x="68" y="0"/>
                  </a:lnTo>
                  <a:lnTo>
                    <a:pt x="65" y="0"/>
                  </a:lnTo>
                  <a:lnTo>
                    <a:pt x="64" y="2"/>
                  </a:lnTo>
                  <a:lnTo>
                    <a:pt x="6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7" name="chenying0907 734"/>
            <p:cNvSpPr>
              <a:spLocks/>
            </p:cNvSpPr>
            <p:nvPr/>
          </p:nvSpPr>
          <p:spPr bwMode="auto">
            <a:xfrm>
              <a:off x="2660651" y="3402013"/>
              <a:ext cx="28575" cy="22225"/>
            </a:xfrm>
            <a:custGeom>
              <a:avLst/>
              <a:gdLst/>
              <a:ahLst/>
              <a:cxnLst>
                <a:cxn ang="0">
                  <a:pos x="66" y="2"/>
                </a:cxn>
                <a:cxn ang="0">
                  <a:pos x="66" y="2"/>
                </a:cxn>
                <a:cxn ang="0">
                  <a:pos x="58" y="8"/>
                </a:cxn>
                <a:cxn ang="0">
                  <a:pos x="50" y="15"/>
                </a:cxn>
                <a:cxn ang="0">
                  <a:pos x="34" y="25"/>
                </a:cxn>
                <a:cxn ang="0">
                  <a:pos x="17" y="36"/>
                </a:cxn>
                <a:cxn ang="0">
                  <a:pos x="9" y="41"/>
                </a:cxn>
                <a:cxn ang="0">
                  <a:pos x="3" y="48"/>
                </a:cxn>
                <a:cxn ang="0">
                  <a:pos x="3" y="48"/>
                </a:cxn>
                <a:cxn ang="0">
                  <a:pos x="0" y="50"/>
                </a:cxn>
                <a:cxn ang="0">
                  <a:pos x="0" y="51"/>
                </a:cxn>
                <a:cxn ang="0">
                  <a:pos x="3" y="55"/>
                </a:cxn>
                <a:cxn ang="0">
                  <a:pos x="6" y="58"/>
                </a:cxn>
                <a:cxn ang="0">
                  <a:pos x="8" y="57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7" y="50"/>
                </a:cxn>
                <a:cxn ang="0">
                  <a:pos x="25" y="44"/>
                </a:cxn>
                <a:cxn ang="0">
                  <a:pos x="42" y="33"/>
                </a:cxn>
                <a:cxn ang="0">
                  <a:pos x="58" y="23"/>
                </a:cxn>
                <a:cxn ang="0">
                  <a:pos x="66" y="16"/>
                </a:cxn>
                <a:cxn ang="0">
                  <a:pos x="74" y="11"/>
                </a:cxn>
                <a:cxn ang="0">
                  <a:pos x="74" y="11"/>
                </a:cxn>
                <a:cxn ang="0">
                  <a:pos x="75" y="8"/>
                </a:cxn>
                <a:cxn ang="0">
                  <a:pos x="75" y="6"/>
                </a:cxn>
                <a:cxn ang="0">
                  <a:pos x="74" y="3"/>
                </a:cxn>
                <a:cxn ang="0">
                  <a:pos x="70" y="0"/>
                </a:cxn>
                <a:cxn ang="0">
                  <a:pos x="67" y="0"/>
                </a:cxn>
                <a:cxn ang="0">
                  <a:pos x="66" y="2"/>
                </a:cxn>
                <a:cxn ang="0">
                  <a:pos x="66" y="2"/>
                </a:cxn>
              </a:cxnLst>
              <a:rect l="0" t="0" r="r" b="b"/>
              <a:pathLst>
                <a:path w="75" h="58">
                  <a:moveTo>
                    <a:pt x="66" y="2"/>
                  </a:moveTo>
                  <a:lnTo>
                    <a:pt x="66" y="2"/>
                  </a:lnTo>
                  <a:lnTo>
                    <a:pt x="58" y="8"/>
                  </a:lnTo>
                  <a:lnTo>
                    <a:pt x="50" y="15"/>
                  </a:lnTo>
                  <a:lnTo>
                    <a:pt x="34" y="25"/>
                  </a:lnTo>
                  <a:lnTo>
                    <a:pt x="17" y="36"/>
                  </a:lnTo>
                  <a:lnTo>
                    <a:pt x="9" y="41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3" y="55"/>
                  </a:lnTo>
                  <a:lnTo>
                    <a:pt x="6" y="58"/>
                  </a:lnTo>
                  <a:lnTo>
                    <a:pt x="8" y="57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7" y="50"/>
                  </a:lnTo>
                  <a:lnTo>
                    <a:pt x="25" y="44"/>
                  </a:lnTo>
                  <a:lnTo>
                    <a:pt x="42" y="33"/>
                  </a:lnTo>
                  <a:lnTo>
                    <a:pt x="58" y="23"/>
                  </a:lnTo>
                  <a:lnTo>
                    <a:pt x="66" y="16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75" y="8"/>
                  </a:lnTo>
                  <a:lnTo>
                    <a:pt x="75" y="6"/>
                  </a:lnTo>
                  <a:lnTo>
                    <a:pt x="74" y="3"/>
                  </a:lnTo>
                  <a:lnTo>
                    <a:pt x="70" y="0"/>
                  </a:lnTo>
                  <a:lnTo>
                    <a:pt x="67" y="0"/>
                  </a:lnTo>
                  <a:lnTo>
                    <a:pt x="66" y="2"/>
                  </a:lnTo>
                  <a:lnTo>
                    <a:pt x="66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8" name="chenying0907 735"/>
            <p:cNvSpPr>
              <a:spLocks/>
            </p:cNvSpPr>
            <p:nvPr/>
          </p:nvSpPr>
          <p:spPr bwMode="auto">
            <a:xfrm>
              <a:off x="2682876" y="3405188"/>
              <a:ext cx="20638" cy="22225"/>
            </a:xfrm>
            <a:custGeom>
              <a:avLst/>
              <a:gdLst/>
              <a:ahLst/>
              <a:cxnLst>
                <a:cxn ang="0">
                  <a:pos x="40" y="4"/>
                </a:cxn>
                <a:cxn ang="0">
                  <a:pos x="40" y="4"/>
                </a:cxn>
                <a:cxn ang="0">
                  <a:pos x="36" y="10"/>
                </a:cxn>
                <a:cxn ang="0">
                  <a:pos x="33" y="17"/>
                </a:cxn>
                <a:cxn ang="0">
                  <a:pos x="26" y="22"/>
                </a:cxn>
                <a:cxn ang="0">
                  <a:pos x="21" y="26"/>
                </a:cxn>
                <a:cxn ang="0">
                  <a:pos x="9" y="37"/>
                </a:cxn>
                <a:cxn ang="0">
                  <a:pos x="4" y="42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0" y="51"/>
                </a:cxn>
                <a:cxn ang="0">
                  <a:pos x="0" y="54"/>
                </a:cxn>
                <a:cxn ang="0">
                  <a:pos x="1" y="55"/>
                </a:cxn>
                <a:cxn ang="0">
                  <a:pos x="4" y="56"/>
                </a:cxn>
                <a:cxn ang="0">
                  <a:pos x="8" y="55"/>
                </a:cxn>
                <a:cxn ang="0">
                  <a:pos x="9" y="54"/>
                </a:cxn>
                <a:cxn ang="0">
                  <a:pos x="10" y="52"/>
                </a:cxn>
                <a:cxn ang="0">
                  <a:pos x="10" y="52"/>
                </a:cxn>
                <a:cxn ang="0">
                  <a:pos x="14" y="46"/>
                </a:cxn>
                <a:cxn ang="0">
                  <a:pos x="19" y="41"/>
                </a:cxn>
                <a:cxn ang="0">
                  <a:pos x="33" y="33"/>
                </a:cxn>
                <a:cxn ang="0">
                  <a:pos x="33" y="33"/>
                </a:cxn>
                <a:cxn ang="0">
                  <a:pos x="38" y="26"/>
                </a:cxn>
                <a:cxn ang="0">
                  <a:pos x="43" y="21"/>
                </a:cxn>
                <a:cxn ang="0">
                  <a:pos x="48" y="14"/>
                </a:cxn>
                <a:cxn ang="0">
                  <a:pos x="51" y="7"/>
                </a:cxn>
                <a:cxn ang="0">
                  <a:pos x="51" y="7"/>
                </a:cxn>
                <a:cxn ang="0">
                  <a:pos x="51" y="4"/>
                </a:cxn>
                <a:cxn ang="0">
                  <a:pos x="51" y="3"/>
                </a:cxn>
                <a:cxn ang="0">
                  <a:pos x="47" y="0"/>
                </a:cxn>
                <a:cxn ang="0">
                  <a:pos x="43" y="0"/>
                </a:cxn>
                <a:cxn ang="0">
                  <a:pos x="40" y="1"/>
                </a:cxn>
                <a:cxn ang="0">
                  <a:pos x="40" y="4"/>
                </a:cxn>
                <a:cxn ang="0">
                  <a:pos x="40" y="4"/>
                </a:cxn>
              </a:cxnLst>
              <a:rect l="0" t="0" r="r" b="b"/>
              <a:pathLst>
                <a:path w="51" h="56">
                  <a:moveTo>
                    <a:pt x="40" y="4"/>
                  </a:moveTo>
                  <a:lnTo>
                    <a:pt x="40" y="4"/>
                  </a:lnTo>
                  <a:lnTo>
                    <a:pt x="36" y="10"/>
                  </a:lnTo>
                  <a:lnTo>
                    <a:pt x="33" y="17"/>
                  </a:lnTo>
                  <a:lnTo>
                    <a:pt x="26" y="22"/>
                  </a:lnTo>
                  <a:lnTo>
                    <a:pt x="21" y="26"/>
                  </a:lnTo>
                  <a:lnTo>
                    <a:pt x="9" y="37"/>
                  </a:lnTo>
                  <a:lnTo>
                    <a:pt x="4" y="42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1" y="55"/>
                  </a:lnTo>
                  <a:lnTo>
                    <a:pt x="4" y="56"/>
                  </a:lnTo>
                  <a:lnTo>
                    <a:pt x="8" y="55"/>
                  </a:lnTo>
                  <a:lnTo>
                    <a:pt x="9" y="54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4" y="46"/>
                  </a:lnTo>
                  <a:lnTo>
                    <a:pt x="19" y="41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8" y="26"/>
                  </a:lnTo>
                  <a:lnTo>
                    <a:pt x="43" y="21"/>
                  </a:lnTo>
                  <a:lnTo>
                    <a:pt x="48" y="14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4"/>
                  </a:lnTo>
                  <a:lnTo>
                    <a:pt x="51" y="3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40" y="1"/>
                  </a:lnTo>
                  <a:lnTo>
                    <a:pt x="40" y="4"/>
                  </a:lnTo>
                  <a:lnTo>
                    <a:pt x="4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9" name="chenying0907 736"/>
            <p:cNvSpPr>
              <a:spLocks/>
            </p:cNvSpPr>
            <p:nvPr/>
          </p:nvSpPr>
          <p:spPr bwMode="auto">
            <a:xfrm>
              <a:off x="2700338" y="3406775"/>
              <a:ext cx="25400" cy="25400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3" y="0"/>
                </a:cxn>
                <a:cxn ang="0">
                  <a:pos x="45" y="5"/>
                </a:cxn>
                <a:cxn ang="0">
                  <a:pos x="39" y="12"/>
                </a:cxn>
                <a:cxn ang="0">
                  <a:pos x="28" y="26"/>
                </a:cxn>
                <a:cxn ang="0">
                  <a:pos x="17" y="41"/>
                </a:cxn>
                <a:cxn ang="0">
                  <a:pos x="10" y="47"/>
                </a:cxn>
                <a:cxn ang="0">
                  <a:pos x="2" y="53"/>
                </a:cxn>
                <a:cxn ang="0">
                  <a:pos x="2" y="53"/>
                </a:cxn>
                <a:cxn ang="0">
                  <a:pos x="1" y="54"/>
                </a:cxn>
                <a:cxn ang="0">
                  <a:pos x="0" y="55"/>
                </a:cxn>
                <a:cxn ang="0">
                  <a:pos x="0" y="59"/>
                </a:cxn>
                <a:cxn ang="0">
                  <a:pos x="4" y="63"/>
                </a:cxn>
                <a:cxn ang="0">
                  <a:pos x="6" y="63"/>
                </a:cxn>
                <a:cxn ang="0">
                  <a:pos x="7" y="62"/>
                </a:cxn>
                <a:cxn ang="0">
                  <a:pos x="7" y="62"/>
                </a:cxn>
                <a:cxn ang="0">
                  <a:pos x="15" y="56"/>
                </a:cxn>
                <a:cxn ang="0">
                  <a:pos x="22" y="50"/>
                </a:cxn>
                <a:cxn ang="0">
                  <a:pos x="34" y="37"/>
                </a:cxn>
                <a:cxn ang="0">
                  <a:pos x="45" y="22"/>
                </a:cxn>
                <a:cxn ang="0">
                  <a:pos x="52" y="16"/>
                </a:cxn>
                <a:cxn ang="0">
                  <a:pos x="60" y="11"/>
                </a:cxn>
                <a:cxn ang="0">
                  <a:pos x="60" y="11"/>
                </a:cxn>
                <a:cxn ang="0">
                  <a:pos x="61" y="9"/>
                </a:cxn>
                <a:cxn ang="0">
                  <a:pos x="62" y="7"/>
                </a:cxn>
                <a:cxn ang="0">
                  <a:pos x="61" y="3"/>
                </a:cxn>
                <a:cxn ang="0">
                  <a:pos x="59" y="0"/>
                </a:cxn>
                <a:cxn ang="0">
                  <a:pos x="56" y="0"/>
                </a:cxn>
                <a:cxn ang="0">
                  <a:pos x="53" y="0"/>
                </a:cxn>
                <a:cxn ang="0">
                  <a:pos x="53" y="0"/>
                </a:cxn>
              </a:cxnLst>
              <a:rect l="0" t="0" r="r" b="b"/>
              <a:pathLst>
                <a:path w="62" h="63">
                  <a:moveTo>
                    <a:pt x="53" y="0"/>
                  </a:moveTo>
                  <a:lnTo>
                    <a:pt x="53" y="0"/>
                  </a:lnTo>
                  <a:lnTo>
                    <a:pt x="45" y="5"/>
                  </a:lnTo>
                  <a:lnTo>
                    <a:pt x="39" y="12"/>
                  </a:lnTo>
                  <a:lnTo>
                    <a:pt x="28" y="26"/>
                  </a:lnTo>
                  <a:lnTo>
                    <a:pt x="17" y="41"/>
                  </a:lnTo>
                  <a:lnTo>
                    <a:pt x="10" y="47"/>
                  </a:lnTo>
                  <a:lnTo>
                    <a:pt x="2" y="53"/>
                  </a:lnTo>
                  <a:lnTo>
                    <a:pt x="2" y="53"/>
                  </a:lnTo>
                  <a:lnTo>
                    <a:pt x="1" y="54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4" y="63"/>
                  </a:lnTo>
                  <a:lnTo>
                    <a:pt x="6" y="63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15" y="56"/>
                  </a:lnTo>
                  <a:lnTo>
                    <a:pt x="22" y="50"/>
                  </a:lnTo>
                  <a:lnTo>
                    <a:pt x="34" y="37"/>
                  </a:lnTo>
                  <a:lnTo>
                    <a:pt x="45" y="22"/>
                  </a:lnTo>
                  <a:lnTo>
                    <a:pt x="52" y="16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1" y="9"/>
                  </a:lnTo>
                  <a:lnTo>
                    <a:pt x="62" y="7"/>
                  </a:lnTo>
                  <a:lnTo>
                    <a:pt x="61" y="3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0" name="chenying0907 737"/>
            <p:cNvSpPr>
              <a:spLocks/>
            </p:cNvSpPr>
            <p:nvPr/>
          </p:nvSpPr>
          <p:spPr bwMode="auto">
            <a:xfrm>
              <a:off x="2089151" y="3714750"/>
              <a:ext cx="15875" cy="26988"/>
            </a:xfrm>
            <a:custGeom>
              <a:avLst/>
              <a:gdLst/>
              <a:ahLst/>
              <a:cxnLst>
                <a:cxn ang="0">
                  <a:pos x="29" y="4"/>
                </a:cxn>
                <a:cxn ang="0">
                  <a:pos x="29" y="4"/>
                </a:cxn>
                <a:cxn ang="0">
                  <a:pos x="24" y="18"/>
                </a:cxn>
                <a:cxn ang="0">
                  <a:pos x="17" y="33"/>
                </a:cxn>
                <a:cxn ang="0">
                  <a:pos x="10" y="46"/>
                </a:cxn>
                <a:cxn ang="0">
                  <a:pos x="2" y="59"/>
                </a:cxn>
                <a:cxn ang="0">
                  <a:pos x="2" y="59"/>
                </a:cxn>
                <a:cxn ang="0">
                  <a:pos x="0" y="61"/>
                </a:cxn>
                <a:cxn ang="0">
                  <a:pos x="0" y="64"/>
                </a:cxn>
                <a:cxn ang="0">
                  <a:pos x="3" y="67"/>
                </a:cxn>
                <a:cxn ang="0">
                  <a:pos x="8" y="68"/>
                </a:cxn>
                <a:cxn ang="0">
                  <a:pos x="10" y="67"/>
                </a:cxn>
                <a:cxn ang="0">
                  <a:pos x="11" y="65"/>
                </a:cxn>
                <a:cxn ang="0">
                  <a:pos x="11" y="65"/>
                </a:cxn>
                <a:cxn ang="0">
                  <a:pos x="20" y="51"/>
                </a:cxn>
                <a:cxn ang="0">
                  <a:pos x="28" y="37"/>
                </a:cxn>
                <a:cxn ang="0">
                  <a:pos x="34" y="22"/>
                </a:cxn>
                <a:cxn ang="0">
                  <a:pos x="41" y="7"/>
                </a:cxn>
                <a:cxn ang="0">
                  <a:pos x="41" y="7"/>
                </a:cxn>
                <a:cxn ang="0">
                  <a:pos x="41" y="4"/>
                </a:cxn>
                <a:cxn ang="0">
                  <a:pos x="40" y="3"/>
                </a:cxn>
                <a:cxn ang="0">
                  <a:pos x="37" y="0"/>
                </a:cxn>
                <a:cxn ang="0">
                  <a:pos x="33" y="0"/>
                </a:cxn>
                <a:cxn ang="0">
                  <a:pos x="31" y="1"/>
                </a:cxn>
                <a:cxn ang="0">
                  <a:pos x="29" y="4"/>
                </a:cxn>
                <a:cxn ang="0">
                  <a:pos x="29" y="4"/>
                </a:cxn>
              </a:cxnLst>
              <a:rect l="0" t="0" r="r" b="b"/>
              <a:pathLst>
                <a:path w="41" h="68">
                  <a:moveTo>
                    <a:pt x="29" y="4"/>
                  </a:moveTo>
                  <a:lnTo>
                    <a:pt x="29" y="4"/>
                  </a:lnTo>
                  <a:lnTo>
                    <a:pt x="24" y="18"/>
                  </a:lnTo>
                  <a:lnTo>
                    <a:pt x="17" y="33"/>
                  </a:lnTo>
                  <a:lnTo>
                    <a:pt x="10" y="46"/>
                  </a:lnTo>
                  <a:lnTo>
                    <a:pt x="2" y="59"/>
                  </a:lnTo>
                  <a:lnTo>
                    <a:pt x="2" y="59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3" y="67"/>
                  </a:lnTo>
                  <a:lnTo>
                    <a:pt x="8" y="68"/>
                  </a:lnTo>
                  <a:lnTo>
                    <a:pt x="10" y="67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20" y="51"/>
                  </a:lnTo>
                  <a:lnTo>
                    <a:pt x="28" y="37"/>
                  </a:lnTo>
                  <a:lnTo>
                    <a:pt x="34" y="22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1" y="1"/>
                  </a:lnTo>
                  <a:lnTo>
                    <a:pt x="29" y="4"/>
                  </a:lnTo>
                  <a:lnTo>
                    <a:pt x="29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1" name="chenying0907 738"/>
            <p:cNvSpPr>
              <a:spLocks/>
            </p:cNvSpPr>
            <p:nvPr/>
          </p:nvSpPr>
          <p:spPr bwMode="auto">
            <a:xfrm>
              <a:off x="2122488" y="3719513"/>
              <a:ext cx="23813" cy="36513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46" y="2"/>
                </a:cxn>
                <a:cxn ang="0">
                  <a:pos x="40" y="14"/>
                </a:cxn>
                <a:cxn ang="0">
                  <a:pos x="32" y="25"/>
                </a:cxn>
                <a:cxn ang="0">
                  <a:pos x="25" y="34"/>
                </a:cxn>
                <a:cxn ang="0">
                  <a:pos x="15" y="43"/>
                </a:cxn>
                <a:cxn ang="0">
                  <a:pos x="15" y="43"/>
                </a:cxn>
                <a:cxn ang="0">
                  <a:pos x="9" y="52"/>
                </a:cxn>
                <a:cxn ang="0">
                  <a:pos x="4" y="63"/>
                </a:cxn>
                <a:cxn ang="0">
                  <a:pos x="1" y="73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6"/>
                </a:cxn>
                <a:cxn ang="0">
                  <a:pos x="1" y="89"/>
                </a:cxn>
                <a:cxn ang="0">
                  <a:pos x="2" y="90"/>
                </a:cxn>
                <a:cxn ang="0">
                  <a:pos x="5" y="90"/>
                </a:cxn>
                <a:cxn ang="0">
                  <a:pos x="9" y="89"/>
                </a:cxn>
                <a:cxn ang="0">
                  <a:pos x="10" y="86"/>
                </a:cxn>
                <a:cxn ang="0">
                  <a:pos x="12" y="85"/>
                </a:cxn>
                <a:cxn ang="0">
                  <a:pos x="12" y="85"/>
                </a:cxn>
                <a:cxn ang="0">
                  <a:pos x="13" y="73"/>
                </a:cxn>
                <a:cxn ang="0">
                  <a:pos x="18" y="63"/>
                </a:cxn>
                <a:cxn ang="0">
                  <a:pos x="23" y="53"/>
                </a:cxn>
                <a:cxn ang="0">
                  <a:pos x="30" y="44"/>
                </a:cxn>
                <a:cxn ang="0">
                  <a:pos x="46" y="26"/>
                </a:cxn>
                <a:cxn ang="0">
                  <a:pos x="51" y="17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7" y="4"/>
                </a:cxn>
                <a:cxn ang="0">
                  <a:pos x="56" y="1"/>
                </a:cxn>
                <a:cxn ang="0">
                  <a:pos x="55" y="0"/>
                </a:cxn>
                <a:cxn ang="0">
                  <a:pos x="53" y="0"/>
                </a:cxn>
                <a:cxn ang="0">
                  <a:pos x="48" y="0"/>
                </a:cxn>
                <a:cxn ang="0">
                  <a:pos x="47" y="1"/>
                </a:cxn>
                <a:cxn ang="0">
                  <a:pos x="46" y="2"/>
                </a:cxn>
                <a:cxn ang="0">
                  <a:pos x="46" y="2"/>
                </a:cxn>
              </a:cxnLst>
              <a:rect l="0" t="0" r="r" b="b"/>
              <a:pathLst>
                <a:path w="57" h="90">
                  <a:moveTo>
                    <a:pt x="46" y="2"/>
                  </a:moveTo>
                  <a:lnTo>
                    <a:pt x="46" y="2"/>
                  </a:lnTo>
                  <a:lnTo>
                    <a:pt x="40" y="14"/>
                  </a:lnTo>
                  <a:lnTo>
                    <a:pt x="32" y="25"/>
                  </a:lnTo>
                  <a:lnTo>
                    <a:pt x="25" y="34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9" y="52"/>
                  </a:lnTo>
                  <a:lnTo>
                    <a:pt x="4" y="63"/>
                  </a:lnTo>
                  <a:lnTo>
                    <a:pt x="1" y="73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1" y="89"/>
                  </a:lnTo>
                  <a:lnTo>
                    <a:pt x="2" y="90"/>
                  </a:lnTo>
                  <a:lnTo>
                    <a:pt x="5" y="90"/>
                  </a:lnTo>
                  <a:lnTo>
                    <a:pt x="9" y="89"/>
                  </a:lnTo>
                  <a:lnTo>
                    <a:pt x="10" y="86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73"/>
                  </a:lnTo>
                  <a:lnTo>
                    <a:pt x="18" y="63"/>
                  </a:lnTo>
                  <a:lnTo>
                    <a:pt x="23" y="53"/>
                  </a:lnTo>
                  <a:lnTo>
                    <a:pt x="30" y="44"/>
                  </a:lnTo>
                  <a:lnTo>
                    <a:pt x="46" y="26"/>
                  </a:lnTo>
                  <a:lnTo>
                    <a:pt x="51" y="17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7" y="4"/>
                  </a:lnTo>
                  <a:lnTo>
                    <a:pt x="56" y="1"/>
                  </a:lnTo>
                  <a:lnTo>
                    <a:pt x="55" y="0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7" y="1"/>
                  </a:lnTo>
                  <a:lnTo>
                    <a:pt x="46" y="2"/>
                  </a:lnTo>
                  <a:lnTo>
                    <a:pt x="46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2" name="chenying0907 739"/>
            <p:cNvSpPr>
              <a:spLocks/>
            </p:cNvSpPr>
            <p:nvPr/>
          </p:nvSpPr>
          <p:spPr bwMode="auto">
            <a:xfrm>
              <a:off x="2163763" y="3733800"/>
              <a:ext cx="17463" cy="34925"/>
            </a:xfrm>
            <a:custGeom>
              <a:avLst/>
              <a:gdLst/>
              <a:ahLst/>
              <a:cxnLst>
                <a:cxn ang="0">
                  <a:pos x="35" y="5"/>
                </a:cxn>
                <a:cxn ang="0">
                  <a:pos x="35" y="5"/>
                </a:cxn>
                <a:cxn ang="0">
                  <a:pos x="32" y="9"/>
                </a:cxn>
                <a:cxn ang="0">
                  <a:pos x="29" y="13"/>
                </a:cxn>
                <a:cxn ang="0">
                  <a:pos x="22" y="19"/>
                </a:cxn>
                <a:cxn ang="0">
                  <a:pos x="22" y="19"/>
                </a:cxn>
                <a:cxn ang="0">
                  <a:pos x="17" y="26"/>
                </a:cxn>
                <a:cxn ang="0">
                  <a:pos x="13" y="34"/>
                </a:cxn>
                <a:cxn ang="0">
                  <a:pos x="13" y="34"/>
                </a:cxn>
                <a:cxn ang="0">
                  <a:pos x="5" y="59"/>
                </a:cxn>
                <a:cxn ang="0">
                  <a:pos x="2" y="72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1" y="87"/>
                </a:cxn>
                <a:cxn ang="0">
                  <a:pos x="1" y="89"/>
                </a:cxn>
                <a:cxn ang="0">
                  <a:pos x="4" y="90"/>
                </a:cxn>
                <a:cxn ang="0">
                  <a:pos x="5" y="90"/>
                </a:cxn>
                <a:cxn ang="0">
                  <a:pos x="9" y="89"/>
                </a:cxn>
                <a:cxn ang="0">
                  <a:pos x="12" y="87"/>
                </a:cxn>
                <a:cxn ang="0">
                  <a:pos x="12" y="85"/>
                </a:cxn>
                <a:cxn ang="0">
                  <a:pos x="12" y="85"/>
                </a:cxn>
                <a:cxn ang="0">
                  <a:pos x="13" y="72"/>
                </a:cxn>
                <a:cxn ang="0">
                  <a:pos x="17" y="59"/>
                </a:cxn>
                <a:cxn ang="0">
                  <a:pos x="21" y="46"/>
                </a:cxn>
                <a:cxn ang="0">
                  <a:pos x="26" y="34"/>
                </a:cxn>
                <a:cxn ang="0">
                  <a:pos x="26" y="34"/>
                </a:cxn>
                <a:cxn ang="0">
                  <a:pos x="29" y="30"/>
                </a:cxn>
                <a:cxn ang="0">
                  <a:pos x="31" y="26"/>
                </a:cxn>
                <a:cxn ang="0">
                  <a:pos x="38" y="19"/>
                </a:cxn>
                <a:cxn ang="0">
                  <a:pos x="43" y="13"/>
                </a:cxn>
                <a:cxn ang="0">
                  <a:pos x="44" y="9"/>
                </a:cxn>
                <a:cxn ang="0">
                  <a:pos x="46" y="5"/>
                </a:cxn>
                <a:cxn ang="0">
                  <a:pos x="46" y="5"/>
                </a:cxn>
                <a:cxn ang="0">
                  <a:pos x="46" y="2"/>
                </a:cxn>
                <a:cxn ang="0">
                  <a:pos x="44" y="1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36" y="1"/>
                </a:cxn>
                <a:cxn ang="0">
                  <a:pos x="35" y="2"/>
                </a:cxn>
                <a:cxn ang="0">
                  <a:pos x="35" y="5"/>
                </a:cxn>
                <a:cxn ang="0">
                  <a:pos x="35" y="5"/>
                </a:cxn>
              </a:cxnLst>
              <a:rect l="0" t="0" r="r" b="b"/>
              <a:pathLst>
                <a:path w="46" h="90">
                  <a:moveTo>
                    <a:pt x="35" y="5"/>
                  </a:moveTo>
                  <a:lnTo>
                    <a:pt x="35" y="5"/>
                  </a:lnTo>
                  <a:lnTo>
                    <a:pt x="32" y="9"/>
                  </a:lnTo>
                  <a:lnTo>
                    <a:pt x="29" y="13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17" y="26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5" y="59"/>
                  </a:lnTo>
                  <a:lnTo>
                    <a:pt x="2" y="72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1" y="87"/>
                  </a:lnTo>
                  <a:lnTo>
                    <a:pt x="1" y="89"/>
                  </a:lnTo>
                  <a:lnTo>
                    <a:pt x="4" y="90"/>
                  </a:lnTo>
                  <a:lnTo>
                    <a:pt x="5" y="90"/>
                  </a:lnTo>
                  <a:lnTo>
                    <a:pt x="9" y="89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72"/>
                  </a:lnTo>
                  <a:lnTo>
                    <a:pt x="17" y="59"/>
                  </a:lnTo>
                  <a:lnTo>
                    <a:pt x="21" y="4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9" y="30"/>
                  </a:lnTo>
                  <a:lnTo>
                    <a:pt x="31" y="26"/>
                  </a:lnTo>
                  <a:lnTo>
                    <a:pt x="38" y="19"/>
                  </a:lnTo>
                  <a:lnTo>
                    <a:pt x="43" y="13"/>
                  </a:lnTo>
                  <a:lnTo>
                    <a:pt x="44" y="9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2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5" y="5"/>
                  </a:lnTo>
                  <a:lnTo>
                    <a:pt x="35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3" name="chenying0907 740"/>
            <p:cNvSpPr>
              <a:spLocks/>
            </p:cNvSpPr>
            <p:nvPr/>
          </p:nvSpPr>
          <p:spPr bwMode="auto">
            <a:xfrm>
              <a:off x="2205038" y="3741738"/>
              <a:ext cx="22225" cy="31750"/>
            </a:xfrm>
            <a:custGeom>
              <a:avLst/>
              <a:gdLst/>
              <a:ahLst/>
              <a:cxnLst>
                <a:cxn ang="0">
                  <a:pos x="46" y="3"/>
                </a:cxn>
                <a:cxn ang="0">
                  <a:pos x="46" y="3"/>
                </a:cxn>
                <a:cxn ang="0">
                  <a:pos x="41" y="9"/>
                </a:cxn>
                <a:cxn ang="0">
                  <a:pos x="34" y="14"/>
                </a:cxn>
                <a:cxn ang="0">
                  <a:pos x="28" y="20"/>
                </a:cxn>
                <a:cxn ang="0">
                  <a:pos x="25" y="24"/>
                </a:cxn>
                <a:cxn ang="0">
                  <a:pos x="24" y="26"/>
                </a:cxn>
                <a:cxn ang="0">
                  <a:pos x="24" y="26"/>
                </a:cxn>
                <a:cxn ang="0">
                  <a:pos x="20" y="38"/>
                </a:cxn>
                <a:cxn ang="0">
                  <a:pos x="15" y="50"/>
                </a:cxn>
                <a:cxn ang="0">
                  <a:pos x="9" y="60"/>
                </a:cxn>
                <a:cxn ang="0">
                  <a:pos x="1" y="69"/>
                </a:cxn>
                <a:cxn ang="0">
                  <a:pos x="1" y="69"/>
                </a:cxn>
                <a:cxn ang="0">
                  <a:pos x="0" y="72"/>
                </a:cxn>
                <a:cxn ang="0">
                  <a:pos x="0" y="75"/>
                </a:cxn>
                <a:cxn ang="0">
                  <a:pos x="1" y="78"/>
                </a:cxn>
                <a:cxn ang="0">
                  <a:pos x="5" y="80"/>
                </a:cxn>
                <a:cxn ang="0">
                  <a:pos x="8" y="80"/>
                </a:cxn>
                <a:cxn ang="0">
                  <a:pos x="9" y="78"/>
                </a:cxn>
                <a:cxn ang="0">
                  <a:pos x="9" y="78"/>
                </a:cxn>
                <a:cxn ang="0">
                  <a:pos x="16" y="69"/>
                </a:cxn>
                <a:cxn ang="0">
                  <a:pos x="21" y="61"/>
                </a:cxn>
                <a:cxn ang="0">
                  <a:pos x="26" y="52"/>
                </a:cxn>
                <a:cxn ang="0">
                  <a:pos x="30" y="43"/>
                </a:cxn>
                <a:cxn ang="0">
                  <a:pos x="30" y="43"/>
                </a:cxn>
                <a:cxn ang="0">
                  <a:pos x="33" y="37"/>
                </a:cxn>
                <a:cxn ang="0">
                  <a:pos x="35" y="31"/>
                </a:cxn>
                <a:cxn ang="0">
                  <a:pos x="39" y="26"/>
                </a:cxn>
                <a:cxn ang="0">
                  <a:pos x="45" y="22"/>
                </a:cxn>
                <a:cxn ang="0">
                  <a:pos x="45" y="22"/>
                </a:cxn>
                <a:cxn ang="0">
                  <a:pos x="51" y="1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58" y="7"/>
                </a:cxn>
                <a:cxn ang="0">
                  <a:pos x="56" y="4"/>
                </a:cxn>
                <a:cxn ang="0">
                  <a:pos x="54" y="0"/>
                </a:cxn>
                <a:cxn ang="0">
                  <a:pos x="50" y="0"/>
                </a:cxn>
                <a:cxn ang="0">
                  <a:pos x="49" y="1"/>
                </a:cxn>
                <a:cxn ang="0">
                  <a:pos x="46" y="3"/>
                </a:cxn>
                <a:cxn ang="0">
                  <a:pos x="46" y="3"/>
                </a:cxn>
              </a:cxnLst>
              <a:rect l="0" t="0" r="r" b="b"/>
              <a:pathLst>
                <a:path w="58" h="80">
                  <a:moveTo>
                    <a:pt x="46" y="3"/>
                  </a:moveTo>
                  <a:lnTo>
                    <a:pt x="46" y="3"/>
                  </a:lnTo>
                  <a:lnTo>
                    <a:pt x="41" y="9"/>
                  </a:lnTo>
                  <a:lnTo>
                    <a:pt x="34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0" y="38"/>
                  </a:lnTo>
                  <a:lnTo>
                    <a:pt x="15" y="50"/>
                  </a:lnTo>
                  <a:lnTo>
                    <a:pt x="9" y="60"/>
                  </a:lnTo>
                  <a:lnTo>
                    <a:pt x="1" y="69"/>
                  </a:lnTo>
                  <a:lnTo>
                    <a:pt x="1" y="69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1" y="78"/>
                  </a:lnTo>
                  <a:lnTo>
                    <a:pt x="5" y="80"/>
                  </a:lnTo>
                  <a:lnTo>
                    <a:pt x="8" y="80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16" y="69"/>
                  </a:lnTo>
                  <a:lnTo>
                    <a:pt x="21" y="61"/>
                  </a:lnTo>
                  <a:lnTo>
                    <a:pt x="26" y="52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33" y="37"/>
                  </a:lnTo>
                  <a:lnTo>
                    <a:pt x="35" y="31"/>
                  </a:lnTo>
                  <a:lnTo>
                    <a:pt x="39" y="26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51" y="16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8" y="7"/>
                  </a:lnTo>
                  <a:lnTo>
                    <a:pt x="56" y="4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9" y="1"/>
                  </a:lnTo>
                  <a:lnTo>
                    <a:pt x="46" y="3"/>
                  </a:lnTo>
                  <a:lnTo>
                    <a:pt x="46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4" name="chenying0907 741"/>
            <p:cNvSpPr>
              <a:spLocks/>
            </p:cNvSpPr>
            <p:nvPr/>
          </p:nvSpPr>
          <p:spPr bwMode="auto">
            <a:xfrm>
              <a:off x="2247901" y="3740150"/>
              <a:ext cx="17463" cy="31750"/>
            </a:xfrm>
            <a:custGeom>
              <a:avLst/>
              <a:gdLst/>
              <a:ahLst/>
              <a:cxnLst>
                <a:cxn ang="0">
                  <a:pos x="35" y="3"/>
                </a:cxn>
                <a:cxn ang="0">
                  <a:pos x="35" y="3"/>
                </a:cxn>
                <a:cxn ang="0">
                  <a:pos x="28" y="10"/>
                </a:cxn>
                <a:cxn ang="0">
                  <a:pos x="23" y="19"/>
                </a:cxn>
                <a:cxn ang="0">
                  <a:pos x="13" y="36"/>
                </a:cxn>
                <a:cxn ang="0">
                  <a:pos x="5" y="54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4" y="80"/>
                </a:cxn>
                <a:cxn ang="0">
                  <a:pos x="8" y="80"/>
                </a:cxn>
                <a:cxn ang="0">
                  <a:pos x="10" y="79"/>
                </a:cxn>
                <a:cxn ang="0">
                  <a:pos x="10" y="76"/>
                </a:cxn>
                <a:cxn ang="0">
                  <a:pos x="10" y="76"/>
                </a:cxn>
                <a:cxn ang="0">
                  <a:pos x="17" y="59"/>
                </a:cxn>
                <a:cxn ang="0">
                  <a:pos x="23" y="41"/>
                </a:cxn>
                <a:cxn ang="0">
                  <a:pos x="32" y="25"/>
                </a:cxn>
                <a:cxn ang="0">
                  <a:pos x="38" y="17"/>
                </a:cxn>
                <a:cxn ang="0">
                  <a:pos x="44" y="11"/>
                </a:cxn>
                <a:cxn ang="0">
                  <a:pos x="44" y="11"/>
                </a:cxn>
                <a:cxn ang="0">
                  <a:pos x="45" y="8"/>
                </a:cxn>
                <a:cxn ang="0">
                  <a:pos x="45" y="7"/>
                </a:cxn>
                <a:cxn ang="0">
                  <a:pos x="43" y="3"/>
                </a:cxn>
                <a:cxn ang="0">
                  <a:pos x="39" y="0"/>
                </a:cxn>
                <a:cxn ang="0">
                  <a:pos x="38" y="2"/>
                </a:cxn>
                <a:cxn ang="0">
                  <a:pos x="35" y="3"/>
                </a:cxn>
                <a:cxn ang="0">
                  <a:pos x="35" y="3"/>
                </a:cxn>
              </a:cxnLst>
              <a:rect l="0" t="0" r="r" b="b"/>
              <a:pathLst>
                <a:path w="45" h="80">
                  <a:moveTo>
                    <a:pt x="35" y="3"/>
                  </a:moveTo>
                  <a:lnTo>
                    <a:pt x="35" y="3"/>
                  </a:lnTo>
                  <a:lnTo>
                    <a:pt x="28" y="10"/>
                  </a:lnTo>
                  <a:lnTo>
                    <a:pt x="23" y="19"/>
                  </a:lnTo>
                  <a:lnTo>
                    <a:pt x="13" y="36"/>
                  </a:lnTo>
                  <a:lnTo>
                    <a:pt x="5" y="5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4" y="80"/>
                  </a:lnTo>
                  <a:lnTo>
                    <a:pt x="8" y="80"/>
                  </a:lnTo>
                  <a:lnTo>
                    <a:pt x="10" y="79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17" y="59"/>
                  </a:lnTo>
                  <a:lnTo>
                    <a:pt x="23" y="41"/>
                  </a:lnTo>
                  <a:lnTo>
                    <a:pt x="32" y="25"/>
                  </a:lnTo>
                  <a:lnTo>
                    <a:pt x="38" y="17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5" y="8"/>
                  </a:lnTo>
                  <a:lnTo>
                    <a:pt x="45" y="7"/>
                  </a:lnTo>
                  <a:lnTo>
                    <a:pt x="43" y="3"/>
                  </a:lnTo>
                  <a:lnTo>
                    <a:pt x="39" y="0"/>
                  </a:lnTo>
                  <a:lnTo>
                    <a:pt x="38" y="2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5" name="chenying0907 742"/>
            <p:cNvSpPr>
              <a:spLocks/>
            </p:cNvSpPr>
            <p:nvPr/>
          </p:nvSpPr>
          <p:spPr bwMode="auto">
            <a:xfrm>
              <a:off x="2289176" y="3736975"/>
              <a:ext cx="15875" cy="31750"/>
            </a:xfrm>
            <a:custGeom>
              <a:avLst/>
              <a:gdLst/>
              <a:ahLst/>
              <a:cxnLst>
                <a:cxn ang="0">
                  <a:pos x="27" y="4"/>
                </a:cxn>
                <a:cxn ang="0">
                  <a:pos x="27" y="4"/>
                </a:cxn>
                <a:cxn ang="0">
                  <a:pos x="22" y="22"/>
                </a:cxn>
                <a:cxn ang="0">
                  <a:pos x="16" y="38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3" y="80"/>
                </a:cxn>
                <a:cxn ang="0">
                  <a:pos x="7" y="80"/>
                </a:cxn>
                <a:cxn ang="0">
                  <a:pos x="8" y="79"/>
                </a:cxn>
                <a:cxn ang="0">
                  <a:pos x="10" y="77"/>
                </a:cxn>
                <a:cxn ang="0">
                  <a:pos x="10" y="77"/>
                </a:cxn>
                <a:cxn ang="0">
                  <a:pos x="26" y="43"/>
                </a:cxn>
                <a:cxn ang="0">
                  <a:pos x="33" y="25"/>
                </a:cxn>
                <a:cxn ang="0">
                  <a:pos x="39" y="8"/>
                </a:cxn>
                <a:cxn ang="0">
                  <a:pos x="39" y="8"/>
                </a:cxn>
                <a:cxn ang="0">
                  <a:pos x="39" y="5"/>
                </a:cxn>
                <a:cxn ang="0">
                  <a:pos x="38" y="3"/>
                </a:cxn>
                <a:cxn ang="0">
                  <a:pos x="35" y="0"/>
                </a:cxn>
                <a:cxn ang="0">
                  <a:pos x="31" y="2"/>
                </a:cxn>
                <a:cxn ang="0">
                  <a:pos x="29" y="3"/>
                </a:cxn>
                <a:cxn ang="0">
                  <a:pos x="27" y="4"/>
                </a:cxn>
                <a:cxn ang="0">
                  <a:pos x="27" y="4"/>
                </a:cxn>
              </a:cxnLst>
              <a:rect l="0" t="0" r="r" b="b"/>
              <a:pathLst>
                <a:path w="39" h="80">
                  <a:moveTo>
                    <a:pt x="27" y="4"/>
                  </a:moveTo>
                  <a:lnTo>
                    <a:pt x="27" y="4"/>
                  </a:lnTo>
                  <a:lnTo>
                    <a:pt x="22" y="22"/>
                  </a:lnTo>
                  <a:lnTo>
                    <a:pt x="16" y="38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3" y="80"/>
                  </a:lnTo>
                  <a:lnTo>
                    <a:pt x="7" y="80"/>
                  </a:lnTo>
                  <a:lnTo>
                    <a:pt x="8" y="79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26" y="43"/>
                  </a:lnTo>
                  <a:lnTo>
                    <a:pt x="33" y="25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9" y="5"/>
                  </a:lnTo>
                  <a:lnTo>
                    <a:pt x="38" y="3"/>
                  </a:lnTo>
                  <a:lnTo>
                    <a:pt x="35" y="0"/>
                  </a:lnTo>
                  <a:lnTo>
                    <a:pt x="31" y="2"/>
                  </a:lnTo>
                  <a:lnTo>
                    <a:pt x="29" y="3"/>
                  </a:lnTo>
                  <a:lnTo>
                    <a:pt x="27" y="4"/>
                  </a:lnTo>
                  <a:lnTo>
                    <a:pt x="27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6" name="chenying0907 743"/>
            <p:cNvSpPr>
              <a:spLocks/>
            </p:cNvSpPr>
            <p:nvPr/>
          </p:nvSpPr>
          <p:spPr bwMode="auto">
            <a:xfrm>
              <a:off x="2327276" y="3744913"/>
              <a:ext cx="20638" cy="31750"/>
            </a:xfrm>
            <a:custGeom>
              <a:avLst/>
              <a:gdLst/>
              <a:ahLst/>
              <a:cxnLst>
                <a:cxn ang="0">
                  <a:pos x="42" y="2"/>
                </a:cxn>
                <a:cxn ang="0">
                  <a:pos x="42" y="2"/>
                </a:cxn>
                <a:cxn ang="0">
                  <a:pos x="36" y="7"/>
                </a:cxn>
                <a:cxn ang="0">
                  <a:pos x="33" y="12"/>
                </a:cxn>
                <a:cxn ang="0">
                  <a:pos x="26" y="26"/>
                </a:cxn>
                <a:cxn ang="0">
                  <a:pos x="26" y="26"/>
                </a:cxn>
                <a:cxn ang="0">
                  <a:pos x="23" y="30"/>
                </a:cxn>
                <a:cxn ang="0">
                  <a:pos x="21" y="34"/>
                </a:cxn>
                <a:cxn ang="0">
                  <a:pos x="18" y="38"/>
                </a:cxn>
                <a:cxn ang="0">
                  <a:pos x="14" y="42"/>
                </a:cxn>
                <a:cxn ang="0">
                  <a:pos x="14" y="42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0" y="75"/>
                </a:cxn>
                <a:cxn ang="0">
                  <a:pos x="0" y="76"/>
                </a:cxn>
                <a:cxn ang="0">
                  <a:pos x="2" y="80"/>
                </a:cxn>
                <a:cxn ang="0">
                  <a:pos x="6" y="80"/>
                </a:cxn>
                <a:cxn ang="0">
                  <a:pos x="9" y="80"/>
                </a:cxn>
                <a:cxn ang="0">
                  <a:pos x="10" y="77"/>
                </a:cxn>
                <a:cxn ang="0">
                  <a:pos x="10" y="77"/>
                </a:cxn>
                <a:cxn ang="0">
                  <a:pos x="19" y="58"/>
                </a:cxn>
                <a:cxn ang="0">
                  <a:pos x="25" y="49"/>
                </a:cxn>
                <a:cxn ang="0">
                  <a:pos x="31" y="39"/>
                </a:cxn>
                <a:cxn ang="0">
                  <a:pos x="31" y="39"/>
                </a:cxn>
                <a:cxn ang="0">
                  <a:pos x="35" y="33"/>
                </a:cxn>
                <a:cxn ang="0">
                  <a:pos x="39" y="25"/>
                </a:cxn>
                <a:cxn ang="0">
                  <a:pos x="43" y="17"/>
                </a:cxn>
                <a:cxn ang="0">
                  <a:pos x="44" y="13"/>
                </a:cxn>
                <a:cxn ang="0">
                  <a:pos x="48" y="11"/>
                </a:cxn>
                <a:cxn ang="0">
                  <a:pos x="48" y="11"/>
                </a:cxn>
                <a:cxn ang="0">
                  <a:pos x="50" y="9"/>
                </a:cxn>
                <a:cxn ang="0">
                  <a:pos x="51" y="7"/>
                </a:cxn>
                <a:cxn ang="0">
                  <a:pos x="50" y="3"/>
                </a:cxn>
                <a:cxn ang="0">
                  <a:pos x="47" y="0"/>
                </a:cxn>
                <a:cxn ang="0">
                  <a:pos x="44" y="0"/>
                </a:cxn>
                <a:cxn ang="0">
                  <a:pos x="42" y="2"/>
                </a:cxn>
                <a:cxn ang="0">
                  <a:pos x="42" y="2"/>
                </a:cxn>
              </a:cxnLst>
              <a:rect l="0" t="0" r="r" b="b"/>
              <a:pathLst>
                <a:path w="51" h="80">
                  <a:moveTo>
                    <a:pt x="42" y="2"/>
                  </a:moveTo>
                  <a:lnTo>
                    <a:pt x="42" y="2"/>
                  </a:lnTo>
                  <a:lnTo>
                    <a:pt x="36" y="7"/>
                  </a:lnTo>
                  <a:lnTo>
                    <a:pt x="33" y="12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1" y="34"/>
                  </a:lnTo>
                  <a:lnTo>
                    <a:pt x="18" y="3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2" y="80"/>
                  </a:lnTo>
                  <a:lnTo>
                    <a:pt x="6" y="80"/>
                  </a:lnTo>
                  <a:lnTo>
                    <a:pt x="9" y="80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19" y="58"/>
                  </a:lnTo>
                  <a:lnTo>
                    <a:pt x="25" y="49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5" y="33"/>
                  </a:lnTo>
                  <a:lnTo>
                    <a:pt x="39" y="25"/>
                  </a:lnTo>
                  <a:lnTo>
                    <a:pt x="43" y="17"/>
                  </a:lnTo>
                  <a:lnTo>
                    <a:pt x="44" y="13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50" y="9"/>
                  </a:lnTo>
                  <a:lnTo>
                    <a:pt x="51" y="7"/>
                  </a:lnTo>
                  <a:lnTo>
                    <a:pt x="50" y="3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7" name="chenying0907 744"/>
            <p:cNvSpPr>
              <a:spLocks/>
            </p:cNvSpPr>
            <p:nvPr/>
          </p:nvSpPr>
          <p:spPr bwMode="auto">
            <a:xfrm>
              <a:off x="2365376" y="3740150"/>
              <a:ext cx="25400" cy="33338"/>
            </a:xfrm>
            <a:custGeom>
              <a:avLst/>
              <a:gdLst/>
              <a:ahLst/>
              <a:cxnLst>
                <a:cxn ang="0">
                  <a:pos x="52" y="3"/>
                </a:cxn>
                <a:cxn ang="0">
                  <a:pos x="52" y="3"/>
                </a:cxn>
                <a:cxn ang="0">
                  <a:pos x="38" y="21"/>
                </a:cxn>
                <a:cxn ang="0">
                  <a:pos x="23" y="40"/>
                </a:cxn>
                <a:cxn ang="0">
                  <a:pos x="23" y="40"/>
                </a:cxn>
                <a:cxn ang="0">
                  <a:pos x="19" y="50"/>
                </a:cxn>
                <a:cxn ang="0">
                  <a:pos x="15" y="59"/>
                </a:cxn>
                <a:cxn ang="0">
                  <a:pos x="10" y="68"/>
                </a:cxn>
                <a:cxn ang="0">
                  <a:pos x="6" y="72"/>
                </a:cxn>
                <a:cxn ang="0">
                  <a:pos x="2" y="76"/>
                </a:cxn>
                <a:cxn ang="0">
                  <a:pos x="2" y="76"/>
                </a:cxn>
                <a:cxn ang="0">
                  <a:pos x="1" y="78"/>
                </a:cxn>
                <a:cxn ang="0">
                  <a:pos x="0" y="80"/>
                </a:cxn>
                <a:cxn ang="0">
                  <a:pos x="1" y="84"/>
                </a:cxn>
                <a:cxn ang="0">
                  <a:pos x="4" y="87"/>
                </a:cxn>
                <a:cxn ang="0">
                  <a:pos x="6" y="87"/>
                </a:cxn>
                <a:cxn ang="0">
                  <a:pos x="7" y="85"/>
                </a:cxn>
                <a:cxn ang="0">
                  <a:pos x="7" y="85"/>
                </a:cxn>
                <a:cxn ang="0">
                  <a:pos x="15" y="80"/>
                </a:cxn>
                <a:cxn ang="0">
                  <a:pos x="21" y="74"/>
                </a:cxn>
                <a:cxn ang="0">
                  <a:pos x="24" y="66"/>
                </a:cxn>
                <a:cxn ang="0">
                  <a:pos x="27" y="58"/>
                </a:cxn>
                <a:cxn ang="0">
                  <a:pos x="27" y="58"/>
                </a:cxn>
                <a:cxn ang="0">
                  <a:pos x="30" y="51"/>
                </a:cxn>
                <a:cxn ang="0">
                  <a:pos x="32" y="45"/>
                </a:cxn>
                <a:cxn ang="0">
                  <a:pos x="41" y="33"/>
                </a:cxn>
                <a:cxn ang="0">
                  <a:pos x="51" y="21"/>
                </a:cxn>
                <a:cxn ang="0">
                  <a:pos x="61" y="11"/>
                </a:cxn>
                <a:cxn ang="0">
                  <a:pos x="61" y="11"/>
                </a:cxn>
                <a:cxn ang="0">
                  <a:pos x="62" y="8"/>
                </a:cxn>
                <a:cxn ang="0">
                  <a:pos x="62" y="7"/>
                </a:cxn>
                <a:cxn ang="0">
                  <a:pos x="60" y="3"/>
                </a:cxn>
                <a:cxn ang="0">
                  <a:pos x="57" y="0"/>
                </a:cxn>
                <a:cxn ang="0">
                  <a:pos x="55" y="2"/>
                </a:cxn>
                <a:cxn ang="0">
                  <a:pos x="52" y="3"/>
                </a:cxn>
                <a:cxn ang="0">
                  <a:pos x="52" y="3"/>
                </a:cxn>
              </a:cxnLst>
              <a:rect l="0" t="0" r="r" b="b"/>
              <a:pathLst>
                <a:path w="62" h="87">
                  <a:moveTo>
                    <a:pt x="52" y="3"/>
                  </a:moveTo>
                  <a:lnTo>
                    <a:pt x="52" y="3"/>
                  </a:lnTo>
                  <a:lnTo>
                    <a:pt x="38" y="21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19" y="50"/>
                  </a:lnTo>
                  <a:lnTo>
                    <a:pt x="15" y="59"/>
                  </a:lnTo>
                  <a:lnTo>
                    <a:pt x="10" y="68"/>
                  </a:lnTo>
                  <a:lnTo>
                    <a:pt x="6" y="7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1" y="78"/>
                  </a:lnTo>
                  <a:lnTo>
                    <a:pt x="0" y="80"/>
                  </a:lnTo>
                  <a:lnTo>
                    <a:pt x="1" y="84"/>
                  </a:lnTo>
                  <a:lnTo>
                    <a:pt x="4" y="87"/>
                  </a:lnTo>
                  <a:lnTo>
                    <a:pt x="6" y="87"/>
                  </a:lnTo>
                  <a:lnTo>
                    <a:pt x="7" y="85"/>
                  </a:lnTo>
                  <a:lnTo>
                    <a:pt x="7" y="85"/>
                  </a:lnTo>
                  <a:lnTo>
                    <a:pt x="15" y="80"/>
                  </a:lnTo>
                  <a:lnTo>
                    <a:pt x="21" y="74"/>
                  </a:lnTo>
                  <a:lnTo>
                    <a:pt x="24" y="66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30" y="51"/>
                  </a:lnTo>
                  <a:lnTo>
                    <a:pt x="32" y="45"/>
                  </a:lnTo>
                  <a:lnTo>
                    <a:pt x="41" y="33"/>
                  </a:lnTo>
                  <a:lnTo>
                    <a:pt x="51" y="2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2" y="8"/>
                  </a:lnTo>
                  <a:lnTo>
                    <a:pt x="62" y="7"/>
                  </a:lnTo>
                  <a:lnTo>
                    <a:pt x="60" y="3"/>
                  </a:lnTo>
                  <a:lnTo>
                    <a:pt x="57" y="0"/>
                  </a:lnTo>
                  <a:lnTo>
                    <a:pt x="55" y="2"/>
                  </a:lnTo>
                  <a:lnTo>
                    <a:pt x="52" y="3"/>
                  </a:lnTo>
                  <a:lnTo>
                    <a:pt x="52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8" name="chenying0907 745"/>
            <p:cNvSpPr>
              <a:spLocks/>
            </p:cNvSpPr>
            <p:nvPr/>
          </p:nvSpPr>
          <p:spPr bwMode="auto">
            <a:xfrm>
              <a:off x="2408238" y="3744913"/>
              <a:ext cx="26988" cy="33338"/>
            </a:xfrm>
            <a:custGeom>
              <a:avLst/>
              <a:gdLst/>
              <a:ahLst/>
              <a:cxnLst>
                <a:cxn ang="0">
                  <a:pos x="58" y="3"/>
                </a:cxn>
                <a:cxn ang="0">
                  <a:pos x="58" y="3"/>
                </a:cxn>
                <a:cxn ang="0">
                  <a:pos x="50" y="12"/>
                </a:cxn>
                <a:cxn ang="0">
                  <a:pos x="42" y="21"/>
                </a:cxn>
                <a:cxn ang="0">
                  <a:pos x="42" y="21"/>
                </a:cxn>
                <a:cxn ang="0">
                  <a:pos x="32" y="29"/>
                </a:cxn>
                <a:cxn ang="0">
                  <a:pos x="28" y="33"/>
                </a:cxn>
                <a:cxn ang="0">
                  <a:pos x="24" y="37"/>
                </a:cxn>
                <a:cxn ang="0">
                  <a:pos x="24" y="37"/>
                </a:cxn>
                <a:cxn ang="0">
                  <a:pos x="11" y="58"/>
                </a:cxn>
                <a:cxn ang="0">
                  <a:pos x="5" y="68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0" y="83"/>
                </a:cxn>
                <a:cxn ang="0">
                  <a:pos x="2" y="85"/>
                </a:cxn>
                <a:cxn ang="0">
                  <a:pos x="4" y="85"/>
                </a:cxn>
                <a:cxn ang="0">
                  <a:pos x="8" y="85"/>
                </a:cxn>
                <a:cxn ang="0">
                  <a:pos x="9" y="84"/>
                </a:cxn>
                <a:cxn ang="0">
                  <a:pos x="11" y="81"/>
                </a:cxn>
                <a:cxn ang="0">
                  <a:pos x="11" y="81"/>
                </a:cxn>
                <a:cxn ang="0">
                  <a:pos x="16" y="71"/>
                </a:cxn>
                <a:cxn ang="0">
                  <a:pos x="21" y="60"/>
                </a:cxn>
                <a:cxn ang="0">
                  <a:pos x="28" y="50"/>
                </a:cxn>
                <a:cxn ang="0">
                  <a:pos x="36" y="41"/>
                </a:cxn>
                <a:cxn ang="0">
                  <a:pos x="36" y="41"/>
                </a:cxn>
                <a:cxn ang="0">
                  <a:pos x="53" y="26"/>
                </a:cxn>
                <a:cxn ang="0">
                  <a:pos x="60" y="19"/>
                </a:cxn>
                <a:cxn ang="0">
                  <a:pos x="68" y="9"/>
                </a:cxn>
                <a:cxn ang="0">
                  <a:pos x="68" y="9"/>
                </a:cxn>
                <a:cxn ang="0">
                  <a:pos x="68" y="7"/>
                </a:cxn>
                <a:cxn ang="0">
                  <a:pos x="68" y="4"/>
                </a:cxn>
                <a:cxn ang="0">
                  <a:pos x="66" y="2"/>
                </a:cxn>
                <a:cxn ang="0">
                  <a:pos x="62" y="0"/>
                </a:cxn>
                <a:cxn ang="0">
                  <a:pos x="59" y="2"/>
                </a:cxn>
                <a:cxn ang="0">
                  <a:pos x="58" y="3"/>
                </a:cxn>
                <a:cxn ang="0">
                  <a:pos x="58" y="3"/>
                </a:cxn>
              </a:cxnLst>
              <a:rect l="0" t="0" r="r" b="b"/>
              <a:pathLst>
                <a:path w="68" h="85">
                  <a:moveTo>
                    <a:pt x="58" y="3"/>
                  </a:moveTo>
                  <a:lnTo>
                    <a:pt x="58" y="3"/>
                  </a:lnTo>
                  <a:lnTo>
                    <a:pt x="50" y="12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32" y="29"/>
                  </a:lnTo>
                  <a:lnTo>
                    <a:pt x="28" y="33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11" y="58"/>
                  </a:lnTo>
                  <a:lnTo>
                    <a:pt x="5" y="68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8" y="85"/>
                  </a:lnTo>
                  <a:lnTo>
                    <a:pt x="9" y="84"/>
                  </a:lnTo>
                  <a:lnTo>
                    <a:pt x="11" y="81"/>
                  </a:lnTo>
                  <a:lnTo>
                    <a:pt x="11" y="81"/>
                  </a:lnTo>
                  <a:lnTo>
                    <a:pt x="16" y="71"/>
                  </a:lnTo>
                  <a:lnTo>
                    <a:pt x="21" y="60"/>
                  </a:lnTo>
                  <a:lnTo>
                    <a:pt x="28" y="50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53" y="26"/>
                  </a:lnTo>
                  <a:lnTo>
                    <a:pt x="60" y="19"/>
                  </a:lnTo>
                  <a:lnTo>
                    <a:pt x="68" y="9"/>
                  </a:lnTo>
                  <a:lnTo>
                    <a:pt x="68" y="9"/>
                  </a:lnTo>
                  <a:lnTo>
                    <a:pt x="68" y="7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2" y="0"/>
                  </a:lnTo>
                  <a:lnTo>
                    <a:pt x="59" y="2"/>
                  </a:lnTo>
                  <a:lnTo>
                    <a:pt x="58" y="3"/>
                  </a:lnTo>
                  <a:lnTo>
                    <a:pt x="58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9" name="chenying0907 746"/>
            <p:cNvSpPr>
              <a:spLocks/>
            </p:cNvSpPr>
            <p:nvPr/>
          </p:nvSpPr>
          <p:spPr bwMode="auto">
            <a:xfrm>
              <a:off x="2449513" y="3744913"/>
              <a:ext cx="15875" cy="28575"/>
            </a:xfrm>
            <a:custGeom>
              <a:avLst/>
              <a:gdLst/>
              <a:ahLst/>
              <a:cxnLst>
                <a:cxn ang="0">
                  <a:pos x="29" y="4"/>
                </a:cxn>
                <a:cxn ang="0">
                  <a:pos x="29" y="4"/>
                </a:cxn>
                <a:cxn ang="0">
                  <a:pos x="26" y="13"/>
                </a:cxn>
                <a:cxn ang="0">
                  <a:pos x="24" y="21"/>
                </a:cxn>
                <a:cxn ang="0">
                  <a:pos x="15" y="36"/>
                </a:cxn>
                <a:cxn ang="0">
                  <a:pos x="7" y="51"/>
                </a:cxn>
                <a:cxn ang="0">
                  <a:pos x="4" y="59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0" y="70"/>
                </a:cxn>
                <a:cxn ang="0">
                  <a:pos x="2" y="72"/>
                </a:cxn>
                <a:cxn ang="0">
                  <a:pos x="5" y="75"/>
                </a:cxn>
                <a:cxn ang="0">
                  <a:pos x="9" y="73"/>
                </a:cxn>
                <a:cxn ang="0">
                  <a:pos x="11" y="72"/>
                </a:cxn>
                <a:cxn ang="0">
                  <a:pos x="12" y="71"/>
                </a:cxn>
                <a:cxn ang="0">
                  <a:pos x="12" y="71"/>
                </a:cxn>
                <a:cxn ang="0">
                  <a:pos x="15" y="62"/>
                </a:cxn>
                <a:cxn ang="0">
                  <a:pos x="19" y="54"/>
                </a:cxn>
                <a:cxn ang="0">
                  <a:pos x="26" y="39"/>
                </a:cxn>
                <a:cxn ang="0">
                  <a:pos x="34" y="24"/>
                </a:cxn>
                <a:cxn ang="0">
                  <a:pos x="38" y="16"/>
                </a:cxn>
                <a:cxn ang="0">
                  <a:pos x="41" y="8"/>
                </a:cxn>
                <a:cxn ang="0">
                  <a:pos x="41" y="8"/>
                </a:cxn>
                <a:cxn ang="0">
                  <a:pos x="41" y="5"/>
                </a:cxn>
                <a:cxn ang="0">
                  <a:pos x="39" y="3"/>
                </a:cxn>
                <a:cxn ang="0">
                  <a:pos x="37" y="0"/>
                </a:cxn>
                <a:cxn ang="0">
                  <a:pos x="32" y="2"/>
                </a:cxn>
                <a:cxn ang="0">
                  <a:pos x="30" y="3"/>
                </a:cxn>
                <a:cxn ang="0">
                  <a:pos x="29" y="4"/>
                </a:cxn>
                <a:cxn ang="0">
                  <a:pos x="29" y="4"/>
                </a:cxn>
              </a:cxnLst>
              <a:rect l="0" t="0" r="r" b="b"/>
              <a:pathLst>
                <a:path w="41" h="75">
                  <a:moveTo>
                    <a:pt x="29" y="4"/>
                  </a:moveTo>
                  <a:lnTo>
                    <a:pt x="29" y="4"/>
                  </a:lnTo>
                  <a:lnTo>
                    <a:pt x="26" y="13"/>
                  </a:lnTo>
                  <a:lnTo>
                    <a:pt x="24" y="21"/>
                  </a:lnTo>
                  <a:lnTo>
                    <a:pt x="15" y="36"/>
                  </a:lnTo>
                  <a:lnTo>
                    <a:pt x="7" y="51"/>
                  </a:lnTo>
                  <a:lnTo>
                    <a:pt x="4" y="59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2" y="72"/>
                  </a:lnTo>
                  <a:lnTo>
                    <a:pt x="5" y="75"/>
                  </a:lnTo>
                  <a:lnTo>
                    <a:pt x="9" y="73"/>
                  </a:lnTo>
                  <a:lnTo>
                    <a:pt x="11" y="72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5" y="62"/>
                  </a:lnTo>
                  <a:lnTo>
                    <a:pt x="19" y="54"/>
                  </a:lnTo>
                  <a:lnTo>
                    <a:pt x="26" y="39"/>
                  </a:lnTo>
                  <a:lnTo>
                    <a:pt x="34" y="24"/>
                  </a:lnTo>
                  <a:lnTo>
                    <a:pt x="38" y="16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5"/>
                  </a:lnTo>
                  <a:lnTo>
                    <a:pt x="39" y="3"/>
                  </a:lnTo>
                  <a:lnTo>
                    <a:pt x="37" y="0"/>
                  </a:lnTo>
                  <a:lnTo>
                    <a:pt x="32" y="2"/>
                  </a:lnTo>
                  <a:lnTo>
                    <a:pt x="30" y="3"/>
                  </a:lnTo>
                  <a:lnTo>
                    <a:pt x="29" y="4"/>
                  </a:lnTo>
                  <a:lnTo>
                    <a:pt x="29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0" name="chenying0907 747"/>
            <p:cNvSpPr>
              <a:spLocks/>
            </p:cNvSpPr>
            <p:nvPr/>
          </p:nvSpPr>
          <p:spPr bwMode="auto">
            <a:xfrm>
              <a:off x="2503488" y="3744913"/>
              <a:ext cx="23813" cy="33338"/>
            </a:xfrm>
            <a:custGeom>
              <a:avLst/>
              <a:gdLst/>
              <a:ahLst/>
              <a:cxnLst>
                <a:cxn ang="0">
                  <a:pos x="47" y="3"/>
                </a:cxn>
                <a:cxn ang="0">
                  <a:pos x="47" y="3"/>
                </a:cxn>
                <a:cxn ang="0">
                  <a:pos x="35" y="21"/>
                </a:cxn>
                <a:cxn ang="0">
                  <a:pos x="23" y="38"/>
                </a:cxn>
                <a:cxn ang="0">
                  <a:pos x="23" y="38"/>
                </a:cxn>
                <a:cxn ang="0">
                  <a:pos x="11" y="58"/>
                </a:cxn>
                <a:cxn ang="0">
                  <a:pos x="1" y="77"/>
                </a:cxn>
                <a:cxn ang="0">
                  <a:pos x="1" y="77"/>
                </a:cxn>
                <a:cxn ang="0">
                  <a:pos x="0" y="80"/>
                </a:cxn>
                <a:cxn ang="0">
                  <a:pos x="0" y="81"/>
                </a:cxn>
                <a:cxn ang="0">
                  <a:pos x="2" y="85"/>
                </a:cxn>
                <a:cxn ang="0">
                  <a:pos x="6" y="85"/>
                </a:cxn>
                <a:cxn ang="0">
                  <a:pos x="9" y="85"/>
                </a:cxn>
                <a:cxn ang="0">
                  <a:pos x="10" y="83"/>
                </a:cxn>
                <a:cxn ang="0">
                  <a:pos x="10" y="83"/>
                </a:cxn>
                <a:cxn ang="0">
                  <a:pos x="22" y="62"/>
                </a:cxn>
                <a:cxn ang="0">
                  <a:pos x="28" y="51"/>
                </a:cxn>
                <a:cxn ang="0">
                  <a:pos x="35" y="42"/>
                </a:cxn>
                <a:cxn ang="0">
                  <a:pos x="35" y="42"/>
                </a:cxn>
                <a:cxn ang="0">
                  <a:pos x="47" y="26"/>
                </a:cxn>
                <a:cxn ang="0">
                  <a:pos x="56" y="9"/>
                </a:cxn>
                <a:cxn ang="0">
                  <a:pos x="56" y="9"/>
                </a:cxn>
                <a:cxn ang="0">
                  <a:pos x="57" y="7"/>
                </a:cxn>
                <a:cxn ang="0">
                  <a:pos x="56" y="4"/>
                </a:cxn>
                <a:cxn ang="0">
                  <a:pos x="53" y="2"/>
                </a:cxn>
                <a:cxn ang="0">
                  <a:pos x="49" y="0"/>
                </a:cxn>
                <a:cxn ang="0">
                  <a:pos x="48" y="2"/>
                </a:cxn>
                <a:cxn ang="0">
                  <a:pos x="47" y="3"/>
                </a:cxn>
                <a:cxn ang="0">
                  <a:pos x="47" y="3"/>
                </a:cxn>
              </a:cxnLst>
              <a:rect l="0" t="0" r="r" b="b"/>
              <a:pathLst>
                <a:path w="57" h="85">
                  <a:moveTo>
                    <a:pt x="47" y="3"/>
                  </a:moveTo>
                  <a:lnTo>
                    <a:pt x="47" y="3"/>
                  </a:lnTo>
                  <a:lnTo>
                    <a:pt x="35" y="21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11" y="58"/>
                  </a:lnTo>
                  <a:lnTo>
                    <a:pt x="1" y="77"/>
                  </a:lnTo>
                  <a:lnTo>
                    <a:pt x="1" y="77"/>
                  </a:lnTo>
                  <a:lnTo>
                    <a:pt x="0" y="80"/>
                  </a:lnTo>
                  <a:lnTo>
                    <a:pt x="0" y="81"/>
                  </a:lnTo>
                  <a:lnTo>
                    <a:pt x="2" y="85"/>
                  </a:lnTo>
                  <a:lnTo>
                    <a:pt x="6" y="85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0" y="83"/>
                  </a:lnTo>
                  <a:lnTo>
                    <a:pt x="22" y="62"/>
                  </a:lnTo>
                  <a:lnTo>
                    <a:pt x="28" y="51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47" y="26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7" y="7"/>
                  </a:lnTo>
                  <a:lnTo>
                    <a:pt x="56" y="4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8" y="2"/>
                  </a:lnTo>
                  <a:lnTo>
                    <a:pt x="47" y="3"/>
                  </a:lnTo>
                  <a:lnTo>
                    <a:pt x="47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1" name="chenying0907 748"/>
            <p:cNvSpPr>
              <a:spLocks/>
            </p:cNvSpPr>
            <p:nvPr/>
          </p:nvSpPr>
          <p:spPr bwMode="auto">
            <a:xfrm>
              <a:off x="2540001" y="3740150"/>
              <a:ext cx="17463" cy="31750"/>
            </a:xfrm>
            <a:custGeom>
              <a:avLst/>
              <a:gdLst/>
              <a:ahLst/>
              <a:cxnLst>
                <a:cxn ang="0">
                  <a:pos x="34" y="5"/>
                </a:cxn>
                <a:cxn ang="0">
                  <a:pos x="34" y="5"/>
                </a:cxn>
                <a:cxn ang="0">
                  <a:pos x="33" y="14"/>
                </a:cxn>
                <a:cxn ang="0">
                  <a:pos x="32" y="23"/>
                </a:cxn>
                <a:cxn ang="0">
                  <a:pos x="28" y="31"/>
                </a:cxn>
                <a:cxn ang="0">
                  <a:pos x="24" y="40"/>
                </a:cxn>
                <a:cxn ang="0">
                  <a:pos x="13" y="55"/>
                </a:cxn>
                <a:cxn ang="0">
                  <a:pos x="1" y="69"/>
                </a:cxn>
                <a:cxn ang="0">
                  <a:pos x="1" y="69"/>
                </a:cxn>
                <a:cxn ang="0">
                  <a:pos x="0" y="72"/>
                </a:cxn>
                <a:cxn ang="0">
                  <a:pos x="0" y="73"/>
                </a:cxn>
                <a:cxn ang="0">
                  <a:pos x="1" y="77"/>
                </a:cxn>
                <a:cxn ang="0">
                  <a:pos x="5" y="80"/>
                </a:cxn>
                <a:cxn ang="0">
                  <a:pos x="8" y="78"/>
                </a:cxn>
                <a:cxn ang="0">
                  <a:pos x="9" y="77"/>
                </a:cxn>
                <a:cxn ang="0">
                  <a:pos x="9" y="77"/>
                </a:cxn>
                <a:cxn ang="0">
                  <a:pos x="24" y="61"/>
                </a:cxn>
                <a:cxn ang="0">
                  <a:pos x="29" y="53"/>
                </a:cxn>
                <a:cxn ang="0">
                  <a:pos x="34" y="44"/>
                </a:cxn>
                <a:cxn ang="0">
                  <a:pos x="39" y="35"/>
                </a:cxn>
                <a:cxn ang="0">
                  <a:pos x="42" y="25"/>
                </a:cxn>
                <a:cxn ang="0">
                  <a:pos x="45" y="15"/>
                </a:cxn>
                <a:cxn ang="0">
                  <a:pos x="46" y="5"/>
                </a:cxn>
                <a:cxn ang="0">
                  <a:pos x="46" y="5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1" y="0"/>
                </a:cxn>
                <a:cxn ang="0">
                  <a:pos x="37" y="1"/>
                </a:cxn>
                <a:cxn ang="0">
                  <a:pos x="35" y="2"/>
                </a:cxn>
                <a:cxn ang="0">
                  <a:pos x="34" y="5"/>
                </a:cxn>
                <a:cxn ang="0">
                  <a:pos x="34" y="5"/>
                </a:cxn>
              </a:cxnLst>
              <a:rect l="0" t="0" r="r" b="b"/>
              <a:pathLst>
                <a:path w="46" h="80">
                  <a:moveTo>
                    <a:pt x="34" y="5"/>
                  </a:moveTo>
                  <a:lnTo>
                    <a:pt x="34" y="5"/>
                  </a:lnTo>
                  <a:lnTo>
                    <a:pt x="33" y="14"/>
                  </a:lnTo>
                  <a:lnTo>
                    <a:pt x="32" y="23"/>
                  </a:lnTo>
                  <a:lnTo>
                    <a:pt x="28" y="31"/>
                  </a:lnTo>
                  <a:lnTo>
                    <a:pt x="24" y="40"/>
                  </a:lnTo>
                  <a:lnTo>
                    <a:pt x="13" y="55"/>
                  </a:lnTo>
                  <a:lnTo>
                    <a:pt x="1" y="69"/>
                  </a:lnTo>
                  <a:lnTo>
                    <a:pt x="1" y="69"/>
                  </a:lnTo>
                  <a:lnTo>
                    <a:pt x="0" y="72"/>
                  </a:lnTo>
                  <a:lnTo>
                    <a:pt x="0" y="73"/>
                  </a:lnTo>
                  <a:lnTo>
                    <a:pt x="1" y="77"/>
                  </a:lnTo>
                  <a:lnTo>
                    <a:pt x="5" y="80"/>
                  </a:lnTo>
                  <a:lnTo>
                    <a:pt x="8" y="78"/>
                  </a:lnTo>
                  <a:lnTo>
                    <a:pt x="9" y="77"/>
                  </a:lnTo>
                  <a:lnTo>
                    <a:pt x="9" y="77"/>
                  </a:lnTo>
                  <a:lnTo>
                    <a:pt x="24" y="61"/>
                  </a:lnTo>
                  <a:lnTo>
                    <a:pt x="29" y="53"/>
                  </a:lnTo>
                  <a:lnTo>
                    <a:pt x="34" y="44"/>
                  </a:lnTo>
                  <a:lnTo>
                    <a:pt x="39" y="35"/>
                  </a:lnTo>
                  <a:lnTo>
                    <a:pt x="42" y="25"/>
                  </a:lnTo>
                  <a:lnTo>
                    <a:pt x="45" y="1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1" y="0"/>
                  </a:lnTo>
                  <a:lnTo>
                    <a:pt x="37" y="1"/>
                  </a:lnTo>
                  <a:lnTo>
                    <a:pt x="35" y="2"/>
                  </a:lnTo>
                  <a:lnTo>
                    <a:pt x="34" y="5"/>
                  </a:lnTo>
                  <a:lnTo>
                    <a:pt x="34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2" name="chenying0907 749"/>
            <p:cNvSpPr>
              <a:spLocks/>
            </p:cNvSpPr>
            <p:nvPr/>
          </p:nvSpPr>
          <p:spPr bwMode="auto">
            <a:xfrm>
              <a:off x="2581276" y="3740150"/>
              <a:ext cx="15875" cy="31750"/>
            </a:xfrm>
            <a:custGeom>
              <a:avLst/>
              <a:gdLst/>
              <a:ahLst/>
              <a:cxnLst>
                <a:cxn ang="0">
                  <a:pos x="29" y="6"/>
                </a:cxn>
                <a:cxn ang="0">
                  <a:pos x="29" y="6"/>
                </a:cxn>
                <a:cxn ang="0">
                  <a:pos x="28" y="10"/>
                </a:cxn>
                <a:cxn ang="0">
                  <a:pos x="26" y="12"/>
                </a:cxn>
                <a:cxn ang="0">
                  <a:pos x="21" y="20"/>
                </a:cxn>
                <a:cxn ang="0">
                  <a:pos x="21" y="20"/>
                </a:cxn>
                <a:cxn ang="0">
                  <a:pos x="17" y="28"/>
                </a:cxn>
                <a:cxn ang="0">
                  <a:pos x="13" y="36"/>
                </a:cxn>
                <a:cxn ang="0">
                  <a:pos x="13" y="36"/>
                </a:cxn>
                <a:cxn ang="0">
                  <a:pos x="9" y="45"/>
                </a:cxn>
                <a:cxn ang="0">
                  <a:pos x="5" y="55"/>
                </a:cxn>
                <a:cxn ang="0">
                  <a:pos x="3" y="65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1" y="78"/>
                </a:cxn>
                <a:cxn ang="0">
                  <a:pos x="3" y="79"/>
                </a:cxn>
                <a:cxn ang="0">
                  <a:pos x="7" y="80"/>
                </a:cxn>
                <a:cxn ang="0">
                  <a:pos x="11" y="79"/>
                </a:cxn>
                <a:cxn ang="0">
                  <a:pos x="12" y="78"/>
                </a:cxn>
                <a:cxn ang="0">
                  <a:pos x="12" y="75"/>
                </a:cxn>
                <a:cxn ang="0">
                  <a:pos x="12" y="75"/>
                </a:cxn>
                <a:cxn ang="0">
                  <a:pos x="15" y="63"/>
                </a:cxn>
                <a:cxn ang="0">
                  <a:pos x="18" y="53"/>
                </a:cxn>
                <a:cxn ang="0">
                  <a:pos x="29" y="32"/>
                </a:cxn>
                <a:cxn ang="0">
                  <a:pos x="29" y="32"/>
                </a:cxn>
                <a:cxn ang="0">
                  <a:pos x="35" y="20"/>
                </a:cxn>
                <a:cxn ang="0">
                  <a:pos x="38" y="15"/>
                </a:cxn>
                <a:cxn ang="0">
                  <a:pos x="41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39" y="3"/>
                </a:cxn>
                <a:cxn ang="0">
                  <a:pos x="35" y="2"/>
                </a:cxn>
                <a:cxn ang="0">
                  <a:pos x="34" y="0"/>
                </a:cxn>
                <a:cxn ang="0">
                  <a:pos x="32" y="2"/>
                </a:cxn>
                <a:cxn ang="0">
                  <a:pos x="30" y="3"/>
                </a:cxn>
                <a:cxn ang="0">
                  <a:pos x="29" y="6"/>
                </a:cxn>
                <a:cxn ang="0">
                  <a:pos x="29" y="6"/>
                </a:cxn>
              </a:cxnLst>
              <a:rect l="0" t="0" r="r" b="b"/>
              <a:pathLst>
                <a:path w="41" h="80">
                  <a:moveTo>
                    <a:pt x="29" y="6"/>
                  </a:moveTo>
                  <a:lnTo>
                    <a:pt x="29" y="6"/>
                  </a:lnTo>
                  <a:lnTo>
                    <a:pt x="28" y="10"/>
                  </a:lnTo>
                  <a:lnTo>
                    <a:pt x="26" y="12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17" y="28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9" y="45"/>
                  </a:lnTo>
                  <a:lnTo>
                    <a:pt x="5" y="55"/>
                  </a:lnTo>
                  <a:lnTo>
                    <a:pt x="3" y="6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" y="78"/>
                  </a:lnTo>
                  <a:lnTo>
                    <a:pt x="3" y="79"/>
                  </a:lnTo>
                  <a:lnTo>
                    <a:pt x="7" y="80"/>
                  </a:lnTo>
                  <a:lnTo>
                    <a:pt x="11" y="79"/>
                  </a:lnTo>
                  <a:lnTo>
                    <a:pt x="12" y="78"/>
                  </a:lnTo>
                  <a:lnTo>
                    <a:pt x="12" y="75"/>
                  </a:lnTo>
                  <a:lnTo>
                    <a:pt x="12" y="75"/>
                  </a:lnTo>
                  <a:lnTo>
                    <a:pt x="15" y="63"/>
                  </a:lnTo>
                  <a:lnTo>
                    <a:pt x="18" y="53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35" y="20"/>
                  </a:lnTo>
                  <a:lnTo>
                    <a:pt x="38" y="15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39" y="3"/>
                  </a:lnTo>
                  <a:lnTo>
                    <a:pt x="35" y="2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30" y="3"/>
                  </a:lnTo>
                  <a:lnTo>
                    <a:pt x="29" y="6"/>
                  </a:lnTo>
                  <a:lnTo>
                    <a:pt x="29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3" name="chenying0907 750"/>
            <p:cNvSpPr>
              <a:spLocks/>
            </p:cNvSpPr>
            <p:nvPr/>
          </p:nvSpPr>
          <p:spPr bwMode="auto">
            <a:xfrm>
              <a:off x="2609851" y="3741738"/>
              <a:ext cx="23813" cy="34925"/>
            </a:xfrm>
            <a:custGeom>
              <a:avLst/>
              <a:gdLst/>
              <a:ahLst/>
              <a:cxnLst>
                <a:cxn ang="0">
                  <a:pos x="47" y="1"/>
                </a:cxn>
                <a:cxn ang="0">
                  <a:pos x="47" y="1"/>
                </a:cxn>
                <a:cxn ang="0">
                  <a:pos x="40" y="12"/>
                </a:cxn>
                <a:cxn ang="0">
                  <a:pos x="34" y="24"/>
                </a:cxn>
                <a:cxn ang="0">
                  <a:pos x="29" y="34"/>
                </a:cxn>
                <a:cxn ang="0">
                  <a:pos x="21" y="46"/>
                </a:cxn>
                <a:cxn ang="0">
                  <a:pos x="21" y="46"/>
                </a:cxn>
                <a:cxn ang="0">
                  <a:pos x="10" y="60"/>
                </a:cxn>
                <a:cxn ang="0">
                  <a:pos x="1" y="77"/>
                </a:cxn>
                <a:cxn ang="0">
                  <a:pos x="1" y="77"/>
                </a:cxn>
                <a:cxn ang="0">
                  <a:pos x="0" y="78"/>
                </a:cxn>
                <a:cxn ang="0">
                  <a:pos x="0" y="81"/>
                </a:cxn>
                <a:cxn ang="0">
                  <a:pos x="2" y="84"/>
                </a:cxn>
                <a:cxn ang="0">
                  <a:pos x="8" y="85"/>
                </a:cxn>
                <a:cxn ang="0">
                  <a:pos x="9" y="84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29" y="55"/>
                </a:cxn>
                <a:cxn ang="0">
                  <a:pos x="29" y="55"/>
                </a:cxn>
                <a:cxn ang="0">
                  <a:pos x="35" y="44"/>
                </a:cxn>
                <a:cxn ang="0">
                  <a:pos x="40" y="31"/>
                </a:cxn>
                <a:cxn ang="0">
                  <a:pos x="47" y="20"/>
                </a:cxn>
                <a:cxn ang="0">
                  <a:pos x="56" y="9"/>
                </a:cxn>
                <a:cxn ang="0">
                  <a:pos x="56" y="9"/>
                </a:cxn>
                <a:cxn ang="0">
                  <a:pos x="57" y="8"/>
                </a:cxn>
                <a:cxn ang="0">
                  <a:pos x="57" y="5"/>
                </a:cxn>
                <a:cxn ang="0">
                  <a:pos x="55" y="1"/>
                </a:cxn>
                <a:cxn ang="0">
                  <a:pos x="52" y="0"/>
                </a:cxn>
                <a:cxn ang="0">
                  <a:pos x="49" y="0"/>
                </a:cxn>
                <a:cxn ang="0">
                  <a:pos x="47" y="1"/>
                </a:cxn>
                <a:cxn ang="0">
                  <a:pos x="47" y="1"/>
                </a:cxn>
              </a:cxnLst>
              <a:rect l="0" t="0" r="r" b="b"/>
              <a:pathLst>
                <a:path w="57" h="85">
                  <a:moveTo>
                    <a:pt x="47" y="1"/>
                  </a:moveTo>
                  <a:lnTo>
                    <a:pt x="47" y="1"/>
                  </a:lnTo>
                  <a:lnTo>
                    <a:pt x="40" y="12"/>
                  </a:lnTo>
                  <a:lnTo>
                    <a:pt x="34" y="24"/>
                  </a:lnTo>
                  <a:lnTo>
                    <a:pt x="29" y="34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10" y="60"/>
                  </a:lnTo>
                  <a:lnTo>
                    <a:pt x="1" y="77"/>
                  </a:lnTo>
                  <a:lnTo>
                    <a:pt x="1" y="77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2" y="84"/>
                  </a:lnTo>
                  <a:lnTo>
                    <a:pt x="8" y="85"/>
                  </a:lnTo>
                  <a:lnTo>
                    <a:pt x="9" y="84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29" y="55"/>
                  </a:lnTo>
                  <a:lnTo>
                    <a:pt x="29" y="55"/>
                  </a:lnTo>
                  <a:lnTo>
                    <a:pt x="35" y="44"/>
                  </a:lnTo>
                  <a:lnTo>
                    <a:pt x="40" y="31"/>
                  </a:lnTo>
                  <a:lnTo>
                    <a:pt x="47" y="20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7" y="8"/>
                  </a:lnTo>
                  <a:lnTo>
                    <a:pt x="57" y="5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7" y="1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4" name="chenying0907 751"/>
            <p:cNvSpPr>
              <a:spLocks/>
            </p:cNvSpPr>
            <p:nvPr/>
          </p:nvSpPr>
          <p:spPr bwMode="auto">
            <a:xfrm>
              <a:off x="2652713" y="3736975"/>
              <a:ext cx="15875" cy="34925"/>
            </a:xfrm>
            <a:custGeom>
              <a:avLst/>
              <a:gdLst/>
              <a:ahLst/>
              <a:cxnLst>
                <a:cxn ang="0">
                  <a:pos x="29" y="5"/>
                </a:cxn>
                <a:cxn ang="0">
                  <a:pos x="29" y="5"/>
                </a:cxn>
                <a:cxn ang="0">
                  <a:pos x="28" y="19"/>
                </a:cxn>
                <a:cxn ang="0">
                  <a:pos x="24" y="29"/>
                </a:cxn>
                <a:cxn ang="0">
                  <a:pos x="20" y="41"/>
                </a:cxn>
                <a:cxn ang="0">
                  <a:pos x="15" y="51"/>
                </a:cxn>
                <a:cxn ang="0">
                  <a:pos x="15" y="51"/>
                </a:cxn>
                <a:cxn ang="0">
                  <a:pos x="9" y="59"/>
                </a:cxn>
                <a:cxn ang="0">
                  <a:pos x="4" y="66"/>
                </a:cxn>
                <a:cxn ang="0">
                  <a:pos x="4" y="66"/>
                </a:cxn>
                <a:cxn ang="0">
                  <a:pos x="2" y="72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0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6" y="85"/>
                </a:cxn>
                <a:cxn ang="0">
                  <a:pos x="9" y="84"/>
                </a:cxn>
                <a:cxn ang="0">
                  <a:pos x="11" y="83"/>
                </a:cxn>
                <a:cxn ang="0">
                  <a:pos x="12" y="80"/>
                </a:cxn>
                <a:cxn ang="0">
                  <a:pos x="12" y="80"/>
                </a:cxn>
                <a:cxn ang="0">
                  <a:pos x="13" y="73"/>
                </a:cxn>
                <a:cxn ang="0">
                  <a:pos x="16" y="70"/>
                </a:cxn>
                <a:cxn ang="0">
                  <a:pos x="20" y="66"/>
                </a:cxn>
                <a:cxn ang="0">
                  <a:pos x="23" y="60"/>
                </a:cxn>
                <a:cxn ang="0">
                  <a:pos x="23" y="60"/>
                </a:cxn>
                <a:cxn ang="0">
                  <a:pos x="30" y="43"/>
                </a:cxn>
                <a:cxn ang="0">
                  <a:pos x="30" y="43"/>
                </a:cxn>
                <a:cxn ang="0">
                  <a:pos x="37" y="25"/>
                </a:cxn>
                <a:cxn ang="0">
                  <a:pos x="40" y="16"/>
                </a:cxn>
                <a:cxn ang="0">
                  <a:pos x="41" y="5"/>
                </a:cxn>
                <a:cxn ang="0">
                  <a:pos x="41" y="5"/>
                </a:cxn>
                <a:cxn ang="0">
                  <a:pos x="40" y="4"/>
                </a:cxn>
                <a:cxn ang="0">
                  <a:pos x="38" y="2"/>
                </a:cxn>
                <a:cxn ang="0">
                  <a:pos x="36" y="0"/>
                </a:cxn>
                <a:cxn ang="0">
                  <a:pos x="30" y="2"/>
                </a:cxn>
                <a:cxn ang="0">
                  <a:pos x="29" y="4"/>
                </a:cxn>
                <a:cxn ang="0">
                  <a:pos x="29" y="5"/>
                </a:cxn>
                <a:cxn ang="0">
                  <a:pos x="29" y="5"/>
                </a:cxn>
              </a:cxnLst>
              <a:rect l="0" t="0" r="r" b="b"/>
              <a:pathLst>
                <a:path w="41" h="85">
                  <a:moveTo>
                    <a:pt x="29" y="5"/>
                  </a:moveTo>
                  <a:lnTo>
                    <a:pt x="29" y="5"/>
                  </a:lnTo>
                  <a:lnTo>
                    <a:pt x="28" y="19"/>
                  </a:lnTo>
                  <a:lnTo>
                    <a:pt x="24" y="29"/>
                  </a:lnTo>
                  <a:lnTo>
                    <a:pt x="20" y="4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9" y="59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2" y="72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6" y="85"/>
                  </a:lnTo>
                  <a:lnTo>
                    <a:pt x="9" y="84"/>
                  </a:lnTo>
                  <a:lnTo>
                    <a:pt x="11" y="83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3" y="73"/>
                  </a:lnTo>
                  <a:lnTo>
                    <a:pt x="16" y="70"/>
                  </a:lnTo>
                  <a:lnTo>
                    <a:pt x="20" y="66"/>
                  </a:lnTo>
                  <a:lnTo>
                    <a:pt x="23" y="60"/>
                  </a:lnTo>
                  <a:lnTo>
                    <a:pt x="23" y="60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37" y="25"/>
                  </a:lnTo>
                  <a:lnTo>
                    <a:pt x="40" y="16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8" y="2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9" y="4"/>
                  </a:lnTo>
                  <a:lnTo>
                    <a:pt x="29" y="5"/>
                  </a:lnTo>
                  <a:lnTo>
                    <a:pt x="29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5" name="chenying0907 752"/>
            <p:cNvSpPr>
              <a:spLocks/>
            </p:cNvSpPr>
            <p:nvPr/>
          </p:nvSpPr>
          <p:spPr bwMode="auto">
            <a:xfrm>
              <a:off x="2692401" y="3741738"/>
              <a:ext cx="11113" cy="31750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17" y="5"/>
                </a:cxn>
                <a:cxn ang="0">
                  <a:pos x="16" y="22"/>
                </a:cxn>
                <a:cxn ang="0">
                  <a:pos x="12" y="39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0" y="75"/>
                </a:cxn>
                <a:cxn ang="0">
                  <a:pos x="1" y="77"/>
                </a:cxn>
                <a:cxn ang="0">
                  <a:pos x="4" y="80"/>
                </a:cxn>
                <a:cxn ang="0">
                  <a:pos x="9" y="78"/>
                </a:cxn>
                <a:cxn ang="0">
                  <a:pos x="11" y="77"/>
                </a:cxn>
                <a:cxn ang="0">
                  <a:pos x="12" y="76"/>
                </a:cxn>
                <a:cxn ang="0">
                  <a:pos x="12" y="76"/>
                </a:cxn>
                <a:cxn ang="0">
                  <a:pos x="24" y="41"/>
                </a:cxn>
                <a:cxn ang="0">
                  <a:pos x="28" y="24"/>
                </a:cxn>
                <a:cxn ang="0">
                  <a:pos x="29" y="5"/>
                </a:cxn>
                <a:cxn ang="0">
                  <a:pos x="29" y="5"/>
                </a:cxn>
                <a:cxn ang="0">
                  <a:pos x="29" y="3"/>
                </a:cxn>
                <a:cxn ang="0">
                  <a:pos x="28" y="1"/>
                </a:cxn>
                <a:cxn ang="0">
                  <a:pos x="24" y="0"/>
                </a:cxn>
                <a:cxn ang="0">
                  <a:pos x="20" y="1"/>
                </a:cxn>
                <a:cxn ang="0">
                  <a:pos x="18" y="3"/>
                </a:cxn>
                <a:cxn ang="0">
                  <a:pos x="17" y="5"/>
                </a:cxn>
                <a:cxn ang="0">
                  <a:pos x="17" y="5"/>
                </a:cxn>
              </a:cxnLst>
              <a:rect l="0" t="0" r="r" b="b"/>
              <a:pathLst>
                <a:path w="29" h="80">
                  <a:moveTo>
                    <a:pt x="17" y="5"/>
                  </a:moveTo>
                  <a:lnTo>
                    <a:pt x="17" y="5"/>
                  </a:lnTo>
                  <a:lnTo>
                    <a:pt x="16" y="22"/>
                  </a:lnTo>
                  <a:lnTo>
                    <a:pt x="12" y="3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1" y="77"/>
                  </a:lnTo>
                  <a:lnTo>
                    <a:pt x="4" y="80"/>
                  </a:lnTo>
                  <a:lnTo>
                    <a:pt x="9" y="78"/>
                  </a:lnTo>
                  <a:lnTo>
                    <a:pt x="11" y="77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24" y="41"/>
                  </a:lnTo>
                  <a:lnTo>
                    <a:pt x="28" y="24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3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8" y="3"/>
                  </a:lnTo>
                  <a:lnTo>
                    <a:pt x="17" y="5"/>
                  </a:lnTo>
                  <a:lnTo>
                    <a:pt x="17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6" name="chenying0907 753"/>
            <p:cNvSpPr>
              <a:spLocks/>
            </p:cNvSpPr>
            <p:nvPr/>
          </p:nvSpPr>
          <p:spPr bwMode="auto">
            <a:xfrm>
              <a:off x="2730501" y="3740150"/>
              <a:ext cx="15875" cy="33338"/>
            </a:xfrm>
            <a:custGeom>
              <a:avLst/>
              <a:gdLst/>
              <a:ahLst/>
              <a:cxnLst>
                <a:cxn ang="0">
                  <a:pos x="28" y="5"/>
                </a:cxn>
                <a:cxn ang="0">
                  <a:pos x="28" y="5"/>
                </a:cxn>
                <a:cxn ang="0">
                  <a:pos x="28" y="14"/>
                </a:cxn>
                <a:cxn ang="0">
                  <a:pos x="25" y="23"/>
                </a:cxn>
                <a:cxn ang="0">
                  <a:pos x="22" y="32"/>
                </a:cxn>
                <a:cxn ang="0">
                  <a:pos x="19" y="42"/>
                </a:cxn>
                <a:cxn ang="0">
                  <a:pos x="9" y="59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0" y="78"/>
                </a:cxn>
                <a:cxn ang="0">
                  <a:pos x="0" y="81"/>
                </a:cxn>
                <a:cxn ang="0">
                  <a:pos x="3" y="83"/>
                </a:cxn>
                <a:cxn ang="0">
                  <a:pos x="7" y="85"/>
                </a:cxn>
                <a:cxn ang="0">
                  <a:pos x="9" y="83"/>
                </a:cxn>
                <a:cxn ang="0">
                  <a:pos x="11" y="82"/>
                </a:cxn>
                <a:cxn ang="0">
                  <a:pos x="11" y="82"/>
                </a:cxn>
                <a:cxn ang="0">
                  <a:pos x="20" y="64"/>
                </a:cxn>
                <a:cxn ang="0">
                  <a:pos x="29" y="44"/>
                </a:cxn>
                <a:cxn ang="0">
                  <a:pos x="33" y="35"/>
                </a:cxn>
                <a:cxn ang="0">
                  <a:pos x="37" y="26"/>
                </a:cxn>
                <a:cxn ang="0">
                  <a:pos x="38" y="15"/>
                </a:cxn>
                <a:cxn ang="0">
                  <a:pos x="39" y="5"/>
                </a:cxn>
                <a:cxn ang="0">
                  <a:pos x="39" y="5"/>
                </a:cxn>
                <a:cxn ang="0">
                  <a:pos x="39" y="2"/>
                </a:cxn>
                <a:cxn ang="0">
                  <a:pos x="38" y="1"/>
                </a:cxn>
                <a:cxn ang="0">
                  <a:pos x="34" y="0"/>
                </a:cxn>
                <a:cxn ang="0">
                  <a:pos x="30" y="1"/>
                </a:cxn>
                <a:cxn ang="0">
                  <a:pos x="29" y="2"/>
                </a:cxn>
                <a:cxn ang="0">
                  <a:pos x="28" y="5"/>
                </a:cxn>
                <a:cxn ang="0">
                  <a:pos x="28" y="5"/>
                </a:cxn>
              </a:cxnLst>
              <a:rect l="0" t="0" r="r" b="b"/>
              <a:pathLst>
                <a:path w="39" h="85">
                  <a:moveTo>
                    <a:pt x="28" y="5"/>
                  </a:moveTo>
                  <a:lnTo>
                    <a:pt x="28" y="5"/>
                  </a:lnTo>
                  <a:lnTo>
                    <a:pt x="28" y="14"/>
                  </a:lnTo>
                  <a:lnTo>
                    <a:pt x="25" y="23"/>
                  </a:lnTo>
                  <a:lnTo>
                    <a:pt x="22" y="32"/>
                  </a:lnTo>
                  <a:lnTo>
                    <a:pt x="19" y="42"/>
                  </a:lnTo>
                  <a:lnTo>
                    <a:pt x="9" y="59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3" y="83"/>
                  </a:lnTo>
                  <a:lnTo>
                    <a:pt x="7" y="85"/>
                  </a:lnTo>
                  <a:lnTo>
                    <a:pt x="9" y="83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20" y="64"/>
                  </a:lnTo>
                  <a:lnTo>
                    <a:pt x="29" y="44"/>
                  </a:lnTo>
                  <a:lnTo>
                    <a:pt x="33" y="35"/>
                  </a:lnTo>
                  <a:lnTo>
                    <a:pt x="37" y="26"/>
                  </a:lnTo>
                  <a:lnTo>
                    <a:pt x="38" y="15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9" y="2"/>
                  </a:lnTo>
                  <a:lnTo>
                    <a:pt x="38" y="1"/>
                  </a:lnTo>
                  <a:lnTo>
                    <a:pt x="34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8" y="5"/>
                  </a:lnTo>
                  <a:lnTo>
                    <a:pt x="28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7" name="chenying0907 754"/>
            <p:cNvSpPr>
              <a:spLocks/>
            </p:cNvSpPr>
            <p:nvPr/>
          </p:nvSpPr>
          <p:spPr bwMode="auto">
            <a:xfrm>
              <a:off x="2205038" y="3208338"/>
              <a:ext cx="87313" cy="84138"/>
            </a:xfrm>
            <a:custGeom>
              <a:avLst/>
              <a:gdLst/>
              <a:ahLst/>
              <a:cxnLst>
                <a:cxn ang="0">
                  <a:pos x="213" y="1"/>
                </a:cxn>
                <a:cxn ang="0">
                  <a:pos x="213" y="1"/>
                </a:cxn>
                <a:cxn ang="0">
                  <a:pos x="185" y="29"/>
                </a:cxn>
                <a:cxn ang="0">
                  <a:pos x="154" y="55"/>
                </a:cxn>
                <a:cxn ang="0">
                  <a:pos x="126" y="81"/>
                </a:cxn>
                <a:cxn ang="0">
                  <a:pos x="113" y="95"/>
                </a:cxn>
                <a:cxn ang="0">
                  <a:pos x="98" y="110"/>
                </a:cxn>
                <a:cxn ang="0">
                  <a:pos x="98" y="110"/>
                </a:cxn>
                <a:cxn ang="0">
                  <a:pos x="86" y="122"/>
                </a:cxn>
                <a:cxn ang="0">
                  <a:pos x="73" y="133"/>
                </a:cxn>
                <a:cxn ang="0">
                  <a:pos x="47" y="157"/>
                </a:cxn>
                <a:cxn ang="0">
                  <a:pos x="34" y="167"/>
                </a:cxn>
                <a:cxn ang="0">
                  <a:pos x="21" y="180"/>
                </a:cxn>
                <a:cxn ang="0">
                  <a:pos x="11" y="194"/>
                </a:cxn>
                <a:cxn ang="0">
                  <a:pos x="1" y="208"/>
                </a:cxn>
                <a:cxn ang="0">
                  <a:pos x="1" y="208"/>
                </a:cxn>
                <a:cxn ang="0">
                  <a:pos x="0" y="211"/>
                </a:cxn>
                <a:cxn ang="0">
                  <a:pos x="0" y="212"/>
                </a:cxn>
                <a:cxn ang="0">
                  <a:pos x="3" y="216"/>
                </a:cxn>
                <a:cxn ang="0">
                  <a:pos x="7" y="216"/>
                </a:cxn>
                <a:cxn ang="0">
                  <a:pos x="9" y="216"/>
                </a:cxn>
                <a:cxn ang="0">
                  <a:pos x="11" y="213"/>
                </a:cxn>
                <a:cxn ang="0">
                  <a:pos x="11" y="213"/>
                </a:cxn>
                <a:cxn ang="0">
                  <a:pos x="20" y="200"/>
                </a:cxn>
                <a:cxn ang="0">
                  <a:pos x="30" y="187"/>
                </a:cxn>
                <a:cxn ang="0">
                  <a:pos x="42" y="174"/>
                </a:cxn>
                <a:cxn ang="0">
                  <a:pos x="54" y="162"/>
                </a:cxn>
                <a:cxn ang="0">
                  <a:pos x="81" y="139"/>
                </a:cxn>
                <a:cxn ang="0">
                  <a:pos x="107" y="118"/>
                </a:cxn>
                <a:cxn ang="0">
                  <a:pos x="107" y="118"/>
                </a:cxn>
                <a:cxn ang="0">
                  <a:pos x="120" y="106"/>
                </a:cxn>
                <a:cxn ang="0">
                  <a:pos x="132" y="93"/>
                </a:cxn>
                <a:cxn ang="0">
                  <a:pos x="145" y="80"/>
                </a:cxn>
                <a:cxn ang="0">
                  <a:pos x="158" y="67"/>
                </a:cxn>
                <a:cxn ang="0">
                  <a:pos x="158" y="67"/>
                </a:cxn>
                <a:cxn ang="0">
                  <a:pos x="190" y="38"/>
                </a:cxn>
                <a:cxn ang="0">
                  <a:pos x="221" y="9"/>
                </a:cxn>
                <a:cxn ang="0">
                  <a:pos x="221" y="9"/>
                </a:cxn>
                <a:cxn ang="0">
                  <a:pos x="222" y="8"/>
                </a:cxn>
                <a:cxn ang="0">
                  <a:pos x="222" y="5"/>
                </a:cxn>
                <a:cxn ang="0">
                  <a:pos x="221" y="1"/>
                </a:cxn>
                <a:cxn ang="0">
                  <a:pos x="217" y="0"/>
                </a:cxn>
                <a:cxn ang="0">
                  <a:pos x="215" y="0"/>
                </a:cxn>
                <a:cxn ang="0">
                  <a:pos x="213" y="1"/>
                </a:cxn>
                <a:cxn ang="0">
                  <a:pos x="213" y="1"/>
                </a:cxn>
              </a:cxnLst>
              <a:rect l="0" t="0" r="r" b="b"/>
              <a:pathLst>
                <a:path w="222" h="216">
                  <a:moveTo>
                    <a:pt x="213" y="1"/>
                  </a:moveTo>
                  <a:lnTo>
                    <a:pt x="213" y="1"/>
                  </a:lnTo>
                  <a:lnTo>
                    <a:pt x="185" y="29"/>
                  </a:lnTo>
                  <a:lnTo>
                    <a:pt x="154" y="55"/>
                  </a:lnTo>
                  <a:lnTo>
                    <a:pt x="126" y="81"/>
                  </a:lnTo>
                  <a:lnTo>
                    <a:pt x="113" y="95"/>
                  </a:lnTo>
                  <a:lnTo>
                    <a:pt x="98" y="110"/>
                  </a:lnTo>
                  <a:lnTo>
                    <a:pt x="98" y="110"/>
                  </a:lnTo>
                  <a:lnTo>
                    <a:pt x="86" y="122"/>
                  </a:lnTo>
                  <a:lnTo>
                    <a:pt x="73" y="133"/>
                  </a:lnTo>
                  <a:lnTo>
                    <a:pt x="47" y="157"/>
                  </a:lnTo>
                  <a:lnTo>
                    <a:pt x="34" y="167"/>
                  </a:lnTo>
                  <a:lnTo>
                    <a:pt x="21" y="180"/>
                  </a:lnTo>
                  <a:lnTo>
                    <a:pt x="11" y="194"/>
                  </a:lnTo>
                  <a:lnTo>
                    <a:pt x="1" y="208"/>
                  </a:lnTo>
                  <a:lnTo>
                    <a:pt x="1" y="208"/>
                  </a:lnTo>
                  <a:lnTo>
                    <a:pt x="0" y="211"/>
                  </a:lnTo>
                  <a:lnTo>
                    <a:pt x="0" y="212"/>
                  </a:lnTo>
                  <a:lnTo>
                    <a:pt x="3" y="216"/>
                  </a:lnTo>
                  <a:lnTo>
                    <a:pt x="7" y="216"/>
                  </a:lnTo>
                  <a:lnTo>
                    <a:pt x="9" y="216"/>
                  </a:lnTo>
                  <a:lnTo>
                    <a:pt x="11" y="213"/>
                  </a:lnTo>
                  <a:lnTo>
                    <a:pt x="11" y="213"/>
                  </a:lnTo>
                  <a:lnTo>
                    <a:pt x="20" y="200"/>
                  </a:lnTo>
                  <a:lnTo>
                    <a:pt x="30" y="187"/>
                  </a:lnTo>
                  <a:lnTo>
                    <a:pt x="42" y="174"/>
                  </a:lnTo>
                  <a:lnTo>
                    <a:pt x="54" y="162"/>
                  </a:lnTo>
                  <a:lnTo>
                    <a:pt x="81" y="139"/>
                  </a:lnTo>
                  <a:lnTo>
                    <a:pt x="107" y="118"/>
                  </a:lnTo>
                  <a:lnTo>
                    <a:pt x="107" y="118"/>
                  </a:lnTo>
                  <a:lnTo>
                    <a:pt x="120" y="106"/>
                  </a:lnTo>
                  <a:lnTo>
                    <a:pt x="132" y="93"/>
                  </a:lnTo>
                  <a:lnTo>
                    <a:pt x="145" y="80"/>
                  </a:lnTo>
                  <a:lnTo>
                    <a:pt x="158" y="67"/>
                  </a:lnTo>
                  <a:lnTo>
                    <a:pt x="158" y="67"/>
                  </a:lnTo>
                  <a:lnTo>
                    <a:pt x="190" y="38"/>
                  </a:lnTo>
                  <a:lnTo>
                    <a:pt x="221" y="9"/>
                  </a:lnTo>
                  <a:lnTo>
                    <a:pt x="221" y="9"/>
                  </a:lnTo>
                  <a:lnTo>
                    <a:pt x="222" y="8"/>
                  </a:lnTo>
                  <a:lnTo>
                    <a:pt x="222" y="5"/>
                  </a:lnTo>
                  <a:lnTo>
                    <a:pt x="221" y="1"/>
                  </a:lnTo>
                  <a:lnTo>
                    <a:pt x="217" y="0"/>
                  </a:lnTo>
                  <a:lnTo>
                    <a:pt x="215" y="0"/>
                  </a:lnTo>
                  <a:lnTo>
                    <a:pt x="213" y="1"/>
                  </a:lnTo>
                  <a:lnTo>
                    <a:pt x="21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8" name="chenying0907 755"/>
            <p:cNvSpPr>
              <a:spLocks/>
            </p:cNvSpPr>
            <p:nvPr/>
          </p:nvSpPr>
          <p:spPr bwMode="auto">
            <a:xfrm>
              <a:off x="2201863" y="3219450"/>
              <a:ext cx="152400" cy="155575"/>
            </a:xfrm>
            <a:custGeom>
              <a:avLst/>
              <a:gdLst/>
              <a:ahLst/>
              <a:cxnLst>
                <a:cxn ang="0">
                  <a:pos x="373" y="0"/>
                </a:cxn>
                <a:cxn ang="0">
                  <a:pos x="348" y="17"/>
                </a:cxn>
                <a:cxn ang="0">
                  <a:pos x="324" y="39"/>
                </a:cxn>
                <a:cxn ang="0">
                  <a:pos x="282" y="86"/>
                </a:cxn>
                <a:cxn ang="0">
                  <a:pos x="230" y="142"/>
                </a:cxn>
                <a:cxn ang="0">
                  <a:pos x="175" y="195"/>
                </a:cxn>
                <a:cxn ang="0">
                  <a:pos x="119" y="244"/>
                </a:cxn>
                <a:cxn ang="0">
                  <a:pos x="80" y="282"/>
                </a:cxn>
                <a:cxn ang="0">
                  <a:pos x="67" y="297"/>
                </a:cxn>
                <a:cxn ang="0">
                  <a:pos x="18" y="356"/>
                </a:cxn>
                <a:cxn ang="0">
                  <a:pos x="1" y="378"/>
                </a:cxn>
                <a:cxn ang="0">
                  <a:pos x="0" y="387"/>
                </a:cxn>
                <a:cxn ang="0">
                  <a:pos x="0" y="390"/>
                </a:cxn>
                <a:cxn ang="0">
                  <a:pos x="5" y="393"/>
                </a:cxn>
                <a:cxn ang="0">
                  <a:pos x="10" y="390"/>
                </a:cxn>
                <a:cxn ang="0">
                  <a:pos x="10" y="387"/>
                </a:cxn>
                <a:cxn ang="0">
                  <a:pos x="14" y="375"/>
                </a:cxn>
                <a:cxn ang="0">
                  <a:pos x="37" y="350"/>
                </a:cxn>
                <a:cxn ang="0">
                  <a:pos x="44" y="341"/>
                </a:cxn>
                <a:cxn ang="0">
                  <a:pos x="69" y="311"/>
                </a:cxn>
                <a:cxn ang="0">
                  <a:pos x="95" y="282"/>
                </a:cxn>
                <a:cxn ang="0">
                  <a:pos x="144" y="235"/>
                </a:cxn>
                <a:cxn ang="0">
                  <a:pos x="196" y="192"/>
                </a:cxn>
                <a:cxn ang="0">
                  <a:pos x="208" y="183"/>
                </a:cxn>
                <a:cxn ang="0">
                  <a:pos x="242" y="149"/>
                </a:cxn>
                <a:cxn ang="0">
                  <a:pos x="284" y="102"/>
                </a:cxn>
                <a:cxn ang="0">
                  <a:pos x="327" y="51"/>
                </a:cxn>
                <a:cxn ang="0">
                  <a:pos x="352" y="27"/>
                </a:cxn>
                <a:cxn ang="0">
                  <a:pos x="379" y="10"/>
                </a:cxn>
                <a:cxn ang="0">
                  <a:pos x="381" y="9"/>
                </a:cxn>
                <a:cxn ang="0">
                  <a:pos x="382" y="5"/>
                </a:cxn>
                <a:cxn ang="0">
                  <a:pos x="378" y="0"/>
                </a:cxn>
                <a:cxn ang="0">
                  <a:pos x="373" y="0"/>
                </a:cxn>
              </a:cxnLst>
              <a:rect l="0" t="0" r="r" b="b"/>
              <a:pathLst>
                <a:path w="382" h="393">
                  <a:moveTo>
                    <a:pt x="373" y="0"/>
                  </a:moveTo>
                  <a:lnTo>
                    <a:pt x="373" y="0"/>
                  </a:lnTo>
                  <a:lnTo>
                    <a:pt x="360" y="8"/>
                  </a:lnTo>
                  <a:lnTo>
                    <a:pt x="348" y="17"/>
                  </a:lnTo>
                  <a:lnTo>
                    <a:pt x="335" y="27"/>
                  </a:lnTo>
                  <a:lnTo>
                    <a:pt x="324" y="39"/>
                  </a:lnTo>
                  <a:lnTo>
                    <a:pt x="303" y="63"/>
                  </a:lnTo>
                  <a:lnTo>
                    <a:pt x="282" y="86"/>
                  </a:lnTo>
                  <a:lnTo>
                    <a:pt x="282" y="86"/>
                  </a:lnTo>
                  <a:lnTo>
                    <a:pt x="230" y="142"/>
                  </a:lnTo>
                  <a:lnTo>
                    <a:pt x="203" y="168"/>
                  </a:lnTo>
                  <a:lnTo>
                    <a:pt x="175" y="195"/>
                  </a:lnTo>
                  <a:lnTo>
                    <a:pt x="175" y="195"/>
                  </a:lnTo>
                  <a:lnTo>
                    <a:pt x="119" y="244"/>
                  </a:lnTo>
                  <a:lnTo>
                    <a:pt x="93" y="269"/>
                  </a:lnTo>
                  <a:lnTo>
                    <a:pt x="80" y="282"/>
                  </a:lnTo>
                  <a:lnTo>
                    <a:pt x="67" y="297"/>
                  </a:lnTo>
                  <a:lnTo>
                    <a:pt x="67" y="297"/>
                  </a:lnTo>
                  <a:lnTo>
                    <a:pt x="18" y="356"/>
                  </a:lnTo>
                  <a:lnTo>
                    <a:pt x="18" y="356"/>
                  </a:lnTo>
                  <a:lnTo>
                    <a:pt x="5" y="370"/>
                  </a:lnTo>
                  <a:lnTo>
                    <a:pt x="1" y="378"/>
                  </a:lnTo>
                  <a:lnTo>
                    <a:pt x="0" y="383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0" y="390"/>
                  </a:lnTo>
                  <a:lnTo>
                    <a:pt x="1" y="392"/>
                  </a:lnTo>
                  <a:lnTo>
                    <a:pt x="5" y="393"/>
                  </a:lnTo>
                  <a:lnTo>
                    <a:pt x="9" y="392"/>
                  </a:lnTo>
                  <a:lnTo>
                    <a:pt x="10" y="390"/>
                  </a:lnTo>
                  <a:lnTo>
                    <a:pt x="10" y="387"/>
                  </a:lnTo>
                  <a:lnTo>
                    <a:pt x="10" y="387"/>
                  </a:lnTo>
                  <a:lnTo>
                    <a:pt x="12" y="382"/>
                  </a:lnTo>
                  <a:lnTo>
                    <a:pt x="14" y="375"/>
                  </a:lnTo>
                  <a:lnTo>
                    <a:pt x="25" y="363"/>
                  </a:lnTo>
                  <a:lnTo>
                    <a:pt x="37" y="350"/>
                  </a:lnTo>
                  <a:lnTo>
                    <a:pt x="44" y="341"/>
                  </a:lnTo>
                  <a:lnTo>
                    <a:pt x="44" y="341"/>
                  </a:lnTo>
                  <a:lnTo>
                    <a:pt x="56" y="325"/>
                  </a:lnTo>
                  <a:lnTo>
                    <a:pt x="69" y="311"/>
                  </a:lnTo>
                  <a:lnTo>
                    <a:pt x="95" y="282"/>
                  </a:lnTo>
                  <a:lnTo>
                    <a:pt x="95" y="282"/>
                  </a:lnTo>
                  <a:lnTo>
                    <a:pt x="119" y="259"/>
                  </a:lnTo>
                  <a:lnTo>
                    <a:pt x="144" y="235"/>
                  </a:lnTo>
                  <a:lnTo>
                    <a:pt x="170" y="213"/>
                  </a:lnTo>
                  <a:lnTo>
                    <a:pt x="196" y="192"/>
                  </a:lnTo>
                  <a:lnTo>
                    <a:pt x="196" y="192"/>
                  </a:lnTo>
                  <a:lnTo>
                    <a:pt x="208" y="183"/>
                  </a:lnTo>
                  <a:lnTo>
                    <a:pt x="220" y="172"/>
                  </a:lnTo>
                  <a:lnTo>
                    <a:pt x="242" y="149"/>
                  </a:lnTo>
                  <a:lnTo>
                    <a:pt x="284" y="102"/>
                  </a:lnTo>
                  <a:lnTo>
                    <a:pt x="284" y="102"/>
                  </a:lnTo>
                  <a:lnTo>
                    <a:pt x="305" y="77"/>
                  </a:lnTo>
                  <a:lnTo>
                    <a:pt x="327" y="51"/>
                  </a:lnTo>
                  <a:lnTo>
                    <a:pt x="340" y="39"/>
                  </a:lnTo>
                  <a:lnTo>
                    <a:pt x="352" y="27"/>
                  </a:lnTo>
                  <a:lnTo>
                    <a:pt x="365" y="18"/>
                  </a:lnTo>
                  <a:lnTo>
                    <a:pt x="379" y="10"/>
                  </a:lnTo>
                  <a:lnTo>
                    <a:pt x="379" y="10"/>
                  </a:lnTo>
                  <a:lnTo>
                    <a:pt x="381" y="9"/>
                  </a:lnTo>
                  <a:lnTo>
                    <a:pt x="382" y="6"/>
                  </a:lnTo>
                  <a:lnTo>
                    <a:pt x="382" y="5"/>
                  </a:lnTo>
                  <a:lnTo>
                    <a:pt x="381" y="2"/>
                  </a:lnTo>
                  <a:lnTo>
                    <a:pt x="378" y="0"/>
                  </a:lnTo>
                  <a:lnTo>
                    <a:pt x="375" y="0"/>
                  </a:lnTo>
                  <a:lnTo>
                    <a:pt x="373" y="0"/>
                  </a:lnTo>
                  <a:lnTo>
                    <a:pt x="37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9" name="chenying0907 756"/>
            <p:cNvSpPr>
              <a:spLocks/>
            </p:cNvSpPr>
            <p:nvPr/>
          </p:nvSpPr>
          <p:spPr bwMode="auto">
            <a:xfrm>
              <a:off x="2279651" y="3287713"/>
              <a:ext cx="139700" cy="149225"/>
            </a:xfrm>
            <a:custGeom>
              <a:avLst/>
              <a:gdLst/>
              <a:ahLst/>
              <a:cxnLst>
                <a:cxn ang="0">
                  <a:pos x="343" y="4"/>
                </a:cxn>
                <a:cxn ang="0">
                  <a:pos x="338" y="13"/>
                </a:cxn>
                <a:cxn ang="0">
                  <a:pos x="312" y="45"/>
                </a:cxn>
                <a:cxn ang="0">
                  <a:pos x="288" y="71"/>
                </a:cxn>
                <a:cxn ang="0">
                  <a:pos x="263" y="97"/>
                </a:cxn>
                <a:cxn ang="0">
                  <a:pos x="161" y="195"/>
                </a:cxn>
                <a:cxn ang="0">
                  <a:pos x="117" y="241"/>
                </a:cxn>
                <a:cxn ang="0">
                  <a:pos x="74" y="288"/>
                </a:cxn>
                <a:cxn ang="0">
                  <a:pos x="65" y="297"/>
                </a:cxn>
                <a:cxn ang="0">
                  <a:pos x="46" y="315"/>
                </a:cxn>
                <a:cxn ang="0">
                  <a:pos x="38" y="326"/>
                </a:cxn>
                <a:cxn ang="0">
                  <a:pos x="24" y="349"/>
                </a:cxn>
                <a:cxn ang="0">
                  <a:pos x="16" y="360"/>
                </a:cxn>
                <a:cxn ang="0">
                  <a:pos x="4" y="365"/>
                </a:cxn>
                <a:cxn ang="0">
                  <a:pos x="3" y="366"/>
                </a:cxn>
                <a:cxn ang="0">
                  <a:pos x="0" y="372"/>
                </a:cxn>
                <a:cxn ang="0">
                  <a:pos x="4" y="375"/>
                </a:cxn>
                <a:cxn ang="0">
                  <a:pos x="12" y="377"/>
                </a:cxn>
                <a:cxn ang="0">
                  <a:pos x="15" y="375"/>
                </a:cxn>
                <a:cxn ang="0">
                  <a:pos x="17" y="373"/>
                </a:cxn>
                <a:cxn ang="0">
                  <a:pos x="28" y="362"/>
                </a:cxn>
                <a:cxn ang="0">
                  <a:pos x="45" y="339"/>
                </a:cxn>
                <a:cxn ang="0">
                  <a:pos x="63" y="315"/>
                </a:cxn>
                <a:cxn ang="0">
                  <a:pos x="89" y="288"/>
                </a:cxn>
                <a:cxn ang="0">
                  <a:pos x="142" y="230"/>
                </a:cxn>
                <a:cxn ang="0">
                  <a:pos x="171" y="203"/>
                </a:cxn>
                <a:cxn ang="0">
                  <a:pos x="198" y="178"/>
                </a:cxn>
                <a:cxn ang="0">
                  <a:pos x="278" y="97"/>
                </a:cxn>
                <a:cxn ang="0">
                  <a:pos x="304" y="72"/>
                </a:cxn>
                <a:cxn ang="0">
                  <a:pos x="328" y="45"/>
                </a:cxn>
                <a:cxn ang="0">
                  <a:pos x="335" y="35"/>
                </a:cxn>
                <a:cxn ang="0">
                  <a:pos x="350" y="17"/>
                </a:cxn>
                <a:cxn ang="0">
                  <a:pos x="354" y="7"/>
                </a:cxn>
                <a:cxn ang="0">
                  <a:pos x="354" y="4"/>
                </a:cxn>
                <a:cxn ang="0">
                  <a:pos x="350" y="0"/>
                </a:cxn>
                <a:cxn ang="0">
                  <a:pos x="345" y="1"/>
                </a:cxn>
                <a:cxn ang="0">
                  <a:pos x="343" y="4"/>
                </a:cxn>
              </a:cxnLst>
              <a:rect l="0" t="0" r="r" b="b"/>
              <a:pathLst>
                <a:path w="354" h="377">
                  <a:moveTo>
                    <a:pt x="343" y="4"/>
                  </a:moveTo>
                  <a:lnTo>
                    <a:pt x="343" y="4"/>
                  </a:lnTo>
                  <a:lnTo>
                    <a:pt x="342" y="8"/>
                  </a:lnTo>
                  <a:lnTo>
                    <a:pt x="338" y="13"/>
                  </a:lnTo>
                  <a:lnTo>
                    <a:pt x="329" y="25"/>
                  </a:lnTo>
                  <a:lnTo>
                    <a:pt x="312" y="45"/>
                  </a:lnTo>
                  <a:lnTo>
                    <a:pt x="312" y="45"/>
                  </a:lnTo>
                  <a:lnTo>
                    <a:pt x="288" y="71"/>
                  </a:lnTo>
                  <a:lnTo>
                    <a:pt x="263" y="97"/>
                  </a:lnTo>
                  <a:lnTo>
                    <a:pt x="263" y="97"/>
                  </a:lnTo>
                  <a:lnTo>
                    <a:pt x="212" y="147"/>
                  </a:lnTo>
                  <a:lnTo>
                    <a:pt x="161" y="195"/>
                  </a:lnTo>
                  <a:lnTo>
                    <a:pt x="161" y="195"/>
                  </a:lnTo>
                  <a:lnTo>
                    <a:pt x="117" y="241"/>
                  </a:lnTo>
                  <a:lnTo>
                    <a:pt x="96" y="263"/>
                  </a:lnTo>
                  <a:lnTo>
                    <a:pt x="74" y="288"/>
                  </a:lnTo>
                  <a:lnTo>
                    <a:pt x="74" y="288"/>
                  </a:lnTo>
                  <a:lnTo>
                    <a:pt x="65" y="297"/>
                  </a:lnTo>
                  <a:lnTo>
                    <a:pt x="55" y="306"/>
                  </a:lnTo>
                  <a:lnTo>
                    <a:pt x="46" y="315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2" y="336"/>
                  </a:lnTo>
                  <a:lnTo>
                    <a:pt x="24" y="349"/>
                  </a:lnTo>
                  <a:lnTo>
                    <a:pt x="20" y="355"/>
                  </a:lnTo>
                  <a:lnTo>
                    <a:pt x="16" y="360"/>
                  </a:lnTo>
                  <a:lnTo>
                    <a:pt x="11" y="362"/>
                  </a:lnTo>
                  <a:lnTo>
                    <a:pt x="4" y="365"/>
                  </a:lnTo>
                  <a:lnTo>
                    <a:pt x="4" y="365"/>
                  </a:lnTo>
                  <a:lnTo>
                    <a:pt x="3" y="366"/>
                  </a:lnTo>
                  <a:lnTo>
                    <a:pt x="2" y="368"/>
                  </a:lnTo>
                  <a:lnTo>
                    <a:pt x="0" y="372"/>
                  </a:lnTo>
                  <a:lnTo>
                    <a:pt x="2" y="374"/>
                  </a:lnTo>
                  <a:lnTo>
                    <a:pt x="4" y="375"/>
                  </a:lnTo>
                  <a:lnTo>
                    <a:pt x="6" y="377"/>
                  </a:lnTo>
                  <a:lnTo>
                    <a:pt x="12" y="377"/>
                  </a:lnTo>
                  <a:lnTo>
                    <a:pt x="12" y="377"/>
                  </a:lnTo>
                  <a:lnTo>
                    <a:pt x="15" y="375"/>
                  </a:lnTo>
                  <a:lnTo>
                    <a:pt x="17" y="373"/>
                  </a:lnTo>
                  <a:lnTo>
                    <a:pt x="17" y="373"/>
                  </a:lnTo>
                  <a:lnTo>
                    <a:pt x="23" y="368"/>
                  </a:lnTo>
                  <a:lnTo>
                    <a:pt x="28" y="362"/>
                  </a:lnTo>
                  <a:lnTo>
                    <a:pt x="28" y="362"/>
                  </a:lnTo>
                  <a:lnTo>
                    <a:pt x="45" y="339"/>
                  </a:lnTo>
                  <a:lnTo>
                    <a:pt x="53" y="327"/>
                  </a:lnTo>
                  <a:lnTo>
                    <a:pt x="63" y="315"/>
                  </a:lnTo>
                  <a:lnTo>
                    <a:pt x="63" y="315"/>
                  </a:lnTo>
                  <a:lnTo>
                    <a:pt x="89" y="288"/>
                  </a:lnTo>
                  <a:lnTo>
                    <a:pt x="116" y="258"/>
                  </a:lnTo>
                  <a:lnTo>
                    <a:pt x="142" y="230"/>
                  </a:lnTo>
                  <a:lnTo>
                    <a:pt x="155" y="216"/>
                  </a:lnTo>
                  <a:lnTo>
                    <a:pt x="171" y="203"/>
                  </a:lnTo>
                  <a:lnTo>
                    <a:pt x="171" y="203"/>
                  </a:lnTo>
                  <a:lnTo>
                    <a:pt x="198" y="178"/>
                  </a:lnTo>
                  <a:lnTo>
                    <a:pt x="225" y="152"/>
                  </a:lnTo>
                  <a:lnTo>
                    <a:pt x="278" y="97"/>
                  </a:lnTo>
                  <a:lnTo>
                    <a:pt x="278" y="97"/>
                  </a:lnTo>
                  <a:lnTo>
                    <a:pt x="304" y="72"/>
                  </a:lnTo>
                  <a:lnTo>
                    <a:pt x="316" y="59"/>
                  </a:lnTo>
                  <a:lnTo>
                    <a:pt x="328" y="45"/>
                  </a:lnTo>
                  <a:lnTo>
                    <a:pt x="328" y="45"/>
                  </a:lnTo>
                  <a:lnTo>
                    <a:pt x="335" y="35"/>
                  </a:lnTo>
                  <a:lnTo>
                    <a:pt x="343" y="26"/>
                  </a:lnTo>
                  <a:lnTo>
                    <a:pt x="350" y="17"/>
                  </a:lnTo>
                  <a:lnTo>
                    <a:pt x="352" y="12"/>
                  </a:lnTo>
                  <a:lnTo>
                    <a:pt x="354" y="7"/>
                  </a:lnTo>
                  <a:lnTo>
                    <a:pt x="354" y="7"/>
                  </a:lnTo>
                  <a:lnTo>
                    <a:pt x="354" y="4"/>
                  </a:lnTo>
                  <a:lnTo>
                    <a:pt x="354" y="3"/>
                  </a:lnTo>
                  <a:lnTo>
                    <a:pt x="350" y="0"/>
                  </a:lnTo>
                  <a:lnTo>
                    <a:pt x="346" y="0"/>
                  </a:lnTo>
                  <a:lnTo>
                    <a:pt x="345" y="1"/>
                  </a:lnTo>
                  <a:lnTo>
                    <a:pt x="343" y="4"/>
                  </a:lnTo>
                  <a:lnTo>
                    <a:pt x="343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0" name="chenying0907 757"/>
            <p:cNvSpPr>
              <a:spLocks/>
            </p:cNvSpPr>
            <p:nvPr/>
          </p:nvSpPr>
          <p:spPr bwMode="auto">
            <a:xfrm>
              <a:off x="2127251" y="3116263"/>
              <a:ext cx="30163" cy="34925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0"/>
                </a:cxn>
                <a:cxn ang="0">
                  <a:pos x="61" y="1"/>
                </a:cxn>
                <a:cxn ang="0">
                  <a:pos x="57" y="4"/>
                </a:cxn>
                <a:cxn ang="0">
                  <a:pos x="51" y="9"/>
                </a:cxn>
                <a:cxn ang="0">
                  <a:pos x="45" y="17"/>
                </a:cxn>
                <a:cxn ang="0">
                  <a:pos x="40" y="25"/>
                </a:cxn>
                <a:cxn ang="0">
                  <a:pos x="40" y="25"/>
                </a:cxn>
                <a:cxn ang="0">
                  <a:pos x="31" y="38"/>
                </a:cxn>
                <a:cxn ang="0">
                  <a:pos x="20" y="51"/>
                </a:cxn>
                <a:cxn ang="0">
                  <a:pos x="11" y="64"/>
                </a:cxn>
                <a:cxn ang="0">
                  <a:pos x="1" y="76"/>
                </a:cxn>
                <a:cxn ang="0">
                  <a:pos x="1" y="76"/>
                </a:cxn>
                <a:cxn ang="0">
                  <a:pos x="0" y="79"/>
                </a:cxn>
                <a:cxn ang="0">
                  <a:pos x="0" y="83"/>
                </a:cxn>
                <a:cxn ang="0">
                  <a:pos x="1" y="85"/>
                </a:cxn>
                <a:cxn ang="0">
                  <a:pos x="5" y="86"/>
                </a:cxn>
                <a:cxn ang="0">
                  <a:pos x="5" y="86"/>
                </a:cxn>
                <a:cxn ang="0">
                  <a:pos x="9" y="85"/>
                </a:cxn>
                <a:cxn ang="0">
                  <a:pos x="13" y="83"/>
                </a:cxn>
                <a:cxn ang="0">
                  <a:pos x="14" y="80"/>
                </a:cxn>
                <a:cxn ang="0">
                  <a:pos x="15" y="76"/>
                </a:cxn>
                <a:cxn ang="0">
                  <a:pos x="15" y="76"/>
                </a:cxn>
                <a:cxn ang="0">
                  <a:pos x="30" y="60"/>
                </a:cxn>
                <a:cxn ang="0">
                  <a:pos x="41" y="43"/>
                </a:cxn>
                <a:cxn ang="0">
                  <a:pos x="41" y="43"/>
                </a:cxn>
                <a:cxn ang="0">
                  <a:pos x="53" y="25"/>
                </a:cxn>
                <a:cxn ang="0">
                  <a:pos x="61" y="16"/>
                </a:cxn>
                <a:cxn ang="0">
                  <a:pos x="65" y="13"/>
                </a:cxn>
                <a:cxn ang="0">
                  <a:pos x="69" y="12"/>
                </a:cxn>
                <a:cxn ang="0">
                  <a:pos x="69" y="12"/>
                </a:cxn>
                <a:cxn ang="0">
                  <a:pos x="71" y="11"/>
                </a:cxn>
                <a:cxn ang="0">
                  <a:pos x="73" y="9"/>
                </a:cxn>
                <a:cxn ang="0">
                  <a:pos x="73" y="8"/>
                </a:cxn>
                <a:cxn ang="0">
                  <a:pos x="73" y="5"/>
                </a:cxn>
                <a:cxn ang="0">
                  <a:pos x="70" y="1"/>
                </a:cxn>
                <a:cxn ang="0">
                  <a:pos x="69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73" h="86">
                  <a:moveTo>
                    <a:pt x="66" y="0"/>
                  </a:moveTo>
                  <a:lnTo>
                    <a:pt x="66" y="0"/>
                  </a:lnTo>
                  <a:lnTo>
                    <a:pt x="61" y="1"/>
                  </a:lnTo>
                  <a:lnTo>
                    <a:pt x="57" y="4"/>
                  </a:lnTo>
                  <a:lnTo>
                    <a:pt x="51" y="9"/>
                  </a:lnTo>
                  <a:lnTo>
                    <a:pt x="45" y="17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31" y="38"/>
                  </a:lnTo>
                  <a:lnTo>
                    <a:pt x="20" y="51"/>
                  </a:lnTo>
                  <a:lnTo>
                    <a:pt x="11" y="64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79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5" y="86"/>
                  </a:lnTo>
                  <a:lnTo>
                    <a:pt x="5" y="86"/>
                  </a:lnTo>
                  <a:lnTo>
                    <a:pt x="9" y="85"/>
                  </a:lnTo>
                  <a:lnTo>
                    <a:pt x="13" y="83"/>
                  </a:lnTo>
                  <a:lnTo>
                    <a:pt x="14" y="80"/>
                  </a:lnTo>
                  <a:lnTo>
                    <a:pt x="15" y="76"/>
                  </a:lnTo>
                  <a:lnTo>
                    <a:pt x="15" y="76"/>
                  </a:lnTo>
                  <a:lnTo>
                    <a:pt x="30" y="60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53" y="25"/>
                  </a:lnTo>
                  <a:lnTo>
                    <a:pt x="61" y="16"/>
                  </a:lnTo>
                  <a:lnTo>
                    <a:pt x="65" y="13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71" y="11"/>
                  </a:lnTo>
                  <a:lnTo>
                    <a:pt x="73" y="9"/>
                  </a:lnTo>
                  <a:lnTo>
                    <a:pt x="73" y="8"/>
                  </a:lnTo>
                  <a:lnTo>
                    <a:pt x="73" y="5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1" name="chenying0907 758"/>
            <p:cNvSpPr>
              <a:spLocks/>
            </p:cNvSpPr>
            <p:nvPr/>
          </p:nvSpPr>
          <p:spPr bwMode="auto">
            <a:xfrm>
              <a:off x="2201863" y="3116263"/>
              <a:ext cx="23813" cy="25400"/>
            </a:xfrm>
            <a:custGeom>
              <a:avLst/>
              <a:gdLst/>
              <a:ahLst/>
              <a:cxnLst>
                <a:cxn ang="0">
                  <a:pos x="49" y="1"/>
                </a:cxn>
                <a:cxn ang="0">
                  <a:pos x="49" y="1"/>
                </a:cxn>
                <a:cxn ang="0">
                  <a:pos x="34" y="12"/>
                </a:cxn>
                <a:cxn ang="0">
                  <a:pos x="21" y="25"/>
                </a:cxn>
                <a:cxn ang="0">
                  <a:pos x="14" y="32"/>
                </a:cxn>
                <a:cxn ang="0">
                  <a:pos x="9" y="39"/>
                </a:cxn>
                <a:cxn ang="0">
                  <a:pos x="5" y="47"/>
                </a:cxn>
                <a:cxn ang="0">
                  <a:pos x="1" y="56"/>
                </a:cxn>
                <a:cxn ang="0">
                  <a:pos x="1" y="56"/>
                </a:cxn>
                <a:cxn ang="0">
                  <a:pos x="0" y="58"/>
                </a:cxn>
                <a:cxn ang="0">
                  <a:pos x="1" y="60"/>
                </a:cxn>
                <a:cxn ang="0">
                  <a:pos x="2" y="62"/>
                </a:cxn>
                <a:cxn ang="0">
                  <a:pos x="4" y="63"/>
                </a:cxn>
                <a:cxn ang="0">
                  <a:pos x="9" y="63"/>
                </a:cxn>
                <a:cxn ang="0">
                  <a:pos x="10" y="62"/>
                </a:cxn>
                <a:cxn ang="0">
                  <a:pos x="11" y="59"/>
                </a:cxn>
                <a:cxn ang="0">
                  <a:pos x="11" y="59"/>
                </a:cxn>
                <a:cxn ang="0">
                  <a:pos x="15" y="51"/>
                </a:cxn>
                <a:cxn ang="0">
                  <a:pos x="19" y="45"/>
                </a:cxn>
                <a:cxn ang="0">
                  <a:pos x="30" y="32"/>
                </a:cxn>
                <a:cxn ang="0">
                  <a:pos x="41" y="21"/>
                </a:cxn>
                <a:cxn ang="0">
                  <a:pos x="55" y="11"/>
                </a:cxn>
                <a:cxn ang="0">
                  <a:pos x="55" y="11"/>
                </a:cxn>
                <a:cxn ang="0">
                  <a:pos x="56" y="9"/>
                </a:cxn>
                <a:cxn ang="0">
                  <a:pos x="57" y="7"/>
                </a:cxn>
                <a:cxn ang="0">
                  <a:pos x="56" y="3"/>
                </a:cxn>
                <a:cxn ang="0">
                  <a:pos x="55" y="1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9" y="1"/>
                </a:cxn>
                <a:cxn ang="0">
                  <a:pos x="49" y="1"/>
                </a:cxn>
              </a:cxnLst>
              <a:rect l="0" t="0" r="r" b="b"/>
              <a:pathLst>
                <a:path w="57" h="63">
                  <a:moveTo>
                    <a:pt x="49" y="1"/>
                  </a:moveTo>
                  <a:lnTo>
                    <a:pt x="49" y="1"/>
                  </a:lnTo>
                  <a:lnTo>
                    <a:pt x="34" y="12"/>
                  </a:lnTo>
                  <a:lnTo>
                    <a:pt x="21" y="25"/>
                  </a:lnTo>
                  <a:lnTo>
                    <a:pt x="14" y="32"/>
                  </a:lnTo>
                  <a:lnTo>
                    <a:pt x="9" y="39"/>
                  </a:lnTo>
                  <a:lnTo>
                    <a:pt x="5" y="47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0" y="58"/>
                  </a:lnTo>
                  <a:lnTo>
                    <a:pt x="1" y="60"/>
                  </a:lnTo>
                  <a:lnTo>
                    <a:pt x="2" y="62"/>
                  </a:lnTo>
                  <a:lnTo>
                    <a:pt x="4" y="63"/>
                  </a:lnTo>
                  <a:lnTo>
                    <a:pt x="9" y="63"/>
                  </a:lnTo>
                  <a:lnTo>
                    <a:pt x="10" y="62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5" y="51"/>
                  </a:lnTo>
                  <a:lnTo>
                    <a:pt x="19" y="45"/>
                  </a:lnTo>
                  <a:lnTo>
                    <a:pt x="30" y="32"/>
                  </a:lnTo>
                  <a:lnTo>
                    <a:pt x="41" y="2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6" y="9"/>
                  </a:lnTo>
                  <a:lnTo>
                    <a:pt x="57" y="7"/>
                  </a:lnTo>
                  <a:lnTo>
                    <a:pt x="56" y="3"/>
                  </a:lnTo>
                  <a:lnTo>
                    <a:pt x="55" y="1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9" y="1"/>
                  </a:lnTo>
                  <a:lnTo>
                    <a:pt x="49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" name="chenying0907 759"/>
            <p:cNvSpPr>
              <a:spLocks/>
            </p:cNvSpPr>
            <p:nvPr/>
          </p:nvSpPr>
          <p:spPr bwMode="auto">
            <a:xfrm>
              <a:off x="2263776" y="3103563"/>
              <a:ext cx="25400" cy="36513"/>
            </a:xfrm>
            <a:custGeom>
              <a:avLst/>
              <a:gdLst/>
              <a:ahLst/>
              <a:cxnLst>
                <a:cxn ang="0">
                  <a:pos x="51" y="3"/>
                </a:cxn>
                <a:cxn ang="0">
                  <a:pos x="51" y="3"/>
                </a:cxn>
                <a:cxn ang="0">
                  <a:pos x="36" y="22"/>
                </a:cxn>
                <a:cxn ang="0">
                  <a:pos x="21" y="41"/>
                </a:cxn>
                <a:cxn ang="0">
                  <a:pos x="13" y="51"/>
                </a:cxn>
                <a:cxn ang="0">
                  <a:pos x="8" y="60"/>
                </a:cxn>
                <a:cxn ang="0">
                  <a:pos x="3" y="72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6"/>
                </a:cxn>
                <a:cxn ang="0">
                  <a:pos x="0" y="89"/>
                </a:cxn>
                <a:cxn ang="0">
                  <a:pos x="4" y="92"/>
                </a:cxn>
                <a:cxn ang="0">
                  <a:pos x="8" y="90"/>
                </a:cxn>
                <a:cxn ang="0">
                  <a:pos x="9" y="89"/>
                </a:cxn>
                <a:cxn ang="0">
                  <a:pos x="11" y="88"/>
                </a:cxn>
                <a:cxn ang="0">
                  <a:pos x="11" y="88"/>
                </a:cxn>
                <a:cxn ang="0">
                  <a:pos x="13" y="76"/>
                </a:cxn>
                <a:cxn ang="0">
                  <a:pos x="19" y="64"/>
                </a:cxn>
                <a:cxn ang="0">
                  <a:pos x="25" y="55"/>
                </a:cxn>
                <a:cxn ang="0">
                  <a:pos x="32" y="45"/>
                </a:cxn>
                <a:cxn ang="0">
                  <a:pos x="46" y="26"/>
                </a:cxn>
                <a:cxn ang="0">
                  <a:pos x="62" y="9"/>
                </a:cxn>
                <a:cxn ang="0">
                  <a:pos x="62" y="9"/>
                </a:cxn>
                <a:cxn ang="0">
                  <a:pos x="63" y="7"/>
                </a:cxn>
                <a:cxn ang="0">
                  <a:pos x="63" y="4"/>
                </a:cxn>
                <a:cxn ang="0">
                  <a:pos x="62" y="3"/>
                </a:cxn>
                <a:cxn ang="0">
                  <a:pos x="60" y="1"/>
                </a:cxn>
                <a:cxn ang="0">
                  <a:pos x="55" y="0"/>
                </a:cxn>
                <a:cxn ang="0">
                  <a:pos x="54" y="1"/>
                </a:cxn>
                <a:cxn ang="0">
                  <a:pos x="51" y="3"/>
                </a:cxn>
                <a:cxn ang="0">
                  <a:pos x="51" y="3"/>
                </a:cxn>
              </a:cxnLst>
              <a:rect l="0" t="0" r="r" b="b"/>
              <a:pathLst>
                <a:path w="63" h="92">
                  <a:moveTo>
                    <a:pt x="51" y="3"/>
                  </a:moveTo>
                  <a:lnTo>
                    <a:pt x="51" y="3"/>
                  </a:lnTo>
                  <a:lnTo>
                    <a:pt x="36" y="22"/>
                  </a:lnTo>
                  <a:lnTo>
                    <a:pt x="21" y="41"/>
                  </a:lnTo>
                  <a:lnTo>
                    <a:pt x="13" y="51"/>
                  </a:lnTo>
                  <a:lnTo>
                    <a:pt x="8" y="60"/>
                  </a:lnTo>
                  <a:lnTo>
                    <a:pt x="3" y="7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4" y="92"/>
                  </a:lnTo>
                  <a:lnTo>
                    <a:pt x="8" y="90"/>
                  </a:lnTo>
                  <a:lnTo>
                    <a:pt x="9" y="89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13" y="76"/>
                  </a:lnTo>
                  <a:lnTo>
                    <a:pt x="19" y="64"/>
                  </a:lnTo>
                  <a:lnTo>
                    <a:pt x="25" y="55"/>
                  </a:lnTo>
                  <a:lnTo>
                    <a:pt x="32" y="45"/>
                  </a:lnTo>
                  <a:lnTo>
                    <a:pt x="46" y="26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3" y="7"/>
                  </a:lnTo>
                  <a:lnTo>
                    <a:pt x="63" y="4"/>
                  </a:lnTo>
                  <a:lnTo>
                    <a:pt x="62" y="3"/>
                  </a:lnTo>
                  <a:lnTo>
                    <a:pt x="60" y="1"/>
                  </a:lnTo>
                  <a:lnTo>
                    <a:pt x="55" y="0"/>
                  </a:lnTo>
                  <a:lnTo>
                    <a:pt x="54" y="1"/>
                  </a:lnTo>
                  <a:lnTo>
                    <a:pt x="51" y="3"/>
                  </a:lnTo>
                  <a:lnTo>
                    <a:pt x="51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3" name="chenying0907 760"/>
            <p:cNvSpPr>
              <a:spLocks/>
            </p:cNvSpPr>
            <p:nvPr/>
          </p:nvSpPr>
          <p:spPr bwMode="auto">
            <a:xfrm>
              <a:off x="2312988" y="3111500"/>
              <a:ext cx="20638" cy="31750"/>
            </a:xfrm>
            <a:custGeom>
              <a:avLst/>
              <a:gdLst/>
              <a:ahLst/>
              <a:cxnLst>
                <a:cxn ang="0">
                  <a:pos x="41" y="3"/>
                </a:cxn>
                <a:cxn ang="0">
                  <a:pos x="41" y="3"/>
                </a:cxn>
                <a:cxn ang="0">
                  <a:pos x="35" y="11"/>
                </a:cxn>
                <a:cxn ang="0">
                  <a:pos x="30" y="19"/>
                </a:cxn>
                <a:cxn ang="0">
                  <a:pos x="20" y="37"/>
                </a:cxn>
                <a:cxn ang="0">
                  <a:pos x="11" y="55"/>
                </a:cxn>
                <a:cxn ang="0">
                  <a:pos x="6" y="63"/>
                </a:cxn>
                <a:cxn ang="0">
                  <a:pos x="1" y="72"/>
                </a:cxn>
                <a:cxn ang="0">
                  <a:pos x="1" y="72"/>
                </a:cxn>
                <a:cxn ang="0">
                  <a:pos x="0" y="75"/>
                </a:cxn>
                <a:cxn ang="0">
                  <a:pos x="0" y="76"/>
                </a:cxn>
                <a:cxn ang="0">
                  <a:pos x="1" y="79"/>
                </a:cxn>
                <a:cxn ang="0">
                  <a:pos x="2" y="80"/>
                </a:cxn>
                <a:cxn ang="0">
                  <a:pos x="7" y="80"/>
                </a:cxn>
                <a:cxn ang="0">
                  <a:pos x="9" y="80"/>
                </a:cxn>
                <a:cxn ang="0">
                  <a:pos x="11" y="78"/>
                </a:cxn>
                <a:cxn ang="0">
                  <a:pos x="11" y="78"/>
                </a:cxn>
                <a:cxn ang="0">
                  <a:pos x="17" y="70"/>
                </a:cxn>
                <a:cxn ang="0">
                  <a:pos x="20" y="62"/>
                </a:cxn>
                <a:cxn ang="0">
                  <a:pos x="30" y="44"/>
                </a:cxn>
                <a:cxn ang="0">
                  <a:pos x="39" y="27"/>
                </a:cxn>
                <a:cxn ang="0">
                  <a:pos x="44" y="19"/>
                </a:cxn>
                <a:cxn ang="0">
                  <a:pos x="49" y="11"/>
                </a:cxn>
                <a:cxn ang="0">
                  <a:pos x="49" y="11"/>
                </a:cxn>
                <a:cxn ang="0">
                  <a:pos x="51" y="8"/>
                </a:cxn>
                <a:cxn ang="0">
                  <a:pos x="52" y="7"/>
                </a:cxn>
                <a:cxn ang="0">
                  <a:pos x="49" y="3"/>
                </a:cxn>
                <a:cxn ang="0">
                  <a:pos x="45" y="0"/>
                </a:cxn>
                <a:cxn ang="0">
                  <a:pos x="44" y="2"/>
                </a:cxn>
                <a:cxn ang="0">
                  <a:pos x="41" y="3"/>
                </a:cxn>
                <a:cxn ang="0">
                  <a:pos x="41" y="3"/>
                </a:cxn>
              </a:cxnLst>
              <a:rect l="0" t="0" r="r" b="b"/>
              <a:pathLst>
                <a:path w="52" h="80">
                  <a:moveTo>
                    <a:pt x="41" y="3"/>
                  </a:moveTo>
                  <a:lnTo>
                    <a:pt x="41" y="3"/>
                  </a:lnTo>
                  <a:lnTo>
                    <a:pt x="35" y="11"/>
                  </a:lnTo>
                  <a:lnTo>
                    <a:pt x="30" y="19"/>
                  </a:lnTo>
                  <a:lnTo>
                    <a:pt x="20" y="37"/>
                  </a:lnTo>
                  <a:lnTo>
                    <a:pt x="11" y="55"/>
                  </a:lnTo>
                  <a:lnTo>
                    <a:pt x="6" y="63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1" y="79"/>
                  </a:lnTo>
                  <a:lnTo>
                    <a:pt x="2" y="80"/>
                  </a:lnTo>
                  <a:lnTo>
                    <a:pt x="7" y="80"/>
                  </a:lnTo>
                  <a:lnTo>
                    <a:pt x="9" y="80"/>
                  </a:lnTo>
                  <a:lnTo>
                    <a:pt x="11" y="78"/>
                  </a:lnTo>
                  <a:lnTo>
                    <a:pt x="11" y="78"/>
                  </a:lnTo>
                  <a:lnTo>
                    <a:pt x="17" y="70"/>
                  </a:lnTo>
                  <a:lnTo>
                    <a:pt x="20" y="62"/>
                  </a:lnTo>
                  <a:lnTo>
                    <a:pt x="30" y="44"/>
                  </a:lnTo>
                  <a:lnTo>
                    <a:pt x="39" y="27"/>
                  </a:lnTo>
                  <a:lnTo>
                    <a:pt x="44" y="19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51" y="8"/>
                  </a:lnTo>
                  <a:lnTo>
                    <a:pt x="52" y="7"/>
                  </a:lnTo>
                  <a:lnTo>
                    <a:pt x="49" y="3"/>
                  </a:lnTo>
                  <a:lnTo>
                    <a:pt x="45" y="0"/>
                  </a:lnTo>
                  <a:lnTo>
                    <a:pt x="44" y="2"/>
                  </a:lnTo>
                  <a:lnTo>
                    <a:pt x="41" y="3"/>
                  </a:lnTo>
                  <a:lnTo>
                    <a:pt x="41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4" name="chenying0907 761"/>
            <p:cNvSpPr>
              <a:spLocks/>
            </p:cNvSpPr>
            <p:nvPr/>
          </p:nvSpPr>
          <p:spPr bwMode="auto">
            <a:xfrm>
              <a:off x="2360613" y="3116263"/>
              <a:ext cx="25400" cy="30163"/>
            </a:xfrm>
            <a:custGeom>
              <a:avLst/>
              <a:gdLst/>
              <a:ahLst/>
              <a:cxnLst>
                <a:cxn ang="0">
                  <a:pos x="53" y="1"/>
                </a:cxn>
                <a:cxn ang="0">
                  <a:pos x="53" y="1"/>
                </a:cxn>
                <a:cxn ang="0">
                  <a:pos x="39" y="17"/>
                </a:cxn>
                <a:cxn ang="0">
                  <a:pos x="25" y="32"/>
                </a:cxn>
                <a:cxn ang="0">
                  <a:pos x="12" y="49"/>
                </a:cxn>
                <a:cxn ang="0">
                  <a:pos x="1" y="66"/>
                </a:cxn>
                <a:cxn ang="0">
                  <a:pos x="1" y="66"/>
                </a:cxn>
                <a:cxn ang="0">
                  <a:pos x="0" y="68"/>
                </a:cxn>
                <a:cxn ang="0">
                  <a:pos x="0" y="71"/>
                </a:cxn>
                <a:cxn ang="0">
                  <a:pos x="4" y="73"/>
                </a:cxn>
                <a:cxn ang="0">
                  <a:pos x="8" y="75"/>
                </a:cxn>
                <a:cxn ang="0">
                  <a:pos x="9" y="73"/>
                </a:cxn>
                <a:cxn ang="0">
                  <a:pos x="10" y="72"/>
                </a:cxn>
                <a:cxn ang="0">
                  <a:pos x="10" y="72"/>
                </a:cxn>
                <a:cxn ang="0">
                  <a:pos x="21" y="55"/>
                </a:cxn>
                <a:cxn ang="0">
                  <a:pos x="34" y="39"/>
                </a:cxn>
                <a:cxn ang="0">
                  <a:pos x="47" y="24"/>
                </a:cxn>
                <a:cxn ang="0">
                  <a:pos x="61" y="11"/>
                </a:cxn>
                <a:cxn ang="0">
                  <a:pos x="61" y="11"/>
                </a:cxn>
                <a:cxn ang="0">
                  <a:pos x="63" y="8"/>
                </a:cxn>
                <a:cxn ang="0">
                  <a:pos x="63" y="5"/>
                </a:cxn>
                <a:cxn ang="0">
                  <a:pos x="61" y="3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3" y="1"/>
                </a:cxn>
                <a:cxn ang="0">
                  <a:pos x="53" y="1"/>
                </a:cxn>
              </a:cxnLst>
              <a:rect l="0" t="0" r="r" b="b"/>
              <a:pathLst>
                <a:path w="63" h="75">
                  <a:moveTo>
                    <a:pt x="53" y="1"/>
                  </a:moveTo>
                  <a:lnTo>
                    <a:pt x="53" y="1"/>
                  </a:lnTo>
                  <a:lnTo>
                    <a:pt x="39" y="17"/>
                  </a:lnTo>
                  <a:lnTo>
                    <a:pt x="25" y="32"/>
                  </a:lnTo>
                  <a:lnTo>
                    <a:pt x="12" y="49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4" y="73"/>
                  </a:lnTo>
                  <a:lnTo>
                    <a:pt x="8" y="75"/>
                  </a:lnTo>
                  <a:lnTo>
                    <a:pt x="9" y="73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21" y="55"/>
                  </a:lnTo>
                  <a:lnTo>
                    <a:pt x="34" y="39"/>
                  </a:lnTo>
                  <a:lnTo>
                    <a:pt x="47" y="24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3" y="8"/>
                  </a:lnTo>
                  <a:lnTo>
                    <a:pt x="63" y="5"/>
                  </a:lnTo>
                  <a:lnTo>
                    <a:pt x="61" y="3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3" y="1"/>
                  </a:lnTo>
                  <a:lnTo>
                    <a:pt x="5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5" name="chenying0907 762"/>
            <p:cNvSpPr>
              <a:spLocks/>
            </p:cNvSpPr>
            <p:nvPr/>
          </p:nvSpPr>
          <p:spPr bwMode="auto">
            <a:xfrm>
              <a:off x="2403476" y="3119438"/>
              <a:ext cx="23813" cy="31750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48" y="2"/>
                </a:cxn>
                <a:cxn ang="0">
                  <a:pos x="36" y="19"/>
                </a:cxn>
                <a:cxn ang="0">
                  <a:pos x="24" y="36"/>
                </a:cxn>
                <a:cxn ang="0">
                  <a:pos x="12" y="52"/>
                </a:cxn>
                <a:cxn ang="0">
                  <a:pos x="2" y="70"/>
                </a:cxn>
                <a:cxn ang="0">
                  <a:pos x="2" y="70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4" y="78"/>
                </a:cxn>
                <a:cxn ang="0">
                  <a:pos x="8" y="79"/>
                </a:cxn>
                <a:cxn ang="0">
                  <a:pos x="10" y="78"/>
                </a:cxn>
                <a:cxn ang="0">
                  <a:pos x="11" y="76"/>
                </a:cxn>
                <a:cxn ang="0">
                  <a:pos x="11" y="76"/>
                </a:cxn>
                <a:cxn ang="0">
                  <a:pos x="21" y="59"/>
                </a:cxn>
                <a:cxn ang="0">
                  <a:pos x="33" y="42"/>
                </a:cxn>
                <a:cxn ang="0">
                  <a:pos x="46" y="25"/>
                </a:cxn>
                <a:cxn ang="0">
                  <a:pos x="57" y="8"/>
                </a:cxn>
                <a:cxn ang="0">
                  <a:pos x="57" y="8"/>
                </a:cxn>
                <a:cxn ang="0">
                  <a:pos x="58" y="5"/>
                </a:cxn>
                <a:cxn ang="0">
                  <a:pos x="57" y="4"/>
                </a:cxn>
                <a:cxn ang="0">
                  <a:pos x="54" y="0"/>
                </a:cxn>
                <a:cxn ang="0">
                  <a:pos x="50" y="0"/>
                </a:cxn>
                <a:cxn ang="0">
                  <a:pos x="49" y="0"/>
                </a:cxn>
                <a:cxn ang="0">
                  <a:pos x="48" y="2"/>
                </a:cxn>
                <a:cxn ang="0">
                  <a:pos x="48" y="2"/>
                </a:cxn>
              </a:cxnLst>
              <a:rect l="0" t="0" r="r" b="b"/>
              <a:pathLst>
                <a:path w="58" h="79">
                  <a:moveTo>
                    <a:pt x="48" y="2"/>
                  </a:moveTo>
                  <a:lnTo>
                    <a:pt x="48" y="2"/>
                  </a:lnTo>
                  <a:lnTo>
                    <a:pt x="36" y="19"/>
                  </a:lnTo>
                  <a:lnTo>
                    <a:pt x="24" y="36"/>
                  </a:lnTo>
                  <a:lnTo>
                    <a:pt x="12" y="52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4" y="78"/>
                  </a:lnTo>
                  <a:lnTo>
                    <a:pt x="8" y="79"/>
                  </a:lnTo>
                  <a:lnTo>
                    <a:pt x="10" y="78"/>
                  </a:lnTo>
                  <a:lnTo>
                    <a:pt x="11" y="76"/>
                  </a:lnTo>
                  <a:lnTo>
                    <a:pt x="11" y="76"/>
                  </a:lnTo>
                  <a:lnTo>
                    <a:pt x="21" y="59"/>
                  </a:lnTo>
                  <a:lnTo>
                    <a:pt x="33" y="42"/>
                  </a:lnTo>
                  <a:lnTo>
                    <a:pt x="46" y="25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8" y="5"/>
                  </a:lnTo>
                  <a:lnTo>
                    <a:pt x="57" y="4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2"/>
                  </a:lnTo>
                  <a:lnTo>
                    <a:pt x="48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6" name="chenying0907 763"/>
            <p:cNvSpPr>
              <a:spLocks/>
            </p:cNvSpPr>
            <p:nvPr/>
          </p:nvSpPr>
          <p:spPr bwMode="auto">
            <a:xfrm>
              <a:off x="2444751" y="3127375"/>
              <a:ext cx="17463" cy="25400"/>
            </a:xfrm>
            <a:custGeom>
              <a:avLst/>
              <a:gdLst/>
              <a:ahLst/>
              <a:cxnLst>
                <a:cxn ang="0">
                  <a:pos x="35" y="1"/>
                </a:cxn>
                <a:cxn ang="0">
                  <a:pos x="35" y="1"/>
                </a:cxn>
                <a:cxn ang="0">
                  <a:pos x="25" y="13"/>
                </a:cxn>
                <a:cxn ang="0">
                  <a:pos x="15" y="26"/>
                </a:cxn>
                <a:cxn ang="0">
                  <a:pos x="8" y="40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0" y="56"/>
                </a:cxn>
                <a:cxn ang="0">
                  <a:pos x="0" y="59"/>
                </a:cxn>
                <a:cxn ang="0">
                  <a:pos x="2" y="61"/>
                </a:cxn>
                <a:cxn ang="0">
                  <a:pos x="6" y="63"/>
                </a:cxn>
                <a:cxn ang="0">
                  <a:pos x="9" y="61"/>
                </a:cxn>
                <a:cxn ang="0">
                  <a:pos x="10" y="60"/>
                </a:cxn>
                <a:cxn ang="0">
                  <a:pos x="10" y="60"/>
                </a:cxn>
                <a:cxn ang="0">
                  <a:pos x="17" y="47"/>
                </a:cxn>
                <a:cxn ang="0">
                  <a:pos x="25" y="34"/>
                </a:cxn>
                <a:cxn ang="0">
                  <a:pos x="34" y="21"/>
                </a:cxn>
                <a:cxn ang="0">
                  <a:pos x="43" y="9"/>
                </a:cxn>
                <a:cxn ang="0">
                  <a:pos x="43" y="9"/>
                </a:cxn>
                <a:cxn ang="0">
                  <a:pos x="44" y="8"/>
                </a:cxn>
                <a:cxn ang="0">
                  <a:pos x="44" y="5"/>
                </a:cxn>
                <a:cxn ang="0">
                  <a:pos x="43" y="1"/>
                </a:cxn>
                <a:cxn ang="0">
                  <a:pos x="39" y="0"/>
                </a:cxn>
                <a:cxn ang="0">
                  <a:pos x="38" y="0"/>
                </a:cxn>
                <a:cxn ang="0">
                  <a:pos x="35" y="1"/>
                </a:cxn>
                <a:cxn ang="0">
                  <a:pos x="35" y="1"/>
                </a:cxn>
              </a:cxnLst>
              <a:rect l="0" t="0" r="r" b="b"/>
              <a:pathLst>
                <a:path w="44" h="63">
                  <a:moveTo>
                    <a:pt x="35" y="1"/>
                  </a:moveTo>
                  <a:lnTo>
                    <a:pt x="35" y="1"/>
                  </a:lnTo>
                  <a:lnTo>
                    <a:pt x="25" y="13"/>
                  </a:lnTo>
                  <a:lnTo>
                    <a:pt x="15" y="26"/>
                  </a:lnTo>
                  <a:lnTo>
                    <a:pt x="8" y="40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2" y="61"/>
                  </a:lnTo>
                  <a:lnTo>
                    <a:pt x="6" y="63"/>
                  </a:lnTo>
                  <a:lnTo>
                    <a:pt x="9" y="61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7" y="47"/>
                  </a:lnTo>
                  <a:lnTo>
                    <a:pt x="25" y="34"/>
                  </a:lnTo>
                  <a:lnTo>
                    <a:pt x="34" y="21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4" y="8"/>
                  </a:lnTo>
                  <a:lnTo>
                    <a:pt x="44" y="5"/>
                  </a:lnTo>
                  <a:lnTo>
                    <a:pt x="43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7" name="chenying0907 764"/>
            <p:cNvSpPr>
              <a:spLocks/>
            </p:cNvSpPr>
            <p:nvPr/>
          </p:nvSpPr>
          <p:spPr bwMode="auto">
            <a:xfrm>
              <a:off x="2492376" y="3130550"/>
              <a:ext cx="17463" cy="23813"/>
            </a:xfrm>
            <a:custGeom>
              <a:avLst/>
              <a:gdLst/>
              <a:ahLst/>
              <a:cxnLst>
                <a:cxn ang="0">
                  <a:pos x="34" y="7"/>
                </a:cxn>
                <a:cxn ang="0">
                  <a:pos x="34" y="7"/>
                </a:cxn>
                <a:cxn ang="0">
                  <a:pos x="34" y="9"/>
                </a:cxn>
                <a:cxn ang="0">
                  <a:pos x="31" y="12"/>
                </a:cxn>
                <a:cxn ang="0">
                  <a:pos x="26" y="17"/>
                </a:cxn>
                <a:cxn ang="0">
                  <a:pos x="26" y="17"/>
                </a:cxn>
                <a:cxn ang="0">
                  <a:pos x="21" y="22"/>
                </a:cxn>
                <a:cxn ang="0">
                  <a:pos x="17" y="28"/>
                </a:cxn>
                <a:cxn ang="0">
                  <a:pos x="17" y="28"/>
                </a:cxn>
                <a:cxn ang="0">
                  <a:pos x="13" y="34"/>
                </a:cxn>
                <a:cxn ang="0">
                  <a:pos x="9" y="41"/>
                </a:cxn>
                <a:cxn ang="0">
                  <a:pos x="6" y="47"/>
                </a:cxn>
                <a:cxn ang="0">
                  <a:pos x="2" y="54"/>
                </a:cxn>
                <a:cxn ang="0">
                  <a:pos x="2" y="54"/>
                </a:cxn>
                <a:cxn ang="0">
                  <a:pos x="1" y="56"/>
                </a:cxn>
                <a:cxn ang="0">
                  <a:pos x="0" y="58"/>
                </a:cxn>
                <a:cxn ang="0">
                  <a:pos x="2" y="62"/>
                </a:cxn>
                <a:cxn ang="0">
                  <a:pos x="4" y="63"/>
                </a:cxn>
                <a:cxn ang="0">
                  <a:pos x="6" y="63"/>
                </a:cxn>
                <a:cxn ang="0">
                  <a:pos x="8" y="63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4" y="55"/>
                </a:cxn>
                <a:cxn ang="0">
                  <a:pos x="18" y="47"/>
                </a:cxn>
                <a:cxn ang="0">
                  <a:pos x="22" y="39"/>
                </a:cxn>
                <a:cxn ang="0">
                  <a:pos x="27" y="33"/>
                </a:cxn>
                <a:cxn ang="0">
                  <a:pos x="27" y="33"/>
                </a:cxn>
                <a:cxn ang="0">
                  <a:pos x="33" y="26"/>
                </a:cxn>
                <a:cxn ang="0">
                  <a:pos x="39" y="20"/>
                </a:cxn>
                <a:cxn ang="0">
                  <a:pos x="39" y="20"/>
                </a:cxn>
                <a:cxn ang="0">
                  <a:pos x="42" y="17"/>
                </a:cxn>
                <a:cxn ang="0">
                  <a:pos x="44" y="15"/>
                </a:cxn>
                <a:cxn ang="0">
                  <a:pos x="46" y="7"/>
                </a:cxn>
                <a:cxn ang="0">
                  <a:pos x="46" y="7"/>
                </a:cxn>
                <a:cxn ang="0">
                  <a:pos x="46" y="4"/>
                </a:cxn>
                <a:cxn ang="0">
                  <a:pos x="44" y="3"/>
                </a:cxn>
                <a:cxn ang="0">
                  <a:pos x="43" y="1"/>
                </a:cxn>
                <a:cxn ang="0">
                  <a:pos x="40" y="0"/>
                </a:cxn>
                <a:cxn ang="0">
                  <a:pos x="36" y="3"/>
                </a:cxn>
                <a:cxn ang="0">
                  <a:pos x="35" y="4"/>
                </a:cxn>
                <a:cxn ang="0">
                  <a:pos x="34" y="7"/>
                </a:cxn>
                <a:cxn ang="0">
                  <a:pos x="34" y="7"/>
                </a:cxn>
              </a:cxnLst>
              <a:rect l="0" t="0" r="r" b="b"/>
              <a:pathLst>
                <a:path w="46" h="63">
                  <a:moveTo>
                    <a:pt x="34" y="7"/>
                  </a:moveTo>
                  <a:lnTo>
                    <a:pt x="34" y="7"/>
                  </a:lnTo>
                  <a:lnTo>
                    <a:pt x="34" y="9"/>
                  </a:lnTo>
                  <a:lnTo>
                    <a:pt x="31" y="12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1" y="22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3" y="34"/>
                  </a:lnTo>
                  <a:lnTo>
                    <a:pt x="9" y="41"/>
                  </a:lnTo>
                  <a:lnTo>
                    <a:pt x="6" y="47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1" y="56"/>
                  </a:lnTo>
                  <a:lnTo>
                    <a:pt x="0" y="58"/>
                  </a:lnTo>
                  <a:lnTo>
                    <a:pt x="2" y="62"/>
                  </a:lnTo>
                  <a:lnTo>
                    <a:pt x="4" y="63"/>
                  </a:lnTo>
                  <a:lnTo>
                    <a:pt x="6" y="63"/>
                  </a:lnTo>
                  <a:lnTo>
                    <a:pt x="8" y="63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4" y="55"/>
                  </a:lnTo>
                  <a:lnTo>
                    <a:pt x="18" y="47"/>
                  </a:lnTo>
                  <a:lnTo>
                    <a:pt x="22" y="39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33" y="26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42" y="17"/>
                  </a:lnTo>
                  <a:lnTo>
                    <a:pt x="44" y="15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6" y="4"/>
                  </a:lnTo>
                  <a:lnTo>
                    <a:pt x="44" y="3"/>
                  </a:lnTo>
                  <a:lnTo>
                    <a:pt x="43" y="1"/>
                  </a:lnTo>
                  <a:lnTo>
                    <a:pt x="40" y="0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7"/>
                  </a:lnTo>
                  <a:lnTo>
                    <a:pt x="34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8" name="chenying0907 765"/>
            <p:cNvSpPr>
              <a:spLocks noEditPoints="1"/>
            </p:cNvSpPr>
            <p:nvPr/>
          </p:nvSpPr>
          <p:spPr bwMode="auto">
            <a:xfrm>
              <a:off x="2100263" y="3162300"/>
              <a:ext cx="431800" cy="323850"/>
            </a:xfrm>
            <a:custGeom>
              <a:avLst/>
              <a:gdLst/>
              <a:ahLst/>
              <a:cxnLst>
                <a:cxn ang="0">
                  <a:pos x="1080" y="117"/>
                </a:cxn>
                <a:cxn ang="0">
                  <a:pos x="1070" y="72"/>
                </a:cxn>
                <a:cxn ang="0">
                  <a:pos x="1044" y="36"/>
                </a:cxn>
                <a:cxn ang="0">
                  <a:pos x="1010" y="20"/>
                </a:cxn>
                <a:cxn ang="0">
                  <a:pos x="927" y="12"/>
                </a:cxn>
                <a:cxn ang="0">
                  <a:pos x="675" y="7"/>
                </a:cxn>
                <a:cxn ang="0">
                  <a:pos x="459" y="5"/>
                </a:cxn>
                <a:cxn ang="0">
                  <a:pos x="241" y="0"/>
                </a:cxn>
                <a:cxn ang="0">
                  <a:pos x="110" y="4"/>
                </a:cxn>
                <a:cxn ang="0">
                  <a:pos x="59" y="15"/>
                </a:cxn>
                <a:cxn ang="0">
                  <a:pos x="25" y="38"/>
                </a:cxn>
                <a:cxn ang="0">
                  <a:pos x="5" y="75"/>
                </a:cxn>
                <a:cxn ang="0">
                  <a:pos x="0" y="127"/>
                </a:cxn>
                <a:cxn ang="0">
                  <a:pos x="0" y="658"/>
                </a:cxn>
                <a:cxn ang="0">
                  <a:pos x="0" y="671"/>
                </a:cxn>
                <a:cxn ang="0">
                  <a:pos x="5" y="723"/>
                </a:cxn>
                <a:cxn ang="0">
                  <a:pos x="25" y="760"/>
                </a:cxn>
                <a:cxn ang="0">
                  <a:pos x="59" y="784"/>
                </a:cxn>
                <a:cxn ang="0">
                  <a:pos x="110" y="795"/>
                </a:cxn>
                <a:cxn ang="0">
                  <a:pos x="306" y="806"/>
                </a:cxn>
                <a:cxn ang="0">
                  <a:pos x="592" y="814"/>
                </a:cxn>
                <a:cxn ang="0">
                  <a:pos x="930" y="814"/>
                </a:cxn>
                <a:cxn ang="0">
                  <a:pos x="1011" y="806"/>
                </a:cxn>
                <a:cxn ang="0">
                  <a:pos x="1045" y="790"/>
                </a:cxn>
                <a:cxn ang="0">
                  <a:pos x="1073" y="754"/>
                </a:cxn>
                <a:cxn ang="0">
                  <a:pos x="1082" y="709"/>
                </a:cxn>
                <a:cxn ang="0">
                  <a:pos x="1082" y="688"/>
                </a:cxn>
                <a:cxn ang="0">
                  <a:pos x="1079" y="670"/>
                </a:cxn>
                <a:cxn ang="0">
                  <a:pos x="1084" y="589"/>
                </a:cxn>
                <a:cxn ang="0">
                  <a:pos x="1087" y="501"/>
                </a:cxn>
                <a:cxn ang="0">
                  <a:pos x="1084" y="285"/>
                </a:cxn>
                <a:cxn ang="0">
                  <a:pos x="1023" y="751"/>
                </a:cxn>
                <a:cxn ang="0">
                  <a:pos x="970" y="765"/>
                </a:cxn>
                <a:cxn ang="0">
                  <a:pos x="859" y="771"/>
                </a:cxn>
                <a:cxn ang="0">
                  <a:pos x="590" y="769"/>
                </a:cxn>
                <a:cxn ang="0">
                  <a:pos x="364" y="757"/>
                </a:cxn>
                <a:cxn ang="0">
                  <a:pos x="209" y="751"/>
                </a:cxn>
                <a:cxn ang="0">
                  <a:pos x="93" y="747"/>
                </a:cxn>
                <a:cxn ang="0">
                  <a:pos x="57" y="729"/>
                </a:cxn>
                <a:cxn ang="0">
                  <a:pos x="46" y="687"/>
                </a:cxn>
                <a:cxn ang="0">
                  <a:pos x="44" y="665"/>
                </a:cxn>
                <a:cxn ang="0">
                  <a:pos x="46" y="128"/>
                </a:cxn>
                <a:cxn ang="0">
                  <a:pos x="46" y="113"/>
                </a:cxn>
                <a:cxn ang="0">
                  <a:pos x="57" y="70"/>
                </a:cxn>
                <a:cxn ang="0">
                  <a:pos x="93" y="53"/>
                </a:cxn>
                <a:cxn ang="0">
                  <a:pos x="209" y="47"/>
                </a:cxn>
                <a:cxn ang="0">
                  <a:pos x="435" y="51"/>
                </a:cxn>
                <a:cxn ang="0">
                  <a:pos x="540" y="49"/>
                </a:cxn>
                <a:cxn ang="0">
                  <a:pos x="827" y="55"/>
                </a:cxn>
                <a:cxn ang="0">
                  <a:pos x="951" y="60"/>
                </a:cxn>
                <a:cxn ang="0">
                  <a:pos x="1004" y="70"/>
                </a:cxn>
                <a:cxn ang="0">
                  <a:pos x="1029" y="84"/>
                </a:cxn>
                <a:cxn ang="0">
                  <a:pos x="1036" y="126"/>
                </a:cxn>
                <a:cxn ang="0">
                  <a:pos x="1036" y="202"/>
                </a:cxn>
                <a:cxn ang="0">
                  <a:pos x="1044" y="489"/>
                </a:cxn>
                <a:cxn ang="0">
                  <a:pos x="1039" y="578"/>
                </a:cxn>
                <a:cxn ang="0">
                  <a:pos x="1035" y="672"/>
                </a:cxn>
                <a:cxn ang="0">
                  <a:pos x="1036" y="712"/>
                </a:cxn>
                <a:cxn ang="0">
                  <a:pos x="1028" y="747"/>
                </a:cxn>
              </a:cxnLst>
              <a:rect l="0" t="0" r="r" b="b"/>
              <a:pathLst>
                <a:path w="1088" h="815">
                  <a:moveTo>
                    <a:pt x="1080" y="128"/>
                  </a:moveTo>
                  <a:lnTo>
                    <a:pt x="1080" y="128"/>
                  </a:lnTo>
                  <a:lnTo>
                    <a:pt x="1082" y="123"/>
                  </a:lnTo>
                  <a:lnTo>
                    <a:pt x="1080" y="117"/>
                  </a:lnTo>
                  <a:lnTo>
                    <a:pt x="1080" y="117"/>
                  </a:lnTo>
                  <a:lnTo>
                    <a:pt x="1076" y="104"/>
                  </a:lnTo>
                  <a:lnTo>
                    <a:pt x="1074" y="93"/>
                  </a:lnTo>
                  <a:lnTo>
                    <a:pt x="1070" y="72"/>
                  </a:lnTo>
                  <a:lnTo>
                    <a:pt x="1067" y="63"/>
                  </a:lnTo>
                  <a:lnTo>
                    <a:pt x="1062" y="54"/>
                  </a:lnTo>
                  <a:lnTo>
                    <a:pt x="1054" y="45"/>
                  </a:lnTo>
                  <a:lnTo>
                    <a:pt x="1044" y="36"/>
                  </a:lnTo>
                  <a:lnTo>
                    <a:pt x="1044" y="36"/>
                  </a:lnTo>
                  <a:lnTo>
                    <a:pt x="1036" y="32"/>
                  </a:lnTo>
                  <a:lnTo>
                    <a:pt x="1028" y="26"/>
                  </a:lnTo>
                  <a:lnTo>
                    <a:pt x="1010" y="20"/>
                  </a:lnTo>
                  <a:lnTo>
                    <a:pt x="990" y="16"/>
                  </a:lnTo>
                  <a:lnTo>
                    <a:pt x="969" y="13"/>
                  </a:lnTo>
                  <a:lnTo>
                    <a:pt x="948" y="13"/>
                  </a:lnTo>
                  <a:lnTo>
                    <a:pt x="927" y="12"/>
                  </a:lnTo>
                  <a:lnTo>
                    <a:pt x="891" y="13"/>
                  </a:lnTo>
                  <a:lnTo>
                    <a:pt x="891" y="13"/>
                  </a:lnTo>
                  <a:lnTo>
                    <a:pt x="793" y="11"/>
                  </a:lnTo>
                  <a:lnTo>
                    <a:pt x="675" y="7"/>
                  </a:lnTo>
                  <a:lnTo>
                    <a:pt x="556" y="4"/>
                  </a:lnTo>
                  <a:lnTo>
                    <a:pt x="503" y="4"/>
                  </a:lnTo>
                  <a:lnTo>
                    <a:pt x="459" y="5"/>
                  </a:lnTo>
                  <a:lnTo>
                    <a:pt x="459" y="5"/>
                  </a:lnTo>
                  <a:lnTo>
                    <a:pt x="416" y="5"/>
                  </a:lnTo>
                  <a:lnTo>
                    <a:pt x="371" y="5"/>
                  </a:lnTo>
                  <a:lnTo>
                    <a:pt x="284" y="2"/>
                  </a:lnTo>
                  <a:lnTo>
                    <a:pt x="241" y="0"/>
                  </a:lnTo>
                  <a:lnTo>
                    <a:pt x="197" y="0"/>
                  </a:lnTo>
                  <a:lnTo>
                    <a:pt x="153" y="0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95" y="5"/>
                  </a:lnTo>
                  <a:lnTo>
                    <a:pt x="82" y="8"/>
                  </a:lnTo>
                  <a:lnTo>
                    <a:pt x="69" y="11"/>
                  </a:lnTo>
                  <a:lnTo>
                    <a:pt x="59" y="15"/>
                  </a:lnTo>
                  <a:lnTo>
                    <a:pt x="48" y="20"/>
                  </a:lnTo>
                  <a:lnTo>
                    <a:pt x="39" y="25"/>
                  </a:lnTo>
                  <a:lnTo>
                    <a:pt x="31" y="32"/>
                  </a:lnTo>
                  <a:lnTo>
                    <a:pt x="25" y="38"/>
                  </a:lnTo>
                  <a:lnTo>
                    <a:pt x="18" y="46"/>
                  </a:lnTo>
                  <a:lnTo>
                    <a:pt x="13" y="55"/>
                  </a:lnTo>
                  <a:lnTo>
                    <a:pt x="9" y="64"/>
                  </a:lnTo>
                  <a:lnTo>
                    <a:pt x="5" y="75"/>
                  </a:lnTo>
                  <a:lnTo>
                    <a:pt x="3" y="87"/>
                  </a:lnTo>
                  <a:lnTo>
                    <a:pt x="1" y="100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31"/>
                  </a:lnTo>
                  <a:lnTo>
                    <a:pt x="0" y="658"/>
                  </a:lnTo>
                  <a:lnTo>
                    <a:pt x="0" y="658"/>
                  </a:lnTo>
                  <a:lnTo>
                    <a:pt x="0" y="665"/>
                  </a:lnTo>
                  <a:lnTo>
                    <a:pt x="0" y="665"/>
                  </a:lnTo>
                  <a:lnTo>
                    <a:pt x="0" y="671"/>
                  </a:lnTo>
                  <a:lnTo>
                    <a:pt x="0" y="671"/>
                  </a:lnTo>
                  <a:lnTo>
                    <a:pt x="1" y="699"/>
                  </a:lnTo>
                  <a:lnTo>
                    <a:pt x="3" y="712"/>
                  </a:lnTo>
                  <a:lnTo>
                    <a:pt x="5" y="723"/>
                  </a:lnTo>
                  <a:lnTo>
                    <a:pt x="9" y="734"/>
                  </a:lnTo>
                  <a:lnTo>
                    <a:pt x="13" y="743"/>
                  </a:lnTo>
                  <a:lnTo>
                    <a:pt x="18" y="752"/>
                  </a:lnTo>
                  <a:lnTo>
                    <a:pt x="25" y="760"/>
                  </a:lnTo>
                  <a:lnTo>
                    <a:pt x="31" y="767"/>
                  </a:lnTo>
                  <a:lnTo>
                    <a:pt x="39" y="773"/>
                  </a:lnTo>
                  <a:lnTo>
                    <a:pt x="48" y="778"/>
                  </a:lnTo>
                  <a:lnTo>
                    <a:pt x="59" y="784"/>
                  </a:lnTo>
                  <a:lnTo>
                    <a:pt x="69" y="788"/>
                  </a:lnTo>
                  <a:lnTo>
                    <a:pt x="82" y="790"/>
                  </a:lnTo>
                  <a:lnTo>
                    <a:pt x="95" y="793"/>
                  </a:lnTo>
                  <a:lnTo>
                    <a:pt x="110" y="795"/>
                  </a:lnTo>
                  <a:lnTo>
                    <a:pt x="110" y="795"/>
                  </a:lnTo>
                  <a:lnTo>
                    <a:pt x="156" y="798"/>
                  </a:lnTo>
                  <a:lnTo>
                    <a:pt x="204" y="802"/>
                  </a:lnTo>
                  <a:lnTo>
                    <a:pt x="306" y="806"/>
                  </a:lnTo>
                  <a:lnTo>
                    <a:pt x="408" y="808"/>
                  </a:lnTo>
                  <a:lnTo>
                    <a:pt x="502" y="812"/>
                  </a:lnTo>
                  <a:lnTo>
                    <a:pt x="502" y="812"/>
                  </a:lnTo>
                  <a:lnTo>
                    <a:pt x="592" y="814"/>
                  </a:lnTo>
                  <a:lnTo>
                    <a:pt x="697" y="815"/>
                  </a:lnTo>
                  <a:lnTo>
                    <a:pt x="893" y="814"/>
                  </a:lnTo>
                  <a:lnTo>
                    <a:pt x="893" y="814"/>
                  </a:lnTo>
                  <a:lnTo>
                    <a:pt x="930" y="814"/>
                  </a:lnTo>
                  <a:lnTo>
                    <a:pt x="951" y="814"/>
                  </a:lnTo>
                  <a:lnTo>
                    <a:pt x="972" y="812"/>
                  </a:lnTo>
                  <a:lnTo>
                    <a:pt x="991" y="810"/>
                  </a:lnTo>
                  <a:lnTo>
                    <a:pt x="1011" y="806"/>
                  </a:lnTo>
                  <a:lnTo>
                    <a:pt x="1029" y="799"/>
                  </a:lnTo>
                  <a:lnTo>
                    <a:pt x="1037" y="795"/>
                  </a:lnTo>
                  <a:lnTo>
                    <a:pt x="1045" y="790"/>
                  </a:lnTo>
                  <a:lnTo>
                    <a:pt x="1045" y="790"/>
                  </a:lnTo>
                  <a:lnTo>
                    <a:pt x="1057" y="781"/>
                  </a:lnTo>
                  <a:lnTo>
                    <a:pt x="1065" y="772"/>
                  </a:lnTo>
                  <a:lnTo>
                    <a:pt x="1069" y="763"/>
                  </a:lnTo>
                  <a:lnTo>
                    <a:pt x="1073" y="754"/>
                  </a:lnTo>
                  <a:lnTo>
                    <a:pt x="1076" y="734"/>
                  </a:lnTo>
                  <a:lnTo>
                    <a:pt x="1079" y="722"/>
                  </a:lnTo>
                  <a:lnTo>
                    <a:pt x="1082" y="709"/>
                  </a:lnTo>
                  <a:lnTo>
                    <a:pt x="1082" y="709"/>
                  </a:lnTo>
                  <a:lnTo>
                    <a:pt x="1083" y="701"/>
                  </a:lnTo>
                  <a:lnTo>
                    <a:pt x="1082" y="695"/>
                  </a:lnTo>
                  <a:lnTo>
                    <a:pt x="1082" y="695"/>
                  </a:lnTo>
                  <a:lnTo>
                    <a:pt x="1082" y="688"/>
                  </a:lnTo>
                  <a:lnTo>
                    <a:pt x="1080" y="683"/>
                  </a:lnTo>
                  <a:lnTo>
                    <a:pt x="1080" y="683"/>
                  </a:lnTo>
                  <a:lnTo>
                    <a:pt x="1079" y="678"/>
                  </a:lnTo>
                  <a:lnTo>
                    <a:pt x="1079" y="670"/>
                  </a:lnTo>
                  <a:lnTo>
                    <a:pt x="1080" y="650"/>
                  </a:lnTo>
                  <a:lnTo>
                    <a:pt x="1084" y="616"/>
                  </a:lnTo>
                  <a:lnTo>
                    <a:pt x="1084" y="616"/>
                  </a:lnTo>
                  <a:lnTo>
                    <a:pt x="1084" y="589"/>
                  </a:lnTo>
                  <a:lnTo>
                    <a:pt x="1084" y="561"/>
                  </a:lnTo>
                  <a:lnTo>
                    <a:pt x="1084" y="561"/>
                  </a:lnTo>
                  <a:lnTo>
                    <a:pt x="1086" y="531"/>
                  </a:lnTo>
                  <a:lnTo>
                    <a:pt x="1087" y="501"/>
                  </a:lnTo>
                  <a:lnTo>
                    <a:pt x="1088" y="472"/>
                  </a:lnTo>
                  <a:lnTo>
                    <a:pt x="1088" y="442"/>
                  </a:lnTo>
                  <a:lnTo>
                    <a:pt x="1088" y="442"/>
                  </a:lnTo>
                  <a:lnTo>
                    <a:pt x="1084" y="285"/>
                  </a:lnTo>
                  <a:lnTo>
                    <a:pt x="1082" y="198"/>
                  </a:lnTo>
                  <a:lnTo>
                    <a:pt x="1080" y="128"/>
                  </a:lnTo>
                  <a:lnTo>
                    <a:pt x="1080" y="128"/>
                  </a:lnTo>
                  <a:close/>
                  <a:moveTo>
                    <a:pt x="1023" y="751"/>
                  </a:moveTo>
                  <a:lnTo>
                    <a:pt x="1023" y="751"/>
                  </a:lnTo>
                  <a:lnTo>
                    <a:pt x="1006" y="757"/>
                  </a:lnTo>
                  <a:lnTo>
                    <a:pt x="989" y="761"/>
                  </a:lnTo>
                  <a:lnTo>
                    <a:pt x="970" y="765"/>
                  </a:lnTo>
                  <a:lnTo>
                    <a:pt x="953" y="767"/>
                  </a:lnTo>
                  <a:lnTo>
                    <a:pt x="953" y="767"/>
                  </a:lnTo>
                  <a:lnTo>
                    <a:pt x="891" y="769"/>
                  </a:lnTo>
                  <a:lnTo>
                    <a:pt x="859" y="771"/>
                  </a:lnTo>
                  <a:lnTo>
                    <a:pt x="828" y="772"/>
                  </a:lnTo>
                  <a:lnTo>
                    <a:pt x="828" y="772"/>
                  </a:lnTo>
                  <a:lnTo>
                    <a:pt x="674" y="771"/>
                  </a:lnTo>
                  <a:lnTo>
                    <a:pt x="590" y="769"/>
                  </a:lnTo>
                  <a:lnTo>
                    <a:pt x="519" y="767"/>
                  </a:lnTo>
                  <a:lnTo>
                    <a:pt x="519" y="767"/>
                  </a:lnTo>
                  <a:lnTo>
                    <a:pt x="446" y="763"/>
                  </a:lnTo>
                  <a:lnTo>
                    <a:pt x="364" y="757"/>
                  </a:lnTo>
                  <a:lnTo>
                    <a:pt x="282" y="754"/>
                  </a:lnTo>
                  <a:lnTo>
                    <a:pt x="244" y="752"/>
                  </a:lnTo>
                  <a:lnTo>
                    <a:pt x="209" y="751"/>
                  </a:lnTo>
                  <a:lnTo>
                    <a:pt x="209" y="751"/>
                  </a:lnTo>
                  <a:lnTo>
                    <a:pt x="150" y="752"/>
                  </a:lnTo>
                  <a:lnTo>
                    <a:pt x="122" y="751"/>
                  </a:lnTo>
                  <a:lnTo>
                    <a:pt x="107" y="750"/>
                  </a:lnTo>
                  <a:lnTo>
                    <a:pt x="93" y="747"/>
                  </a:lnTo>
                  <a:lnTo>
                    <a:pt x="93" y="747"/>
                  </a:lnTo>
                  <a:lnTo>
                    <a:pt x="77" y="742"/>
                  </a:lnTo>
                  <a:lnTo>
                    <a:pt x="65" y="737"/>
                  </a:lnTo>
                  <a:lnTo>
                    <a:pt x="57" y="729"/>
                  </a:lnTo>
                  <a:lnTo>
                    <a:pt x="52" y="721"/>
                  </a:lnTo>
                  <a:lnTo>
                    <a:pt x="48" y="710"/>
                  </a:lnTo>
                  <a:lnTo>
                    <a:pt x="46" y="700"/>
                  </a:lnTo>
                  <a:lnTo>
                    <a:pt x="46" y="687"/>
                  </a:lnTo>
                  <a:lnTo>
                    <a:pt x="46" y="671"/>
                  </a:lnTo>
                  <a:lnTo>
                    <a:pt x="46" y="671"/>
                  </a:lnTo>
                  <a:lnTo>
                    <a:pt x="44" y="665"/>
                  </a:lnTo>
                  <a:lnTo>
                    <a:pt x="44" y="665"/>
                  </a:lnTo>
                  <a:lnTo>
                    <a:pt x="46" y="658"/>
                  </a:lnTo>
                  <a:lnTo>
                    <a:pt x="46" y="131"/>
                  </a:lnTo>
                  <a:lnTo>
                    <a:pt x="46" y="131"/>
                  </a:lnTo>
                  <a:lnTo>
                    <a:pt x="46" y="128"/>
                  </a:lnTo>
                  <a:lnTo>
                    <a:pt x="46" y="128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46" y="113"/>
                  </a:lnTo>
                  <a:lnTo>
                    <a:pt x="46" y="98"/>
                  </a:lnTo>
                  <a:lnTo>
                    <a:pt x="48" y="88"/>
                  </a:lnTo>
                  <a:lnTo>
                    <a:pt x="52" y="77"/>
                  </a:lnTo>
                  <a:lnTo>
                    <a:pt x="57" y="70"/>
                  </a:lnTo>
                  <a:lnTo>
                    <a:pt x="65" y="62"/>
                  </a:lnTo>
                  <a:lnTo>
                    <a:pt x="77" y="56"/>
                  </a:lnTo>
                  <a:lnTo>
                    <a:pt x="93" y="53"/>
                  </a:lnTo>
                  <a:lnTo>
                    <a:pt x="93" y="53"/>
                  </a:lnTo>
                  <a:lnTo>
                    <a:pt x="107" y="49"/>
                  </a:lnTo>
                  <a:lnTo>
                    <a:pt x="122" y="47"/>
                  </a:lnTo>
                  <a:lnTo>
                    <a:pt x="150" y="46"/>
                  </a:lnTo>
                  <a:lnTo>
                    <a:pt x="209" y="47"/>
                  </a:lnTo>
                  <a:lnTo>
                    <a:pt x="209" y="47"/>
                  </a:lnTo>
                  <a:lnTo>
                    <a:pt x="280" y="49"/>
                  </a:lnTo>
                  <a:lnTo>
                    <a:pt x="357" y="50"/>
                  </a:lnTo>
                  <a:lnTo>
                    <a:pt x="435" y="51"/>
                  </a:lnTo>
                  <a:lnTo>
                    <a:pt x="472" y="51"/>
                  </a:lnTo>
                  <a:lnTo>
                    <a:pt x="506" y="50"/>
                  </a:lnTo>
                  <a:lnTo>
                    <a:pt x="506" y="50"/>
                  </a:lnTo>
                  <a:lnTo>
                    <a:pt x="540" y="49"/>
                  </a:lnTo>
                  <a:lnTo>
                    <a:pt x="578" y="49"/>
                  </a:lnTo>
                  <a:lnTo>
                    <a:pt x="666" y="51"/>
                  </a:lnTo>
                  <a:lnTo>
                    <a:pt x="753" y="54"/>
                  </a:lnTo>
                  <a:lnTo>
                    <a:pt x="827" y="55"/>
                  </a:lnTo>
                  <a:lnTo>
                    <a:pt x="827" y="55"/>
                  </a:lnTo>
                  <a:lnTo>
                    <a:pt x="857" y="55"/>
                  </a:lnTo>
                  <a:lnTo>
                    <a:pt x="888" y="56"/>
                  </a:lnTo>
                  <a:lnTo>
                    <a:pt x="951" y="60"/>
                  </a:lnTo>
                  <a:lnTo>
                    <a:pt x="951" y="60"/>
                  </a:lnTo>
                  <a:lnTo>
                    <a:pt x="968" y="62"/>
                  </a:lnTo>
                  <a:lnTo>
                    <a:pt x="986" y="64"/>
                  </a:lnTo>
                  <a:lnTo>
                    <a:pt x="1004" y="70"/>
                  </a:lnTo>
                  <a:lnTo>
                    <a:pt x="1020" y="75"/>
                  </a:lnTo>
                  <a:lnTo>
                    <a:pt x="1020" y="75"/>
                  </a:lnTo>
                  <a:lnTo>
                    <a:pt x="1025" y="79"/>
                  </a:lnTo>
                  <a:lnTo>
                    <a:pt x="1029" y="84"/>
                  </a:lnTo>
                  <a:lnTo>
                    <a:pt x="1031" y="90"/>
                  </a:lnTo>
                  <a:lnTo>
                    <a:pt x="1032" y="97"/>
                  </a:lnTo>
                  <a:lnTo>
                    <a:pt x="1033" y="113"/>
                  </a:lnTo>
                  <a:lnTo>
                    <a:pt x="1036" y="126"/>
                  </a:lnTo>
                  <a:lnTo>
                    <a:pt x="1036" y="126"/>
                  </a:lnTo>
                  <a:lnTo>
                    <a:pt x="1036" y="127"/>
                  </a:lnTo>
                  <a:lnTo>
                    <a:pt x="1036" y="127"/>
                  </a:lnTo>
                  <a:lnTo>
                    <a:pt x="1036" y="202"/>
                  </a:lnTo>
                  <a:lnTo>
                    <a:pt x="1039" y="293"/>
                  </a:lnTo>
                  <a:lnTo>
                    <a:pt x="1044" y="459"/>
                  </a:lnTo>
                  <a:lnTo>
                    <a:pt x="1044" y="459"/>
                  </a:lnTo>
                  <a:lnTo>
                    <a:pt x="1044" y="489"/>
                  </a:lnTo>
                  <a:lnTo>
                    <a:pt x="1041" y="518"/>
                  </a:lnTo>
                  <a:lnTo>
                    <a:pt x="1040" y="548"/>
                  </a:lnTo>
                  <a:lnTo>
                    <a:pt x="1039" y="578"/>
                  </a:lnTo>
                  <a:lnTo>
                    <a:pt x="1039" y="578"/>
                  </a:lnTo>
                  <a:lnTo>
                    <a:pt x="1037" y="607"/>
                  </a:lnTo>
                  <a:lnTo>
                    <a:pt x="1035" y="640"/>
                  </a:lnTo>
                  <a:lnTo>
                    <a:pt x="1035" y="655"/>
                  </a:lnTo>
                  <a:lnTo>
                    <a:pt x="1035" y="672"/>
                  </a:lnTo>
                  <a:lnTo>
                    <a:pt x="1035" y="687"/>
                  </a:lnTo>
                  <a:lnTo>
                    <a:pt x="1037" y="699"/>
                  </a:lnTo>
                  <a:lnTo>
                    <a:pt x="1037" y="699"/>
                  </a:lnTo>
                  <a:lnTo>
                    <a:pt x="1036" y="712"/>
                  </a:lnTo>
                  <a:lnTo>
                    <a:pt x="1035" y="727"/>
                  </a:lnTo>
                  <a:lnTo>
                    <a:pt x="1033" y="735"/>
                  </a:lnTo>
                  <a:lnTo>
                    <a:pt x="1031" y="742"/>
                  </a:lnTo>
                  <a:lnTo>
                    <a:pt x="1028" y="747"/>
                  </a:lnTo>
                  <a:lnTo>
                    <a:pt x="1023" y="751"/>
                  </a:lnTo>
                  <a:lnTo>
                    <a:pt x="1023" y="7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9" name="chenying0907 766"/>
            <p:cNvSpPr>
              <a:spLocks noEditPoints="1"/>
            </p:cNvSpPr>
            <p:nvPr/>
          </p:nvSpPr>
          <p:spPr bwMode="auto">
            <a:xfrm>
              <a:off x="2184401" y="3195638"/>
              <a:ext cx="254000" cy="252413"/>
            </a:xfrm>
            <a:custGeom>
              <a:avLst/>
              <a:gdLst/>
              <a:ahLst/>
              <a:cxnLst>
                <a:cxn ang="0">
                  <a:pos x="638" y="357"/>
                </a:cxn>
                <a:cxn ang="0">
                  <a:pos x="637" y="165"/>
                </a:cxn>
                <a:cxn ang="0">
                  <a:pos x="636" y="102"/>
                </a:cxn>
                <a:cxn ang="0">
                  <a:pos x="630" y="56"/>
                </a:cxn>
                <a:cxn ang="0">
                  <a:pos x="615" y="31"/>
                </a:cxn>
                <a:cxn ang="0">
                  <a:pos x="599" y="22"/>
                </a:cxn>
                <a:cxn ang="0">
                  <a:pos x="591" y="20"/>
                </a:cxn>
                <a:cxn ang="0">
                  <a:pos x="363" y="9"/>
                </a:cxn>
                <a:cxn ang="0">
                  <a:pos x="280" y="1"/>
                </a:cxn>
                <a:cxn ang="0">
                  <a:pos x="137" y="1"/>
                </a:cxn>
                <a:cxn ang="0">
                  <a:pos x="81" y="1"/>
                </a:cxn>
                <a:cxn ang="0">
                  <a:pos x="39" y="6"/>
                </a:cxn>
                <a:cxn ang="0">
                  <a:pos x="19" y="12"/>
                </a:cxn>
                <a:cxn ang="0">
                  <a:pos x="9" y="26"/>
                </a:cxn>
                <a:cxn ang="0">
                  <a:pos x="6" y="34"/>
                </a:cxn>
                <a:cxn ang="0">
                  <a:pos x="5" y="46"/>
                </a:cxn>
                <a:cxn ang="0">
                  <a:pos x="5" y="418"/>
                </a:cxn>
                <a:cxn ang="0">
                  <a:pos x="0" y="496"/>
                </a:cxn>
                <a:cxn ang="0">
                  <a:pos x="1" y="552"/>
                </a:cxn>
                <a:cxn ang="0">
                  <a:pos x="13" y="587"/>
                </a:cxn>
                <a:cxn ang="0">
                  <a:pos x="36" y="613"/>
                </a:cxn>
                <a:cxn ang="0">
                  <a:pos x="52" y="619"/>
                </a:cxn>
                <a:cxn ang="0">
                  <a:pos x="94" y="622"/>
                </a:cxn>
                <a:cxn ang="0">
                  <a:pos x="140" y="624"/>
                </a:cxn>
                <a:cxn ang="0">
                  <a:pos x="226" y="629"/>
                </a:cxn>
                <a:cxn ang="0">
                  <a:pos x="306" y="636"/>
                </a:cxn>
                <a:cxn ang="0">
                  <a:pos x="507" y="636"/>
                </a:cxn>
                <a:cxn ang="0">
                  <a:pos x="587" y="636"/>
                </a:cxn>
                <a:cxn ang="0">
                  <a:pos x="602" y="630"/>
                </a:cxn>
                <a:cxn ang="0">
                  <a:pos x="608" y="628"/>
                </a:cxn>
                <a:cxn ang="0">
                  <a:pos x="625" y="619"/>
                </a:cxn>
                <a:cxn ang="0">
                  <a:pos x="636" y="594"/>
                </a:cxn>
                <a:cxn ang="0">
                  <a:pos x="637" y="566"/>
                </a:cxn>
                <a:cxn ang="0">
                  <a:pos x="641" y="430"/>
                </a:cxn>
                <a:cxn ang="0">
                  <a:pos x="639" y="384"/>
                </a:cxn>
                <a:cxn ang="0">
                  <a:pos x="87" y="573"/>
                </a:cxn>
                <a:cxn ang="0">
                  <a:pos x="60" y="554"/>
                </a:cxn>
                <a:cxn ang="0">
                  <a:pos x="51" y="523"/>
                </a:cxn>
                <a:cxn ang="0">
                  <a:pos x="51" y="51"/>
                </a:cxn>
                <a:cxn ang="0">
                  <a:pos x="64" y="48"/>
                </a:cxn>
                <a:cxn ang="0">
                  <a:pos x="158" y="47"/>
                </a:cxn>
                <a:cxn ang="0">
                  <a:pos x="277" y="47"/>
                </a:cxn>
                <a:cxn ang="0">
                  <a:pos x="371" y="55"/>
                </a:cxn>
                <a:cxn ang="0">
                  <a:pos x="579" y="65"/>
                </a:cxn>
                <a:cxn ang="0">
                  <a:pos x="583" y="71"/>
                </a:cxn>
                <a:cxn ang="0">
                  <a:pos x="592" y="114"/>
                </a:cxn>
                <a:cxn ang="0">
                  <a:pos x="592" y="312"/>
                </a:cxn>
                <a:cxn ang="0">
                  <a:pos x="592" y="370"/>
                </a:cxn>
                <a:cxn ang="0">
                  <a:pos x="595" y="553"/>
                </a:cxn>
                <a:cxn ang="0">
                  <a:pos x="590" y="586"/>
                </a:cxn>
                <a:cxn ang="0">
                  <a:pos x="533" y="588"/>
                </a:cxn>
                <a:cxn ang="0">
                  <a:pos x="276" y="587"/>
                </a:cxn>
                <a:cxn ang="0">
                  <a:pos x="125" y="578"/>
                </a:cxn>
              </a:cxnLst>
              <a:rect l="0" t="0" r="r" b="b"/>
              <a:pathLst>
                <a:path w="641" h="636">
                  <a:moveTo>
                    <a:pt x="639" y="384"/>
                  </a:moveTo>
                  <a:lnTo>
                    <a:pt x="639" y="384"/>
                  </a:lnTo>
                  <a:lnTo>
                    <a:pt x="638" y="357"/>
                  </a:lnTo>
                  <a:lnTo>
                    <a:pt x="638" y="323"/>
                  </a:lnTo>
                  <a:lnTo>
                    <a:pt x="638" y="243"/>
                  </a:lnTo>
                  <a:lnTo>
                    <a:pt x="637" y="165"/>
                  </a:lnTo>
                  <a:lnTo>
                    <a:pt x="637" y="129"/>
                  </a:lnTo>
                  <a:lnTo>
                    <a:pt x="636" y="102"/>
                  </a:lnTo>
                  <a:lnTo>
                    <a:pt x="636" y="102"/>
                  </a:lnTo>
                  <a:lnTo>
                    <a:pt x="633" y="78"/>
                  </a:lnTo>
                  <a:lnTo>
                    <a:pt x="632" y="67"/>
                  </a:lnTo>
                  <a:lnTo>
                    <a:pt x="630" y="56"/>
                  </a:lnTo>
                  <a:lnTo>
                    <a:pt x="626" y="47"/>
                  </a:lnTo>
                  <a:lnTo>
                    <a:pt x="622" y="38"/>
                  </a:lnTo>
                  <a:lnTo>
                    <a:pt x="615" y="31"/>
                  </a:lnTo>
                  <a:lnTo>
                    <a:pt x="605" y="26"/>
                  </a:lnTo>
                  <a:lnTo>
                    <a:pt x="605" y="26"/>
                  </a:lnTo>
                  <a:lnTo>
                    <a:pt x="599" y="22"/>
                  </a:lnTo>
                  <a:lnTo>
                    <a:pt x="595" y="21"/>
                  </a:lnTo>
                  <a:lnTo>
                    <a:pt x="591" y="20"/>
                  </a:lnTo>
                  <a:lnTo>
                    <a:pt x="591" y="20"/>
                  </a:lnTo>
                  <a:lnTo>
                    <a:pt x="526" y="18"/>
                  </a:lnTo>
                  <a:lnTo>
                    <a:pt x="445" y="14"/>
                  </a:lnTo>
                  <a:lnTo>
                    <a:pt x="363" y="9"/>
                  </a:lnTo>
                  <a:lnTo>
                    <a:pt x="298" y="3"/>
                  </a:lnTo>
                  <a:lnTo>
                    <a:pt x="298" y="3"/>
                  </a:lnTo>
                  <a:lnTo>
                    <a:pt x="280" y="1"/>
                  </a:lnTo>
                  <a:lnTo>
                    <a:pt x="260" y="0"/>
                  </a:lnTo>
                  <a:lnTo>
                    <a:pt x="217" y="0"/>
                  </a:lnTo>
                  <a:lnTo>
                    <a:pt x="137" y="1"/>
                  </a:lnTo>
                  <a:lnTo>
                    <a:pt x="137" y="1"/>
                  </a:lnTo>
                  <a:lnTo>
                    <a:pt x="108" y="1"/>
                  </a:lnTo>
                  <a:lnTo>
                    <a:pt x="81" y="1"/>
                  </a:lnTo>
                  <a:lnTo>
                    <a:pt x="67" y="3"/>
                  </a:lnTo>
                  <a:lnTo>
                    <a:pt x="52" y="4"/>
                  </a:lnTo>
                  <a:lnTo>
                    <a:pt x="39" y="6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19" y="12"/>
                  </a:lnTo>
                  <a:lnTo>
                    <a:pt x="15" y="16"/>
                  </a:lnTo>
                  <a:lnTo>
                    <a:pt x="12" y="21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8" y="30"/>
                  </a:lnTo>
                  <a:lnTo>
                    <a:pt x="6" y="34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5" y="46"/>
                  </a:lnTo>
                  <a:lnTo>
                    <a:pt x="5" y="51"/>
                  </a:lnTo>
                  <a:lnTo>
                    <a:pt x="5" y="418"/>
                  </a:lnTo>
                  <a:lnTo>
                    <a:pt x="5" y="418"/>
                  </a:lnTo>
                  <a:lnTo>
                    <a:pt x="4" y="442"/>
                  </a:lnTo>
                  <a:lnTo>
                    <a:pt x="1" y="468"/>
                  </a:lnTo>
                  <a:lnTo>
                    <a:pt x="0" y="496"/>
                  </a:lnTo>
                  <a:lnTo>
                    <a:pt x="0" y="524"/>
                  </a:lnTo>
                  <a:lnTo>
                    <a:pt x="0" y="537"/>
                  </a:lnTo>
                  <a:lnTo>
                    <a:pt x="1" y="552"/>
                  </a:lnTo>
                  <a:lnTo>
                    <a:pt x="4" y="565"/>
                  </a:lnTo>
                  <a:lnTo>
                    <a:pt x="8" y="577"/>
                  </a:lnTo>
                  <a:lnTo>
                    <a:pt x="13" y="587"/>
                  </a:lnTo>
                  <a:lnTo>
                    <a:pt x="18" y="598"/>
                  </a:lnTo>
                  <a:lnTo>
                    <a:pt x="26" y="607"/>
                  </a:lnTo>
                  <a:lnTo>
                    <a:pt x="36" y="613"/>
                  </a:lnTo>
                  <a:lnTo>
                    <a:pt x="36" y="613"/>
                  </a:lnTo>
                  <a:lnTo>
                    <a:pt x="44" y="617"/>
                  </a:lnTo>
                  <a:lnTo>
                    <a:pt x="52" y="619"/>
                  </a:lnTo>
                  <a:lnTo>
                    <a:pt x="63" y="621"/>
                  </a:lnTo>
                  <a:lnTo>
                    <a:pt x="73" y="621"/>
                  </a:lnTo>
                  <a:lnTo>
                    <a:pt x="94" y="622"/>
                  </a:lnTo>
                  <a:lnTo>
                    <a:pt x="111" y="622"/>
                  </a:lnTo>
                  <a:lnTo>
                    <a:pt x="111" y="622"/>
                  </a:lnTo>
                  <a:lnTo>
                    <a:pt x="140" y="624"/>
                  </a:lnTo>
                  <a:lnTo>
                    <a:pt x="169" y="625"/>
                  </a:lnTo>
                  <a:lnTo>
                    <a:pt x="197" y="626"/>
                  </a:lnTo>
                  <a:lnTo>
                    <a:pt x="226" y="629"/>
                  </a:lnTo>
                  <a:lnTo>
                    <a:pt x="226" y="629"/>
                  </a:lnTo>
                  <a:lnTo>
                    <a:pt x="261" y="633"/>
                  </a:lnTo>
                  <a:lnTo>
                    <a:pt x="306" y="636"/>
                  </a:lnTo>
                  <a:lnTo>
                    <a:pt x="354" y="636"/>
                  </a:lnTo>
                  <a:lnTo>
                    <a:pt x="407" y="636"/>
                  </a:lnTo>
                  <a:lnTo>
                    <a:pt x="507" y="636"/>
                  </a:lnTo>
                  <a:lnTo>
                    <a:pt x="552" y="636"/>
                  </a:lnTo>
                  <a:lnTo>
                    <a:pt x="587" y="636"/>
                  </a:lnTo>
                  <a:lnTo>
                    <a:pt x="587" y="636"/>
                  </a:lnTo>
                  <a:lnTo>
                    <a:pt x="592" y="636"/>
                  </a:lnTo>
                  <a:lnTo>
                    <a:pt x="598" y="633"/>
                  </a:lnTo>
                  <a:lnTo>
                    <a:pt x="602" y="630"/>
                  </a:lnTo>
                  <a:lnTo>
                    <a:pt x="604" y="628"/>
                  </a:lnTo>
                  <a:lnTo>
                    <a:pt x="604" y="628"/>
                  </a:lnTo>
                  <a:lnTo>
                    <a:pt x="608" y="628"/>
                  </a:lnTo>
                  <a:lnTo>
                    <a:pt x="608" y="628"/>
                  </a:lnTo>
                  <a:lnTo>
                    <a:pt x="619" y="624"/>
                  </a:lnTo>
                  <a:lnTo>
                    <a:pt x="625" y="619"/>
                  </a:lnTo>
                  <a:lnTo>
                    <a:pt x="630" y="611"/>
                  </a:lnTo>
                  <a:lnTo>
                    <a:pt x="634" y="603"/>
                  </a:lnTo>
                  <a:lnTo>
                    <a:pt x="636" y="594"/>
                  </a:lnTo>
                  <a:lnTo>
                    <a:pt x="637" y="585"/>
                  </a:lnTo>
                  <a:lnTo>
                    <a:pt x="637" y="566"/>
                  </a:lnTo>
                  <a:lnTo>
                    <a:pt x="637" y="566"/>
                  </a:lnTo>
                  <a:lnTo>
                    <a:pt x="637" y="520"/>
                  </a:lnTo>
                  <a:lnTo>
                    <a:pt x="639" y="475"/>
                  </a:lnTo>
                  <a:lnTo>
                    <a:pt x="641" y="430"/>
                  </a:lnTo>
                  <a:lnTo>
                    <a:pt x="641" y="407"/>
                  </a:lnTo>
                  <a:lnTo>
                    <a:pt x="639" y="384"/>
                  </a:lnTo>
                  <a:lnTo>
                    <a:pt x="639" y="384"/>
                  </a:lnTo>
                  <a:close/>
                  <a:moveTo>
                    <a:pt x="102" y="575"/>
                  </a:moveTo>
                  <a:lnTo>
                    <a:pt x="102" y="575"/>
                  </a:lnTo>
                  <a:lnTo>
                    <a:pt x="87" y="573"/>
                  </a:lnTo>
                  <a:lnTo>
                    <a:pt x="76" y="568"/>
                  </a:lnTo>
                  <a:lnTo>
                    <a:pt x="67" y="562"/>
                  </a:lnTo>
                  <a:lnTo>
                    <a:pt x="60" y="554"/>
                  </a:lnTo>
                  <a:lnTo>
                    <a:pt x="55" y="545"/>
                  </a:lnTo>
                  <a:lnTo>
                    <a:pt x="52" y="535"/>
                  </a:lnTo>
                  <a:lnTo>
                    <a:pt x="51" y="523"/>
                  </a:lnTo>
                  <a:lnTo>
                    <a:pt x="51" y="509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64" y="48"/>
                  </a:lnTo>
                  <a:lnTo>
                    <a:pt x="77" y="47"/>
                  </a:lnTo>
                  <a:lnTo>
                    <a:pt x="104" y="46"/>
                  </a:lnTo>
                  <a:lnTo>
                    <a:pt x="158" y="47"/>
                  </a:lnTo>
                  <a:lnTo>
                    <a:pt x="158" y="47"/>
                  </a:lnTo>
                  <a:lnTo>
                    <a:pt x="235" y="46"/>
                  </a:lnTo>
                  <a:lnTo>
                    <a:pt x="277" y="47"/>
                  </a:lnTo>
                  <a:lnTo>
                    <a:pt x="312" y="50"/>
                  </a:lnTo>
                  <a:lnTo>
                    <a:pt x="312" y="50"/>
                  </a:lnTo>
                  <a:lnTo>
                    <a:pt x="371" y="55"/>
                  </a:lnTo>
                  <a:lnTo>
                    <a:pt x="446" y="60"/>
                  </a:lnTo>
                  <a:lnTo>
                    <a:pt x="520" y="64"/>
                  </a:lnTo>
                  <a:lnTo>
                    <a:pt x="579" y="65"/>
                  </a:lnTo>
                  <a:lnTo>
                    <a:pt x="579" y="65"/>
                  </a:lnTo>
                  <a:lnTo>
                    <a:pt x="582" y="68"/>
                  </a:lnTo>
                  <a:lnTo>
                    <a:pt x="583" y="71"/>
                  </a:lnTo>
                  <a:lnTo>
                    <a:pt x="587" y="81"/>
                  </a:lnTo>
                  <a:lnTo>
                    <a:pt x="590" y="95"/>
                  </a:lnTo>
                  <a:lnTo>
                    <a:pt x="592" y="114"/>
                  </a:lnTo>
                  <a:lnTo>
                    <a:pt x="594" y="159"/>
                  </a:lnTo>
                  <a:lnTo>
                    <a:pt x="595" y="212"/>
                  </a:lnTo>
                  <a:lnTo>
                    <a:pt x="592" y="312"/>
                  </a:lnTo>
                  <a:lnTo>
                    <a:pt x="592" y="349"/>
                  </a:lnTo>
                  <a:lnTo>
                    <a:pt x="592" y="370"/>
                  </a:lnTo>
                  <a:lnTo>
                    <a:pt x="592" y="370"/>
                  </a:lnTo>
                  <a:lnTo>
                    <a:pt x="594" y="413"/>
                  </a:lnTo>
                  <a:lnTo>
                    <a:pt x="594" y="485"/>
                  </a:lnTo>
                  <a:lnTo>
                    <a:pt x="595" y="553"/>
                  </a:lnTo>
                  <a:lnTo>
                    <a:pt x="596" y="583"/>
                  </a:lnTo>
                  <a:lnTo>
                    <a:pt x="596" y="583"/>
                  </a:lnTo>
                  <a:lnTo>
                    <a:pt x="590" y="586"/>
                  </a:lnTo>
                  <a:lnTo>
                    <a:pt x="585" y="590"/>
                  </a:lnTo>
                  <a:lnTo>
                    <a:pt x="585" y="590"/>
                  </a:lnTo>
                  <a:lnTo>
                    <a:pt x="533" y="588"/>
                  </a:lnTo>
                  <a:lnTo>
                    <a:pt x="475" y="588"/>
                  </a:lnTo>
                  <a:lnTo>
                    <a:pt x="343" y="588"/>
                  </a:lnTo>
                  <a:lnTo>
                    <a:pt x="276" y="587"/>
                  </a:lnTo>
                  <a:lnTo>
                    <a:pt x="212" y="585"/>
                  </a:lnTo>
                  <a:lnTo>
                    <a:pt x="153" y="581"/>
                  </a:lnTo>
                  <a:lnTo>
                    <a:pt x="125" y="578"/>
                  </a:lnTo>
                  <a:lnTo>
                    <a:pt x="102" y="575"/>
                  </a:lnTo>
                  <a:lnTo>
                    <a:pt x="102" y="5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0" name="chenying0907 767"/>
            <p:cNvSpPr>
              <a:spLocks/>
            </p:cNvSpPr>
            <p:nvPr/>
          </p:nvSpPr>
          <p:spPr bwMode="auto">
            <a:xfrm>
              <a:off x="2033588" y="3146425"/>
              <a:ext cx="30163" cy="538163"/>
            </a:xfrm>
            <a:custGeom>
              <a:avLst/>
              <a:gdLst/>
              <a:ahLst/>
              <a:cxnLst>
                <a:cxn ang="0">
                  <a:pos x="62" y="1072"/>
                </a:cxn>
                <a:cxn ang="0">
                  <a:pos x="62" y="1011"/>
                </a:cxn>
                <a:cxn ang="0">
                  <a:pos x="54" y="834"/>
                </a:cxn>
                <a:cxn ang="0">
                  <a:pos x="51" y="614"/>
                </a:cxn>
                <a:cxn ang="0">
                  <a:pos x="53" y="452"/>
                </a:cxn>
                <a:cxn ang="0">
                  <a:pos x="50" y="331"/>
                </a:cxn>
                <a:cxn ang="0">
                  <a:pos x="49" y="290"/>
                </a:cxn>
                <a:cxn ang="0">
                  <a:pos x="48" y="251"/>
                </a:cxn>
                <a:cxn ang="0">
                  <a:pos x="55" y="174"/>
                </a:cxn>
                <a:cxn ang="0">
                  <a:pos x="61" y="134"/>
                </a:cxn>
                <a:cxn ang="0">
                  <a:pos x="65" y="78"/>
                </a:cxn>
                <a:cxn ang="0">
                  <a:pos x="70" y="43"/>
                </a:cxn>
                <a:cxn ang="0">
                  <a:pos x="79" y="14"/>
                </a:cxn>
                <a:cxn ang="0">
                  <a:pos x="70" y="6"/>
                </a:cxn>
                <a:cxn ang="0">
                  <a:pos x="58" y="1"/>
                </a:cxn>
                <a:cxn ang="0">
                  <a:pos x="48" y="0"/>
                </a:cxn>
                <a:cxn ang="0">
                  <a:pos x="34" y="2"/>
                </a:cxn>
                <a:cxn ang="0">
                  <a:pos x="28" y="22"/>
                </a:cxn>
                <a:cxn ang="0">
                  <a:pos x="20" y="65"/>
                </a:cxn>
                <a:cxn ang="0">
                  <a:pos x="14" y="129"/>
                </a:cxn>
                <a:cxn ang="0">
                  <a:pos x="11" y="163"/>
                </a:cxn>
                <a:cxn ang="0">
                  <a:pos x="4" y="205"/>
                </a:cxn>
                <a:cxn ang="0">
                  <a:pos x="0" y="291"/>
                </a:cxn>
                <a:cxn ang="0">
                  <a:pos x="3" y="423"/>
                </a:cxn>
                <a:cxn ang="0">
                  <a:pos x="6" y="510"/>
                </a:cxn>
                <a:cxn ang="0">
                  <a:pos x="4" y="620"/>
                </a:cxn>
                <a:cxn ang="0">
                  <a:pos x="2" y="826"/>
                </a:cxn>
                <a:cxn ang="0">
                  <a:pos x="6" y="953"/>
                </a:cxn>
                <a:cxn ang="0">
                  <a:pos x="11" y="1003"/>
                </a:cxn>
                <a:cxn ang="0">
                  <a:pos x="14" y="1024"/>
                </a:cxn>
                <a:cxn ang="0">
                  <a:pos x="15" y="1088"/>
                </a:cxn>
                <a:cxn ang="0">
                  <a:pos x="12" y="1173"/>
                </a:cxn>
                <a:cxn ang="0">
                  <a:pos x="12" y="1192"/>
                </a:cxn>
                <a:cxn ang="0">
                  <a:pos x="20" y="1253"/>
                </a:cxn>
                <a:cxn ang="0">
                  <a:pos x="28" y="1313"/>
                </a:cxn>
                <a:cxn ang="0">
                  <a:pos x="28" y="1332"/>
                </a:cxn>
                <a:cxn ang="0">
                  <a:pos x="31" y="1341"/>
                </a:cxn>
                <a:cxn ang="0">
                  <a:pos x="36" y="1349"/>
                </a:cxn>
                <a:cxn ang="0">
                  <a:pos x="44" y="1353"/>
                </a:cxn>
                <a:cxn ang="0">
                  <a:pos x="59" y="1353"/>
                </a:cxn>
                <a:cxn ang="0">
                  <a:pos x="67" y="1349"/>
                </a:cxn>
                <a:cxn ang="0">
                  <a:pos x="72" y="1341"/>
                </a:cxn>
                <a:cxn ang="0">
                  <a:pos x="74" y="1332"/>
                </a:cxn>
                <a:cxn ang="0">
                  <a:pos x="74" y="1302"/>
                </a:cxn>
                <a:cxn ang="0">
                  <a:pos x="67" y="1242"/>
                </a:cxn>
                <a:cxn ang="0">
                  <a:pos x="62" y="1212"/>
                </a:cxn>
                <a:cxn ang="0">
                  <a:pos x="58" y="1178"/>
                </a:cxn>
                <a:cxn ang="0">
                  <a:pos x="58" y="1143"/>
                </a:cxn>
                <a:cxn ang="0">
                  <a:pos x="62" y="1072"/>
                </a:cxn>
              </a:cxnLst>
              <a:rect l="0" t="0" r="r" b="b"/>
              <a:pathLst>
                <a:path w="79" h="1355">
                  <a:moveTo>
                    <a:pt x="62" y="1072"/>
                  </a:moveTo>
                  <a:lnTo>
                    <a:pt x="62" y="1072"/>
                  </a:lnTo>
                  <a:lnTo>
                    <a:pt x="63" y="1047"/>
                  </a:lnTo>
                  <a:lnTo>
                    <a:pt x="62" y="1011"/>
                  </a:lnTo>
                  <a:lnTo>
                    <a:pt x="58" y="923"/>
                  </a:lnTo>
                  <a:lnTo>
                    <a:pt x="54" y="834"/>
                  </a:lnTo>
                  <a:lnTo>
                    <a:pt x="51" y="773"/>
                  </a:lnTo>
                  <a:lnTo>
                    <a:pt x="51" y="614"/>
                  </a:lnTo>
                  <a:lnTo>
                    <a:pt x="51" y="614"/>
                  </a:lnTo>
                  <a:lnTo>
                    <a:pt x="53" y="452"/>
                  </a:lnTo>
                  <a:lnTo>
                    <a:pt x="51" y="371"/>
                  </a:lnTo>
                  <a:lnTo>
                    <a:pt x="50" y="331"/>
                  </a:lnTo>
                  <a:lnTo>
                    <a:pt x="49" y="290"/>
                  </a:lnTo>
                  <a:lnTo>
                    <a:pt x="49" y="290"/>
                  </a:lnTo>
                  <a:lnTo>
                    <a:pt x="48" y="270"/>
                  </a:lnTo>
                  <a:lnTo>
                    <a:pt x="48" y="251"/>
                  </a:lnTo>
                  <a:lnTo>
                    <a:pt x="50" y="212"/>
                  </a:lnTo>
                  <a:lnTo>
                    <a:pt x="55" y="174"/>
                  </a:lnTo>
                  <a:lnTo>
                    <a:pt x="61" y="134"/>
                  </a:lnTo>
                  <a:lnTo>
                    <a:pt x="61" y="134"/>
                  </a:lnTo>
                  <a:lnTo>
                    <a:pt x="62" y="112"/>
                  </a:lnTo>
                  <a:lnTo>
                    <a:pt x="65" y="78"/>
                  </a:lnTo>
                  <a:lnTo>
                    <a:pt x="67" y="60"/>
                  </a:lnTo>
                  <a:lnTo>
                    <a:pt x="70" y="43"/>
                  </a:lnTo>
                  <a:lnTo>
                    <a:pt x="74" y="27"/>
                  </a:lnTo>
                  <a:lnTo>
                    <a:pt x="79" y="14"/>
                  </a:lnTo>
                  <a:lnTo>
                    <a:pt x="79" y="14"/>
                  </a:lnTo>
                  <a:lnTo>
                    <a:pt x="70" y="6"/>
                  </a:lnTo>
                  <a:lnTo>
                    <a:pt x="65" y="4"/>
                  </a:lnTo>
                  <a:lnTo>
                    <a:pt x="58" y="1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1" y="1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8" y="22"/>
                  </a:lnTo>
                  <a:lnTo>
                    <a:pt x="23" y="43"/>
                  </a:lnTo>
                  <a:lnTo>
                    <a:pt x="20" y="65"/>
                  </a:lnTo>
                  <a:lnTo>
                    <a:pt x="17" y="87"/>
                  </a:lnTo>
                  <a:lnTo>
                    <a:pt x="14" y="129"/>
                  </a:lnTo>
                  <a:lnTo>
                    <a:pt x="12" y="147"/>
                  </a:lnTo>
                  <a:lnTo>
                    <a:pt x="11" y="163"/>
                  </a:lnTo>
                  <a:lnTo>
                    <a:pt x="11" y="163"/>
                  </a:lnTo>
                  <a:lnTo>
                    <a:pt x="4" y="205"/>
                  </a:lnTo>
                  <a:lnTo>
                    <a:pt x="2" y="248"/>
                  </a:lnTo>
                  <a:lnTo>
                    <a:pt x="0" y="291"/>
                  </a:lnTo>
                  <a:lnTo>
                    <a:pt x="0" y="336"/>
                  </a:lnTo>
                  <a:lnTo>
                    <a:pt x="3" y="423"/>
                  </a:lnTo>
                  <a:lnTo>
                    <a:pt x="6" y="467"/>
                  </a:lnTo>
                  <a:lnTo>
                    <a:pt x="6" y="510"/>
                  </a:lnTo>
                  <a:lnTo>
                    <a:pt x="6" y="510"/>
                  </a:lnTo>
                  <a:lnTo>
                    <a:pt x="4" y="620"/>
                  </a:lnTo>
                  <a:lnTo>
                    <a:pt x="2" y="757"/>
                  </a:lnTo>
                  <a:lnTo>
                    <a:pt x="2" y="826"/>
                  </a:lnTo>
                  <a:lnTo>
                    <a:pt x="3" y="894"/>
                  </a:lnTo>
                  <a:lnTo>
                    <a:pt x="6" y="953"/>
                  </a:lnTo>
                  <a:lnTo>
                    <a:pt x="8" y="979"/>
                  </a:lnTo>
                  <a:lnTo>
                    <a:pt x="11" y="1003"/>
                  </a:lnTo>
                  <a:lnTo>
                    <a:pt x="11" y="1003"/>
                  </a:lnTo>
                  <a:lnTo>
                    <a:pt x="14" y="1024"/>
                  </a:lnTo>
                  <a:lnTo>
                    <a:pt x="14" y="1046"/>
                  </a:lnTo>
                  <a:lnTo>
                    <a:pt x="15" y="1088"/>
                  </a:lnTo>
                  <a:lnTo>
                    <a:pt x="14" y="1130"/>
                  </a:lnTo>
                  <a:lnTo>
                    <a:pt x="12" y="1173"/>
                  </a:lnTo>
                  <a:lnTo>
                    <a:pt x="12" y="1173"/>
                  </a:lnTo>
                  <a:lnTo>
                    <a:pt x="12" y="1192"/>
                  </a:lnTo>
                  <a:lnTo>
                    <a:pt x="15" y="1212"/>
                  </a:lnTo>
                  <a:lnTo>
                    <a:pt x="20" y="1253"/>
                  </a:lnTo>
                  <a:lnTo>
                    <a:pt x="25" y="1292"/>
                  </a:lnTo>
                  <a:lnTo>
                    <a:pt x="28" y="1313"/>
                  </a:lnTo>
                  <a:lnTo>
                    <a:pt x="28" y="1332"/>
                  </a:lnTo>
                  <a:lnTo>
                    <a:pt x="28" y="1332"/>
                  </a:lnTo>
                  <a:lnTo>
                    <a:pt x="29" y="1338"/>
                  </a:lnTo>
                  <a:lnTo>
                    <a:pt x="31" y="1341"/>
                  </a:lnTo>
                  <a:lnTo>
                    <a:pt x="33" y="1345"/>
                  </a:lnTo>
                  <a:lnTo>
                    <a:pt x="36" y="1349"/>
                  </a:lnTo>
                  <a:lnTo>
                    <a:pt x="40" y="1352"/>
                  </a:lnTo>
                  <a:lnTo>
                    <a:pt x="44" y="1353"/>
                  </a:lnTo>
                  <a:lnTo>
                    <a:pt x="51" y="1355"/>
                  </a:lnTo>
                  <a:lnTo>
                    <a:pt x="59" y="1353"/>
                  </a:lnTo>
                  <a:lnTo>
                    <a:pt x="63" y="1352"/>
                  </a:lnTo>
                  <a:lnTo>
                    <a:pt x="67" y="1349"/>
                  </a:lnTo>
                  <a:lnTo>
                    <a:pt x="70" y="1345"/>
                  </a:lnTo>
                  <a:lnTo>
                    <a:pt x="72" y="1341"/>
                  </a:lnTo>
                  <a:lnTo>
                    <a:pt x="74" y="1338"/>
                  </a:lnTo>
                  <a:lnTo>
                    <a:pt x="74" y="1332"/>
                  </a:lnTo>
                  <a:lnTo>
                    <a:pt x="74" y="1332"/>
                  </a:lnTo>
                  <a:lnTo>
                    <a:pt x="74" y="1302"/>
                  </a:lnTo>
                  <a:lnTo>
                    <a:pt x="71" y="1272"/>
                  </a:lnTo>
                  <a:lnTo>
                    <a:pt x="67" y="1242"/>
                  </a:lnTo>
                  <a:lnTo>
                    <a:pt x="62" y="1212"/>
                  </a:lnTo>
                  <a:lnTo>
                    <a:pt x="62" y="1212"/>
                  </a:lnTo>
                  <a:lnTo>
                    <a:pt x="59" y="1195"/>
                  </a:lnTo>
                  <a:lnTo>
                    <a:pt x="58" y="1178"/>
                  </a:lnTo>
                  <a:lnTo>
                    <a:pt x="57" y="1160"/>
                  </a:lnTo>
                  <a:lnTo>
                    <a:pt x="58" y="1143"/>
                  </a:lnTo>
                  <a:lnTo>
                    <a:pt x="61" y="1107"/>
                  </a:lnTo>
                  <a:lnTo>
                    <a:pt x="62" y="1072"/>
                  </a:lnTo>
                  <a:lnTo>
                    <a:pt x="62" y="10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1" name="chenying0907 768"/>
            <p:cNvSpPr>
              <a:spLocks/>
            </p:cNvSpPr>
            <p:nvPr/>
          </p:nvSpPr>
          <p:spPr bwMode="auto">
            <a:xfrm>
              <a:off x="2044701" y="3662363"/>
              <a:ext cx="758825" cy="128588"/>
            </a:xfrm>
            <a:custGeom>
              <a:avLst/>
              <a:gdLst/>
              <a:ahLst/>
              <a:cxnLst>
                <a:cxn ang="0">
                  <a:pos x="1912" y="41"/>
                </a:cxn>
                <a:cxn ang="0">
                  <a:pos x="1906" y="29"/>
                </a:cxn>
                <a:cxn ang="0">
                  <a:pos x="1890" y="24"/>
                </a:cxn>
                <a:cxn ang="0">
                  <a:pos x="1874" y="29"/>
                </a:cxn>
                <a:cxn ang="0">
                  <a:pos x="1868" y="41"/>
                </a:cxn>
                <a:cxn ang="0">
                  <a:pos x="1868" y="94"/>
                </a:cxn>
                <a:cxn ang="0">
                  <a:pos x="1867" y="143"/>
                </a:cxn>
                <a:cxn ang="0">
                  <a:pos x="1861" y="168"/>
                </a:cxn>
                <a:cxn ang="0">
                  <a:pos x="1840" y="202"/>
                </a:cxn>
                <a:cxn ang="0">
                  <a:pos x="1800" y="230"/>
                </a:cxn>
                <a:cxn ang="0">
                  <a:pos x="1771" y="245"/>
                </a:cxn>
                <a:cxn ang="0">
                  <a:pos x="1728" y="258"/>
                </a:cxn>
                <a:cxn ang="0">
                  <a:pos x="1668" y="263"/>
                </a:cxn>
                <a:cxn ang="0">
                  <a:pos x="1621" y="267"/>
                </a:cxn>
                <a:cxn ang="0">
                  <a:pos x="1575" y="274"/>
                </a:cxn>
                <a:cxn ang="0">
                  <a:pos x="1394" y="278"/>
                </a:cxn>
                <a:cxn ang="0">
                  <a:pos x="1214" y="274"/>
                </a:cxn>
                <a:cxn ang="0">
                  <a:pos x="961" y="279"/>
                </a:cxn>
                <a:cxn ang="0">
                  <a:pos x="902" y="278"/>
                </a:cxn>
                <a:cxn ang="0">
                  <a:pos x="757" y="263"/>
                </a:cxn>
                <a:cxn ang="0">
                  <a:pos x="659" y="261"/>
                </a:cxn>
                <a:cxn ang="0">
                  <a:pos x="422" y="251"/>
                </a:cxn>
                <a:cxn ang="0">
                  <a:pos x="398" y="250"/>
                </a:cxn>
                <a:cxn ang="0">
                  <a:pos x="333" y="241"/>
                </a:cxn>
                <a:cxn ang="0">
                  <a:pos x="289" y="238"/>
                </a:cxn>
                <a:cxn ang="0">
                  <a:pos x="194" y="225"/>
                </a:cxn>
                <a:cxn ang="0">
                  <a:pos x="146" y="211"/>
                </a:cxn>
                <a:cxn ang="0">
                  <a:pos x="106" y="185"/>
                </a:cxn>
                <a:cxn ang="0">
                  <a:pos x="81" y="162"/>
                </a:cxn>
                <a:cxn ang="0">
                  <a:pos x="63" y="140"/>
                </a:cxn>
                <a:cxn ang="0">
                  <a:pos x="50" y="97"/>
                </a:cxn>
                <a:cxn ang="0">
                  <a:pos x="46" y="23"/>
                </a:cxn>
                <a:cxn ang="0">
                  <a:pos x="44" y="13"/>
                </a:cxn>
                <a:cxn ang="0">
                  <a:pos x="35" y="4"/>
                </a:cxn>
                <a:cxn ang="0">
                  <a:pos x="14" y="2"/>
                </a:cxn>
                <a:cxn ang="0">
                  <a:pos x="5" y="9"/>
                </a:cxn>
                <a:cxn ang="0">
                  <a:pos x="0" y="23"/>
                </a:cxn>
                <a:cxn ang="0">
                  <a:pos x="3" y="80"/>
                </a:cxn>
                <a:cxn ang="0">
                  <a:pos x="17" y="143"/>
                </a:cxn>
                <a:cxn ang="0">
                  <a:pos x="35" y="177"/>
                </a:cxn>
                <a:cxn ang="0">
                  <a:pos x="63" y="208"/>
                </a:cxn>
                <a:cxn ang="0">
                  <a:pos x="85" y="228"/>
                </a:cxn>
                <a:cxn ang="0">
                  <a:pos x="123" y="250"/>
                </a:cxn>
                <a:cxn ang="0">
                  <a:pos x="209" y="278"/>
                </a:cxn>
                <a:cxn ang="0">
                  <a:pos x="297" y="285"/>
                </a:cxn>
                <a:cxn ang="0">
                  <a:pos x="366" y="289"/>
                </a:cxn>
                <a:cxn ang="0">
                  <a:pos x="538" y="308"/>
                </a:cxn>
                <a:cxn ang="0">
                  <a:pos x="613" y="309"/>
                </a:cxn>
                <a:cxn ang="0">
                  <a:pos x="871" y="322"/>
                </a:cxn>
                <a:cxn ang="0">
                  <a:pos x="961" y="325"/>
                </a:cxn>
                <a:cxn ang="0">
                  <a:pos x="1184" y="321"/>
                </a:cxn>
                <a:cxn ang="0">
                  <a:pos x="1537" y="319"/>
                </a:cxn>
                <a:cxn ang="0">
                  <a:pos x="1596" y="314"/>
                </a:cxn>
                <a:cxn ang="0">
                  <a:pos x="1652" y="309"/>
                </a:cxn>
                <a:cxn ang="0">
                  <a:pos x="1712" y="305"/>
                </a:cxn>
                <a:cxn ang="0">
                  <a:pos x="1792" y="283"/>
                </a:cxn>
                <a:cxn ang="0">
                  <a:pos x="1868" y="240"/>
                </a:cxn>
                <a:cxn ang="0">
                  <a:pos x="1886" y="221"/>
                </a:cxn>
                <a:cxn ang="0">
                  <a:pos x="1904" y="189"/>
                </a:cxn>
                <a:cxn ang="0">
                  <a:pos x="1912" y="149"/>
                </a:cxn>
                <a:cxn ang="0">
                  <a:pos x="1914" y="46"/>
                </a:cxn>
              </a:cxnLst>
              <a:rect l="0" t="0" r="r" b="b"/>
              <a:pathLst>
                <a:path w="1915" h="325">
                  <a:moveTo>
                    <a:pt x="1914" y="46"/>
                  </a:moveTo>
                  <a:lnTo>
                    <a:pt x="1914" y="46"/>
                  </a:lnTo>
                  <a:lnTo>
                    <a:pt x="1912" y="41"/>
                  </a:lnTo>
                  <a:lnTo>
                    <a:pt x="1911" y="36"/>
                  </a:lnTo>
                  <a:lnTo>
                    <a:pt x="1908" y="32"/>
                  </a:lnTo>
                  <a:lnTo>
                    <a:pt x="1906" y="29"/>
                  </a:lnTo>
                  <a:lnTo>
                    <a:pt x="1902" y="26"/>
                  </a:lnTo>
                  <a:lnTo>
                    <a:pt x="1898" y="25"/>
                  </a:lnTo>
                  <a:lnTo>
                    <a:pt x="1890" y="24"/>
                  </a:lnTo>
                  <a:lnTo>
                    <a:pt x="1882" y="25"/>
                  </a:lnTo>
                  <a:lnTo>
                    <a:pt x="1878" y="26"/>
                  </a:lnTo>
                  <a:lnTo>
                    <a:pt x="1874" y="29"/>
                  </a:lnTo>
                  <a:lnTo>
                    <a:pt x="1872" y="32"/>
                  </a:lnTo>
                  <a:lnTo>
                    <a:pt x="1869" y="36"/>
                  </a:lnTo>
                  <a:lnTo>
                    <a:pt x="1868" y="41"/>
                  </a:lnTo>
                  <a:lnTo>
                    <a:pt x="1868" y="46"/>
                  </a:lnTo>
                  <a:lnTo>
                    <a:pt x="1868" y="46"/>
                  </a:lnTo>
                  <a:lnTo>
                    <a:pt x="1868" y="94"/>
                  </a:lnTo>
                  <a:lnTo>
                    <a:pt x="1868" y="118"/>
                  </a:lnTo>
                  <a:lnTo>
                    <a:pt x="1867" y="143"/>
                  </a:lnTo>
                  <a:lnTo>
                    <a:pt x="1867" y="143"/>
                  </a:lnTo>
                  <a:lnTo>
                    <a:pt x="1867" y="152"/>
                  </a:lnTo>
                  <a:lnTo>
                    <a:pt x="1864" y="160"/>
                  </a:lnTo>
                  <a:lnTo>
                    <a:pt x="1861" y="168"/>
                  </a:lnTo>
                  <a:lnTo>
                    <a:pt x="1859" y="176"/>
                  </a:lnTo>
                  <a:lnTo>
                    <a:pt x="1850" y="190"/>
                  </a:lnTo>
                  <a:lnTo>
                    <a:pt x="1840" y="202"/>
                  </a:lnTo>
                  <a:lnTo>
                    <a:pt x="1827" y="212"/>
                  </a:lnTo>
                  <a:lnTo>
                    <a:pt x="1814" y="221"/>
                  </a:lnTo>
                  <a:lnTo>
                    <a:pt x="1800" y="230"/>
                  </a:lnTo>
                  <a:lnTo>
                    <a:pt x="1784" y="238"/>
                  </a:lnTo>
                  <a:lnTo>
                    <a:pt x="1784" y="238"/>
                  </a:lnTo>
                  <a:lnTo>
                    <a:pt x="1771" y="245"/>
                  </a:lnTo>
                  <a:lnTo>
                    <a:pt x="1757" y="251"/>
                  </a:lnTo>
                  <a:lnTo>
                    <a:pt x="1742" y="255"/>
                  </a:lnTo>
                  <a:lnTo>
                    <a:pt x="1728" y="258"/>
                  </a:lnTo>
                  <a:lnTo>
                    <a:pt x="1714" y="261"/>
                  </a:lnTo>
                  <a:lnTo>
                    <a:pt x="1698" y="262"/>
                  </a:lnTo>
                  <a:lnTo>
                    <a:pt x="1668" y="263"/>
                  </a:lnTo>
                  <a:lnTo>
                    <a:pt x="1668" y="263"/>
                  </a:lnTo>
                  <a:lnTo>
                    <a:pt x="1644" y="264"/>
                  </a:lnTo>
                  <a:lnTo>
                    <a:pt x="1621" y="267"/>
                  </a:lnTo>
                  <a:lnTo>
                    <a:pt x="1598" y="271"/>
                  </a:lnTo>
                  <a:lnTo>
                    <a:pt x="1575" y="274"/>
                  </a:lnTo>
                  <a:lnTo>
                    <a:pt x="1575" y="274"/>
                  </a:lnTo>
                  <a:lnTo>
                    <a:pt x="1538" y="276"/>
                  </a:lnTo>
                  <a:lnTo>
                    <a:pt x="1495" y="278"/>
                  </a:lnTo>
                  <a:lnTo>
                    <a:pt x="1394" y="278"/>
                  </a:lnTo>
                  <a:lnTo>
                    <a:pt x="1295" y="275"/>
                  </a:lnTo>
                  <a:lnTo>
                    <a:pt x="1214" y="274"/>
                  </a:lnTo>
                  <a:lnTo>
                    <a:pt x="1214" y="274"/>
                  </a:lnTo>
                  <a:lnTo>
                    <a:pt x="1151" y="275"/>
                  </a:lnTo>
                  <a:lnTo>
                    <a:pt x="1088" y="276"/>
                  </a:lnTo>
                  <a:lnTo>
                    <a:pt x="961" y="279"/>
                  </a:lnTo>
                  <a:lnTo>
                    <a:pt x="961" y="279"/>
                  </a:lnTo>
                  <a:lnTo>
                    <a:pt x="931" y="279"/>
                  </a:lnTo>
                  <a:lnTo>
                    <a:pt x="902" y="278"/>
                  </a:lnTo>
                  <a:lnTo>
                    <a:pt x="845" y="271"/>
                  </a:lnTo>
                  <a:lnTo>
                    <a:pt x="786" y="266"/>
                  </a:lnTo>
                  <a:lnTo>
                    <a:pt x="757" y="263"/>
                  </a:lnTo>
                  <a:lnTo>
                    <a:pt x="729" y="263"/>
                  </a:lnTo>
                  <a:lnTo>
                    <a:pt x="729" y="263"/>
                  </a:lnTo>
                  <a:lnTo>
                    <a:pt x="659" y="261"/>
                  </a:lnTo>
                  <a:lnTo>
                    <a:pt x="575" y="257"/>
                  </a:lnTo>
                  <a:lnTo>
                    <a:pt x="492" y="253"/>
                  </a:lnTo>
                  <a:lnTo>
                    <a:pt x="422" y="251"/>
                  </a:lnTo>
                  <a:lnTo>
                    <a:pt x="422" y="251"/>
                  </a:lnTo>
                  <a:lnTo>
                    <a:pt x="411" y="251"/>
                  </a:lnTo>
                  <a:lnTo>
                    <a:pt x="398" y="250"/>
                  </a:lnTo>
                  <a:lnTo>
                    <a:pt x="371" y="246"/>
                  </a:lnTo>
                  <a:lnTo>
                    <a:pt x="347" y="242"/>
                  </a:lnTo>
                  <a:lnTo>
                    <a:pt x="333" y="241"/>
                  </a:lnTo>
                  <a:lnTo>
                    <a:pt x="320" y="240"/>
                  </a:lnTo>
                  <a:lnTo>
                    <a:pt x="320" y="240"/>
                  </a:lnTo>
                  <a:lnTo>
                    <a:pt x="289" y="238"/>
                  </a:lnTo>
                  <a:lnTo>
                    <a:pt x="256" y="234"/>
                  </a:lnTo>
                  <a:lnTo>
                    <a:pt x="194" y="225"/>
                  </a:lnTo>
                  <a:lnTo>
                    <a:pt x="194" y="225"/>
                  </a:lnTo>
                  <a:lnTo>
                    <a:pt x="177" y="223"/>
                  </a:lnTo>
                  <a:lnTo>
                    <a:pt x="161" y="217"/>
                  </a:lnTo>
                  <a:lnTo>
                    <a:pt x="146" y="211"/>
                  </a:lnTo>
                  <a:lnTo>
                    <a:pt x="132" y="204"/>
                  </a:lnTo>
                  <a:lnTo>
                    <a:pt x="119" y="195"/>
                  </a:lnTo>
                  <a:lnTo>
                    <a:pt x="106" y="185"/>
                  </a:lnTo>
                  <a:lnTo>
                    <a:pt x="93" y="174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74" y="156"/>
                  </a:lnTo>
                  <a:lnTo>
                    <a:pt x="68" y="148"/>
                  </a:lnTo>
                  <a:lnTo>
                    <a:pt x="63" y="140"/>
                  </a:lnTo>
                  <a:lnTo>
                    <a:pt x="59" y="132"/>
                  </a:lnTo>
                  <a:lnTo>
                    <a:pt x="54" y="115"/>
                  </a:lnTo>
                  <a:lnTo>
                    <a:pt x="50" y="97"/>
                  </a:lnTo>
                  <a:lnTo>
                    <a:pt x="47" y="79"/>
                  </a:lnTo>
                  <a:lnTo>
                    <a:pt x="46" y="60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6" y="17"/>
                  </a:lnTo>
                  <a:lnTo>
                    <a:pt x="44" y="13"/>
                  </a:lnTo>
                  <a:lnTo>
                    <a:pt x="42" y="9"/>
                  </a:lnTo>
                  <a:lnTo>
                    <a:pt x="39" y="7"/>
                  </a:lnTo>
                  <a:lnTo>
                    <a:pt x="35" y="4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8" y="7"/>
                  </a:lnTo>
                  <a:lnTo>
                    <a:pt x="5" y="9"/>
                  </a:lnTo>
                  <a:lnTo>
                    <a:pt x="3" y="13"/>
                  </a:lnTo>
                  <a:lnTo>
                    <a:pt x="1" y="17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53"/>
                  </a:lnTo>
                  <a:lnTo>
                    <a:pt x="3" y="80"/>
                  </a:lnTo>
                  <a:lnTo>
                    <a:pt x="6" y="106"/>
                  </a:lnTo>
                  <a:lnTo>
                    <a:pt x="13" y="131"/>
                  </a:lnTo>
                  <a:lnTo>
                    <a:pt x="17" y="143"/>
                  </a:lnTo>
                  <a:lnTo>
                    <a:pt x="22" y="155"/>
                  </a:lnTo>
                  <a:lnTo>
                    <a:pt x="29" y="165"/>
                  </a:lnTo>
                  <a:lnTo>
                    <a:pt x="35" y="177"/>
                  </a:lnTo>
                  <a:lnTo>
                    <a:pt x="43" y="187"/>
                  </a:lnTo>
                  <a:lnTo>
                    <a:pt x="52" y="198"/>
                  </a:lnTo>
                  <a:lnTo>
                    <a:pt x="63" y="208"/>
                  </a:lnTo>
                  <a:lnTo>
                    <a:pt x="74" y="219"/>
                  </a:lnTo>
                  <a:lnTo>
                    <a:pt x="74" y="219"/>
                  </a:lnTo>
                  <a:lnTo>
                    <a:pt x="85" y="228"/>
                  </a:lnTo>
                  <a:lnTo>
                    <a:pt x="97" y="236"/>
                  </a:lnTo>
                  <a:lnTo>
                    <a:pt x="110" y="244"/>
                  </a:lnTo>
                  <a:lnTo>
                    <a:pt x="123" y="250"/>
                  </a:lnTo>
                  <a:lnTo>
                    <a:pt x="150" y="262"/>
                  </a:lnTo>
                  <a:lnTo>
                    <a:pt x="179" y="271"/>
                  </a:lnTo>
                  <a:lnTo>
                    <a:pt x="209" y="278"/>
                  </a:lnTo>
                  <a:lnTo>
                    <a:pt x="239" y="283"/>
                  </a:lnTo>
                  <a:lnTo>
                    <a:pt x="268" y="284"/>
                  </a:lnTo>
                  <a:lnTo>
                    <a:pt x="297" y="285"/>
                  </a:lnTo>
                  <a:lnTo>
                    <a:pt x="297" y="285"/>
                  </a:lnTo>
                  <a:lnTo>
                    <a:pt x="332" y="287"/>
                  </a:lnTo>
                  <a:lnTo>
                    <a:pt x="366" y="289"/>
                  </a:lnTo>
                  <a:lnTo>
                    <a:pt x="434" y="297"/>
                  </a:lnTo>
                  <a:lnTo>
                    <a:pt x="502" y="305"/>
                  </a:lnTo>
                  <a:lnTo>
                    <a:pt x="538" y="308"/>
                  </a:lnTo>
                  <a:lnTo>
                    <a:pt x="572" y="309"/>
                  </a:lnTo>
                  <a:lnTo>
                    <a:pt x="572" y="309"/>
                  </a:lnTo>
                  <a:lnTo>
                    <a:pt x="613" y="309"/>
                  </a:lnTo>
                  <a:lnTo>
                    <a:pt x="661" y="312"/>
                  </a:lnTo>
                  <a:lnTo>
                    <a:pt x="766" y="317"/>
                  </a:lnTo>
                  <a:lnTo>
                    <a:pt x="871" y="322"/>
                  </a:lnTo>
                  <a:lnTo>
                    <a:pt x="920" y="325"/>
                  </a:lnTo>
                  <a:lnTo>
                    <a:pt x="961" y="325"/>
                  </a:lnTo>
                  <a:lnTo>
                    <a:pt x="961" y="325"/>
                  </a:lnTo>
                  <a:lnTo>
                    <a:pt x="1036" y="323"/>
                  </a:lnTo>
                  <a:lnTo>
                    <a:pt x="1109" y="322"/>
                  </a:lnTo>
                  <a:lnTo>
                    <a:pt x="1184" y="321"/>
                  </a:lnTo>
                  <a:lnTo>
                    <a:pt x="1258" y="319"/>
                  </a:lnTo>
                  <a:lnTo>
                    <a:pt x="1537" y="319"/>
                  </a:lnTo>
                  <a:lnTo>
                    <a:pt x="1537" y="319"/>
                  </a:lnTo>
                  <a:lnTo>
                    <a:pt x="1553" y="319"/>
                  </a:lnTo>
                  <a:lnTo>
                    <a:pt x="1567" y="318"/>
                  </a:lnTo>
                  <a:lnTo>
                    <a:pt x="1596" y="314"/>
                  </a:lnTo>
                  <a:lnTo>
                    <a:pt x="1623" y="310"/>
                  </a:lnTo>
                  <a:lnTo>
                    <a:pt x="1638" y="309"/>
                  </a:lnTo>
                  <a:lnTo>
                    <a:pt x="1652" y="309"/>
                  </a:lnTo>
                  <a:lnTo>
                    <a:pt x="1652" y="309"/>
                  </a:lnTo>
                  <a:lnTo>
                    <a:pt x="1683" y="308"/>
                  </a:lnTo>
                  <a:lnTo>
                    <a:pt x="1712" y="305"/>
                  </a:lnTo>
                  <a:lnTo>
                    <a:pt x="1740" y="300"/>
                  </a:lnTo>
                  <a:lnTo>
                    <a:pt x="1766" y="292"/>
                  </a:lnTo>
                  <a:lnTo>
                    <a:pt x="1792" y="283"/>
                  </a:lnTo>
                  <a:lnTo>
                    <a:pt x="1817" y="271"/>
                  </a:lnTo>
                  <a:lnTo>
                    <a:pt x="1843" y="257"/>
                  </a:lnTo>
                  <a:lnTo>
                    <a:pt x="1868" y="240"/>
                  </a:lnTo>
                  <a:lnTo>
                    <a:pt x="1868" y="240"/>
                  </a:lnTo>
                  <a:lnTo>
                    <a:pt x="1878" y="230"/>
                  </a:lnTo>
                  <a:lnTo>
                    <a:pt x="1886" y="221"/>
                  </a:lnTo>
                  <a:lnTo>
                    <a:pt x="1894" y="211"/>
                  </a:lnTo>
                  <a:lnTo>
                    <a:pt x="1899" y="200"/>
                  </a:lnTo>
                  <a:lnTo>
                    <a:pt x="1904" y="189"/>
                  </a:lnTo>
                  <a:lnTo>
                    <a:pt x="1908" y="176"/>
                  </a:lnTo>
                  <a:lnTo>
                    <a:pt x="1911" y="162"/>
                  </a:lnTo>
                  <a:lnTo>
                    <a:pt x="1912" y="149"/>
                  </a:lnTo>
                  <a:lnTo>
                    <a:pt x="1915" y="123"/>
                  </a:lnTo>
                  <a:lnTo>
                    <a:pt x="1915" y="96"/>
                  </a:lnTo>
                  <a:lnTo>
                    <a:pt x="1914" y="46"/>
                  </a:lnTo>
                  <a:lnTo>
                    <a:pt x="1914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2" name="chenying0907 769"/>
            <p:cNvSpPr>
              <a:spLocks/>
            </p:cNvSpPr>
            <p:nvPr/>
          </p:nvSpPr>
          <p:spPr bwMode="auto">
            <a:xfrm>
              <a:off x="2560638" y="3128963"/>
              <a:ext cx="244475" cy="560388"/>
            </a:xfrm>
            <a:custGeom>
              <a:avLst/>
              <a:gdLst/>
              <a:ahLst/>
              <a:cxnLst>
                <a:cxn ang="0">
                  <a:pos x="615" y="557"/>
                </a:cxn>
                <a:cxn ang="0">
                  <a:pos x="612" y="359"/>
                </a:cxn>
                <a:cxn ang="0">
                  <a:pos x="609" y="293"/>
                </a:cxn>
                <a:cxn ang="0">
                  <a:pos x="603" y="247"/>
                </a:cxn>
                <a:cxn ang="0">
                  <a:pos x="599" y="200"/>
                </a:cxn>
                <a:cxn ang="0">
                  <a:pos x="599" y="190"/>
                </a:cxn>
                <a:cxn ang="0">
                  <a:pos x="592" y="164"/>
                </a:cxn>
                <a:cxn ang="0">
                  <a:pos x="578" y="128"/>
                </a:cxn>
                <a:cxn ang="0">
                  <a:pos x="567" y="110"/>
                </a:cxn>
                <a:cxn ang="0">
                  <a:pos x="541" y="80"/>
                </a:cxn>
                <a:cxn ang="0">
                  <a:pos x="509" y="56"/>
                </a:cxn>
                <a:cxn ang="0">
                  <a:pos x="473" y="37"/>
                </a:cxn>
                <a:cxn ang="0">
                  <a:pos x="454" y="29"/>
                </a:cxn>
                <a:cxn ang="0">
                  <a:pos x="403" y="13"/>
                </a:cxn>
                <a:cxn ang="0">
                  <a:pos x="352" y="4"/>
                </a:cxn>
                <a:cxn ang="0">
                  <a:pos x="298" y="0"/>
                </a:cxn>
                <a:cxn ang="0">
                  <a:pos x="244" y="0"/>
                </a:cxn>
                <a:cxn ang="0">
                  <a:pos x="131" y="4"/>
                </a:cxn>
                <a:cxn ang="0">
                  <a:pos x="14" y="7"/>
                </a:cxn>
                <a:cxn ang="0">
                  <a:pos x="5" y="11"/>
                </a:cxn>
                <a:cxn ang="0">
                  <a:pos x="1" y="17"/>
                </a:cxn>
                <a:cxn ang="0">
                  <a:pos x="1" y="28"/>
                </a:cxn>
                <a:cxn ang="0">
                  <a:pos x="6" y="39"/>
                </a:cxn>
                <a:cxn ang="0">
                  <a:pos x="10" y="47"/>
                </a:cxn>
                <a:cxn ang="0">
                  <a:pos x="15" y="54"/>
                </a:cxn>
                <a:cxn ang="0">
                  <a:pos x="200" y="47"/>
                </a:cxn>
                <a:cxn ang="0">
                  <a:pos x="302" y="46"/>
                </a:cxn>
                <a:cxn ang="0">
                  <a:pos x="365" y="51"/>
                </a:cxn>
                <a:cxn ang="0">
                  <a:pos x="383" y="54"/>
                </a:cxn>
                <a:cxn ang="0">
                  <a:pos x="429" y="67"/>
                </a:cxn>
                <a:cxn ang="0">
                  <a:pos x="471" y="87"/>
                </a:cxn>
                <a:cxn ang="0">
                  <a:pos x="509" y="114"/>
                </a:cxn>
                <a:cxn ang="0">
                  <a:pos x="526" y="131"/>
                </a:cxn>
                <a:cxn ang="0">
                  <a:pos x="539" y="151"/>
                </a:cxn>
                <a:cxn ang="0">
                  <a:pos x="545" y="165"/>
                </a:cxn>
                <a:cxn ang="0">
                  <a:pos x="550" y="192"/>
                </a:cxn>
                <a:cxn ang="0">
                  <a:pos x="552" y="233"/>
                </a:cxn>
                <a:cxn ang="0">
                  <a:pos x="556" y="260"/>
                </a:cxn>
                <a:cxn ang="0">
                  <a:pos x="561" y="288"/>
                </a:cxn>
                <a:cxn ang="0">
                  <a:pos x="565" y="342"/>
                </a:cxn>
                <a:cxn ang="0">
                  <a:pos x="565" y="369"/>
                </a:cxn>
                <a:cxn ang="0">
                  <a:pos x="567" y="484"/>
                </a:cxn>
                <a:cxn ang="0">
                  <a:pos x="570" y="599"/>
                </a:cxn>
                <a:cxn ang="0">
                  <a:pos x="569" y="663"/>
                </a:cxn>
                <a:cxn ang="0">
                  <a:pos x="565" y="790"/>
                </a:cxn>
                <a:cxn ang="0">
                  <a:pos x="565" y="1392"/>
                </a:cxn>
                <a:cxn ang="0">
                  <a:pos x="565" y="1397"/>
                </a:cxn>
                <a:cxn ang="0">
                  <a:pos x="569" y="1405"/>
                </a:cxn>
                <a:cxn ang="0">
                  <a:pos x="575" y="1410"/>
                </a:cxn>
                <a:cxn ang="0">
                  <a:pos x="587" y="1414"/>
                </a:cxn>
                <a:cxn ang="0">
                  <a:pos x="600" y="1410"/>
                </a:cxn>
                <a:cxn ang="0">
                  <a:pos x="605" y="1405"/>
                </a:cxn>
                <a:cxn ang="0">
                  <a:pos x="609" y="1397"/>
                </a:cxn>
                <a:cxn ang="0">
                  <a:pos x="611" y="814"/>
                </a:cxn>
                <a:cxn ang="0">
                  <a:pos x="611" y="750"/>
                </a:cxn>
                <a:cxn ang="0">
                  <a:pos x="615" y="621"/>
                </a:cxn>
                <a:cxn ang="0">
                  <a:pos x="615" y="557"/>
                </a:cxn>
              </a:cxnLst>
              <a:rect l="0" t="0" r="r" b="b"/>
              <a:pathLst>
                <a:path w="615" h="1414">
                  <a:moveTo>
                    <a:pt x="615" y="557"/>
                  </a:moveTo>
                  <a:lnTo>
                    <a:pt x="615" y="557"/>
                  </a:lnTo>
                  <a:lnTo>
                    <a:pt x="613" y="425"/>
                  </a:lnTo>
                  <a:lnTo>
                    <a:pt x="612" y="359"/>
                  </a:lnTo>
                  <a:lnTo>
                    <a:pt x="609" y="293"/>
                  </a:lnTo>
                  <a:lnTo>
                    <a:pt x="609" y="293"/>
                  </a:lnTo>
                  <a:lnTo>
                    <a:pt x="607" y="270"/>
                  </a:lnTo>
                  <a:lnTo>
                    <a:pt x="603" y="247"/>
                  </a:lnTo>
                  <a:lnTo>
                    <a:pt x="600" y="224"/>
                  </a:lnTo>
                  <a:lnTo>
                    <a:pt x="599" y="200"/>
                  </a:lnTo>
                  <a:lnTo>
                    <a:pt x="599" y="200"/>
                  </a:lnTo>
                  <a:lnTo>
                    <a:pt x="599" y="190"/>
                  </a:lnTo>
                  <a:lnTo>
                    <a:pt x="598" y="181"/>
                  </a:lnTo>
                  <a:lnTo>
                    <a:pt x="592" y="164"/>
                  </a:lnTo>
                  <a:lnTo>
                    <a:pt x="586" y="145"/>
                  </a:lnTo>
                  <a:lnTo>
                    <a:pt x="578" y="128"/>
                  </a:lnTo>
                  <a:lnTo>
                    <a:pt x="578" y="128"/>
                  </a:lnTo>
                  <a:lnTo>
                    <a:pt x="567" y="110"/>
                  </a:lnTo>
                  <a:lnTo>
                    <a:pt x="556" y="94"/>
                  </a:lnTo>
                  <a:lnTo>
                    <a:pt x="541" y="80"/>
                  </a:lnTo>
                  <a:lnTo>
                    <a:pt x="526" y="67"/>
                  </a:lnTo>
                  <a:lnTo>
                    <a:pt x="509" y="56"/>
                  </a:lnTo>
                  <a:lnTo>
                    <a:pt x="490" y="46"/>
                  </a:lnTo>
                  <a:lnTo>
                    <a:pt x="473" y="37"/>
                  </a:lnTo>
                  <a:lnTo>
                    <a:pt x="454" y="29"/>
                  </a:lnTo>
                  <a:lnTo>
                    <a:pt x="454" y="29"/>
                  </a:lnTo>
                  <a:lnTo>
                    <a:pt x="429" y="20"/>
                  </a:lnTo>
                  <a:lnTo>
                    <a:pt x="403" y="13"/>
                  </a:lnTo>
                  <a:lnTo>
                    <a:pt x="378" y="8"/>
                  </a:lnTo>
                  <a:lnTo>
                    <a:pt x="352" y="4"/>
                  </a:lnTo>
                  <a:lnTo>
                    <a:pt x="325" y="2"/>
                  </a:lnTo>
                  <a:lnTo>
                    <a:pt x="298" y="0"/>
                  </a:lnTo>
                  <a:lnTo>
                    <a:pt x="272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131" y="4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9" y="8"/>
                  </a:lnTo>
                  <a:lnTo>
                    <a:pt x="5" y="11"/>
                  </a:lnTo>
                  <a:lnTo>
                    <a:pt x="2" y="15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1" y="28"/>
                  </a:lnTo>
                  <a:lnTo>
                    <a:pt x="2" y="33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10" y="47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98" y="51"/>
                  </a:lnTo>
                  <a:lnTo>
                    <a:pt x="200" y="47"/>
                  </a:lnTo>
                  <a:lnTo>
                    <a:pt x="252" y="46"/>
                  </a:lnTo>
                  <a:lnTo>
                    <a:pt x="302" y="46"/>
                  </a:lnTo>
                  <a:lnTo>
                    <a:pt x="345" y="49"/>
                  </a:lnTo>
                  <a:lnTo>
                    <a:pt x="365" y="51"/>
                  </a:lnTo>
                  <a:lnTo>
                    <a:pt x="383" y="54"/>
                  </a:lnTo>
                  <a:lnTo>
                    <a:pt x="383" y="54"/>
                  </a:lnTo>
                  <a:lnTo>
                    <a:pt x="405" y="60"/>
                  </a:lnTo>
                  <a:lnTo>
                    <a:pt x="429" y="67"/>
                  </a:lnTo>
                  <a:lnTo>
                    <a:pt x="450" y="76"/>
                  </a:lnTo>
                  <a:lnTo>
                    <a:pt x="471" y="87"/>
                  </a:lnTo>
                  <a:lnTo>
                    <a:pt x="490" y="100"/>
                  </a:lnTo>
                  <a:lnTo>
                    <a:pt x="509" y="114"/>
                  </a:lnTo>
                  <a:lnTo>
                    <a:pt x="518" y="123"/>
                  </a:lnTo>
                  <a:lnTo>
                    <a:pt x="526" y="131"/>
                  </a:lnTo>
                  <a:lnTo>
                    <a:pt x="532" y="141"/>
                  </a:lnTo>
                  <a:lnTo>
                    <a:pt x="539" y="151"/>
                  </a:lnTo>
                  <a:lnTo>
                    <a:pt x="539" y="151"/>
                  </a:lnTo>
                  <a:lnTo>
                    <a:pt x="545" y="165"/>
                  </a:lnTo>
                  <a:lnTo>
                    <a:pt x="549" y="178"/>
                  </a:lnTo>
                  <a:lnTo>
                    <a:pt x="550" y="192"/>
                  </a:lnTo>
                  <a:lnTo>
                    <a:pt x="552" y="206"/>
                  </a:lnTo>
                  <a:lnTo>
                    <a:pt x="552" y="233"/>
                  </a:lnTo>
                  <a:lnTo>
                    <a:pt x="553" y="247"/>
                  </a:lnTo>
                  <a:lnTo>
                    <a:pt x="556" y="260"/>
                  </a:lnTo>
                  <a:lnTo>
                    <a:pt x="556" y="260"/>
                  </a:lnTo>
                  <a:lnTo>
                    <a:pt x="561" y="288"/>
                  </a:lnTo>
                  <a:lnTo>
                    <a:pt x="564" y="315"/>
                  </a:lnTo>
                  <a:lnTo>
                    <a:pt x="565" y="342"/>
                  </a:lnTo>
                  <a:lnTo>
                    <a:pt x="565" y="369"/>
                  </a:lnTo>
                  <a:lnTo>
                    <a:pt x="565" y="369"/>
                  </a:lnTo>
                  <a:lnTo>
                    <a:pt x="565" y="427"/>
                  </a:lnTo>
                  <a:lnTo>
                    <a:pt x="567" y="484"/>
                  </a:lnTo>
                  <a:lnTo>
                    <a:pt x="569" y="542"/>
                  </a:lnTo>
                  <a:lnTo>
                    <a:pt x="570" y="599"/>
                  </a:lnTo>
                  <a:lnTo>
                    <a:pt x="570" y="599"/>
                  </a:lnTo>
                  <a:lnTo>
                    <a:pt x="569" y="663"/>
                  </a:lnTo>
                  <a:lnTo>
                    <a:pt x="567" y="726"/>
                  </a:lnTo>
                  <a:lnTo>
                    <a:pt x="565" y="790"/>
                  </a:lnTo>
                  <a:lnTo>
                    <a:pt x="565" y="853"/>
                  </a:lnTo>
                  <a:lnTo>
                    <a:pt x="565" y="1392"/>
                  </a:lnTo>
                  <a:lnTo>
                    <a:pt x="565" y="1392"/>
                  </a:lnTo>
                  <a:lnTo>
                    <a:pt x="565" y="1397"/>
                  </a:lnTo>
                  <a:lnTo>
                    <a:pt x="566" y="1401"/>
                  </a:lnTo>
                  <a:lnTo>
                    <a:pt x="569" y="1405"/>
                  </a:lnTo>
                  <a:lnTo>
                    <a:pt x="571" y="1409"/>
                  </a:lnTo>
                  <a:lnTo>
                    <a:pt x="575" y="1410"/>
                  </a:lnTo>
                  <a:lnTo>
                    <a:pt x="579" y="1413"/>
                  </a:lnTo>
                  <a:lnTo>
                    <a:pt x="587" y="1414"/>
                  </a:lnTo>
                  <a:lnTo>
                    <a:pt x="596" y="1413"/>
                  </a:lnTo>
                  <a:lnTo>
                    <a:pt x="600" y="1410"/>
                  </a:lnTo>
                  <a:lnTo>
                    <a:pt x="603" y="1409"/>
                  </a:lnTo>
                  <a:lnTo>
                    <a:pt x="605" y="1405"/>
                  </a:lnTo>
                  <a:lnTo>
                    <a:pt x="608" y="1401"/>
                  </a:lnTo>
                  <a:lnTo>
                    <a:pt x="609" y="1397"/>
                  </a:lnTo>
                  <a:lnTo>
                    <a:pt x="611" y="1392"/>
                  </a:lnTo>
                  <a:lnTo>
                    <a:pt x="611" y="814"/>
                  </a:lnTo>
                  <a:lnTo>
                    <a:pt x="611" y="814"/>
                  </a:lnTo>
                  <a:lnTo>
                    <a:pt x="611" y="750"/>
                  </a:lnTo>
                  <a:lnTo>
                    <a:pt x="613" y="686"/>
                  </a:lnTo>
                  <a:lnTo>
                    <a:pt x="615" y="621"/>
                  </a:lnTo>
                  <a:lnTo>
                    <a:pt x="615" y="557"/>
                  </a:lnTo>
                  <a:lnTo>
                    <a:pt x="615" y="5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3" name="chenying0907 770"/>
            <p:cNvSpPr>
              <a:spLocks/>
            </p:cNvSpPr>
            <p:nvPr/>
          </p:nvSpPr>
          <p:spPr bwMode="auto">
            <a:xfrm>
              <a:off x="2044701" y="3044825"/>
              <a:ext cx="533400" cy="114300"/>
            </a:xfrm>
            <a:custGeom>
              <a:avLst/>
              <a:gdLst/>
              <a:ahLst/>
              <a:cxnLst>
                <a:cxn ang="0">
                  <a:pos x="1338" y="227"/>
                </a:cxn>
                <a:cxn ang="0">
                  <a:pos x="1281" y="176"/>
                </a:cxn>
                <a:cxn ang="0">
                  <a:pos x="1218" y="132"/>
                </a:cxn>
                <a:cxn ang="0">
                  <a:pos x="1150" y="93"/>
                </a:cxn>
                <a:cxn ang="0">
                  <a:pos x="1081" y="60"/>
                </a:cxn>
                <a:cxn ang="0">
                  <a:pos x="1057" y="51"/>
                </a:cxn>
                <a:cxn ang="0">
                  <a:pos x="1004" y="34"/>
                </a:cxn>
                <a:cxn ang="0">
                  <a:pos x="943" y="22"/>
                </a:cxn>
                <a:cxn ang="0">
                  <a:pos x="848" y="10"/>
                </a:cxn>
                <a:cxn ang="0">
                  <a:pos x="721" y="1"/>
                </a:cxn>
                <a:cxn ang="0">
                  <a:pos x="608" y="0"/>
                </a:cxn>
                <a:cxn ang="0">
                  <a:pos x="563" y="0"/>
                </a:cxn>
                <a:cxn ang="0">
                  <a:pos x="471" y="5"/>
                </a:cxn>
                <a:cxn ang="0">
                  <a:pos x="378" y="17"/>
                </a:cxn>
                <a:cxn ang="0">
                  <a:pos x="332" y="27"/>
                </a:cxn>
                <a:cxn ang="0">
                  <a:pos x="289" y="40"/>
                </a:cxn>
                <a:cxn ang="0">
                  <a:pos x="246" y="57"/>
                </a:cxn>
                <a:cxn ang="0">
                  <a:pos x="212" y="73"/>
                </a:cxn>
                <a:cxn ang="0">
                  <a:pos x="138" y="111"/>
                </a:cxn>
                <a:cxn ang="0">
                  <a:pos x="100" y="134"/>
                </a:cxn>
                <a:cxn ang="0">
                  <a:pos x="66" y="161"/>
                </a:cxn>
                <a:cxn ang="0">
                  <a:pos x="36" y="189"/>
                </a:cxn>
                <a:cxn ang="0">
                  <a:pos x="13" y="223"/>
                </a:cxn>
                <a:cxn ang="0">
                  <a:pos x="0" y="260"/>
                </a:cxn>
                <a:cxn ang="0">
                  <a:pos x="0" y="265"/>
                </a:cxn>
                <a:cxn ang="0">
                  <a:pos x="2" y="274"/>
                </a:cxn>
                <a:cxn ang="0">
                  <a:pos x="7" y="281"/>
                </a:cxn>
                <a:cxn ang="0">
                  <a:pos x="19" y="287"/>
                </a:cxn>
                <a:cxn ang="0">
                  <a:pos x="30" y="287"/>
                </a:cxn>
                <a:cxn ang="0">
                  <a:pos x="38" y="283"/>
                </a:cxn>
                <a:cxn ang="0">
                  <a:pos x="43" y="277"/>
                </a:cxn>
                <a:cxn ang="0">
                  <a:pos x="45" y="272"/>
                </a:cxn>
                <a:cxn ang="0">
                  <a:pos x="58" y="238"/>
                </a:cxn>
                <a:cxn ang="0">
                  <a:pos x="81" y="206"/>
                </a:cxn>
                <a:cxn ang="0">
                  <a:pos x="111" y="179"/>
                </a:cxn>
                <a:cxn ang="0">
                  <a:pos x="147" y="155"/>
                </a:cxn>
                <a:cxn ang="0">
                  <a:pos x="186" y="134"/>
                </a:cxn>
                <a:cxn ang="0">
                  <a:pos x="262" y="99"/>
                </a:cxn>
                <a:cxn ang="0">
                  <a:pos x="295" y="86"/>
                </a:cxn>
                <a:cxn ang="0">
                  <a:pos x="336" y="72"/>
                </a:cxn>
                <a:cxn ang="0">
                  <a:pos x="387" y="62"/>
                </a:cxn>
                <a:cxn ang="0">
                  <a:pos x="444" y="55"/>
                </a:cxn>
                <a:cxn ang="0">
                  <a:pos x="561" y="47"/>
                </a:cxn>
                <a:cxn ang="0">
                  <a:pos x="716" y="45"/>
                </a:cxn>
                <a:cxn ang="0">
                  <a:pos x="762" y="45"/>
                </a:cxn>
                <a:cxn ang="0">
                  <a:pos x="853" y="52"/>
                </a:cxn>
                <a:cxn ang="0">
                  <a:pos x="945" y="65"/>
                </a:cxn>
                <a:cxn ang="0">
                  <a:pos x="1010" y="82"/>
                </a:cxn>
                <a:cxn ang="0">
                  <a:pos x="1055" y="98"/>
                </a:cxn>
                <a:cxn ang="0">
                  <a:pos x="1075" y="107"/>
                </a:cxn>
                <a:cxn ang="0">
                  <a:pos x="1138" y="137"/>
                </a:cxn>
                <a:cxn ang="0">
                  <a:pos x="1198" y="172"/>
                </a:cxn>
                <a:cxn ang="0">
                  <a:pos x="1255" y="213"/>
                </a:cxn>
                <a:cxn ang="0">
                  <a:pos x="1306" y="259"/>
                </a:cxn>
                <a:cxn ang="0">
                  <a:pos x="1310" y="263"/>
                </a:cxn>
                <a:cxn ang="0">
                  <a:pos x="1319" y="266"/>
                </a:cxn>
                <a:cxn ang="0">
                  <a:pos x="1327" y="265"/>
                </a:cxn>
                <a:cxn ang="0">
                  <a:pos x="1338" y="259"/>
                </a:cxn>
                <a:cxn ang="0">
                  <a:pos x="1345" y="248"/>
                </a:cxn>
                <a:cxn ang="0">
                  <a:pos x="1345" y="239"/>
                </a:cxn>
                <a:cxn ang="0">
                  <a:pos x="1342" y="231"/>
                </a:cxn>
                <a:cxn ang="0">
                  <a:pos x="1338" y="227"/>
                </a:cxn>
              </a:cxnLst>
              <a:rect l="0" t="0" r="r" b="b"/>
              <a:pathLst>
                <a:path w="1345" h="289">
                  <a:moveTo>
                    <a:pt x="1338" y="227"/>
                  </a:moveTo>
                  <a:lnTo>
                    <a:pt x="1338" y="227"/>
                  </a:lnTo>
                  <a:lnTo>
                    <a:pt x="1311" y="201"/>
                  </a:lnTo>
                  <a:lnTo>
                    <a:pt x="1281" y="176"/>
                  </a:lnTo>
                  <a:lnTo>
                    <a:pt x="1249" y="153"/>
                  </a:lnTo>
                  <a:lnTo>
                    <a:pt x="1218" y="132"/>
                  </a:lnTo>
                  <a:lnTo>
                    <a:pt x="1184" y="111"/>
                  </a:lnTo>
                  <a:lnTo>
                    <a:pt x="1150" y="93"/>
                  </a:lnTo>
                  <a:lnTo>
                    <a:pt x="1116" y="76"/>
                  </a:lnTo>
                  <a:lnTo>
                    <a:pt x="1081" y="60"/>
                  </a:lnTo>
                  <a:lnTo>
                    <a:pt x="1081" y="60"/>
                  </a:lnTo>
                  <a:lnTo>
                    <a:pt x="1057" y="51"/>
                  </a:lnTo>
                  <a:lnTo>
                    <a:pt x="1031" y="42"/>
                  </a:lnTo>
                  <a:lnTo>
                    <a:pt x="1004" y="34"/>
                  </a:lnTo>
                  <a:lnTo>
                    <a:pt x="975" y="27"/>
                  </a:lnTo>
                  <a:lnTo>
                    <a:pt x="943" y="22"/>
                  </a:lnTo>
                  <a:lnTo>
                    <a:pt x="912" y="17"/>
                  </a:lnTo>
                  <a:lnTo>
                    <a:pt x="848" y="10"/>
                  </a:lnTo>
                  <a:lnTo>
                    <a:pt x="784" y="5"/>
                  </a:lnTo>
                  <a:lnTo>
                    <a:pt x="721" y="1"/>
                  </a:lnTo>
                  <a:lnTo>
                    <a:pt x="662" y="0"/>
                  </a:lnTo>
                  <a:lnTo>
                    <a:pt x="608" y="0"/>
                  </a:lnTo>
                  <a:lnTo>
                    <a:pt x="608" y="0"/>
                  </a:lnTo>
                  <a:lnTo>
                    <a:pt x="563" y="0"/>
                  </a:lnTo>
                  <a:lnTo>
                    <a:pt x="517" y="1"/>
                  </a:lnTo>
                  <a:lnTo>
                    <a:pt x="471" y="5"/>
                  </a:lnTo>
                  <a:lnTo>
                    <a:pt x="424" y="9"/>
                  </a:lnTo>
                  <a:lnTo>
                    <a:pt x="378" y="17"/>
                  </a:lnTo>
                  <a:lnTo>
                    <a:pt x="356" y="22"/>
                  </a:lnTo>
                  <a:lnTo>
                    <a:pt x="332" y="27"/>
                  </a:lnTo>
                  <a:lnTo>
                    <a:pt x="310" y="32"/>
                  </a:lnTo>
                  <a:lnTo>
                    <a:pt x="289" y="40"/>
                  </a:lnTo>
                  <a:lnTo>
                    <a:pt x="267" y="48"/>
                  </a:lnTo>
                  <a:lnTo>
                    <a:pt x="246" y="57"/>
                  </a:lnTo>
                  <a:lnTo>
                    <a:pt x="246" y="57"/>
                  </a:lnTo>
                  <a:lnTo>
                    <a:pt x="212" y="73"/>
                  </a:lnTo>
                  <a:lnTo>
                    <a:pt x="176" y="90"/>
                  </a:lnTo>
                  <a:lnTo>
                    <a:pt x="138" y="111"/>
                  </a:lnTo>
                  <a:lnTo>
                    <a:pt x="118" y="123"/>
                  </a:lnTo>
                  <a:lnTo>
                    <a:pt x="100" y="134"/>
                  </a:lnTo>
                  <a:lnTo>
                    <a:pt x="83" y="146"/>
                  </a:lnTo>
                  <a:lnTo>
                    <a:pt x="66" y="161"/>
                  </a:lnTo>
                  <a:lnTo>
                    <a:pt x="50" y="175"/>
                  </a:lnTo>
                  <a:lnTo>
                    <a:pt x="36" y="189"/>
                  </a:lnTo>
                  <a:lnTo>
                    <a:pt x="24" y="206"/>
                  </a:lnTo>
                  <a:lnTo>
                    <a:pt x="13" y="223"/>
                  </a:lnTo>
                  <a:lnTo>
                    <a:pt x="5" y="240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2" y="274"/>
                  </a:lnTo>
                  <a:lnTo>
                    <a:pt x="4" y="278"/>
                  </a:lnTo>
                  <a:lnTo>
                    <a:pt x="7" y="281"/>
                  </a:lnTo>
                  <a:lnTo>
                    <a:pt x="11" y="283"/>
                  </a:lnTo>
                  <a:lnTo>
                    <a:pt x="19" y="287"/>
                  </a:lnTo>
                  <a:lnTo>
                    <a:pt x="26" y="289"/>
                  </a:lnTo>
                  <a:lnTo>
                    <a:pt x="30" y="287"/>
                  </a:lnTo>
                  <a:lnTo>
                    <a:pt x="34" y="286"/>
                  </a:lnTo>
                  <a:lnTo>
                    <a:pt x="38" y="283"/>
                  </a:lnTo>
                  <a:lnTo>
                    <a:pt x="41" y="281"/>
                  </a:lnTo>
                  <a:lnTo>
                    <a:pt x="43" y="277"/>
                  </a:lnTo>
                  <a:lnTo>
                    <a:pt x="45" y="272"/>
                  </a:lnTo>
                  <a:lnTo>
                    <a:pt x="45" y="272"/>
                  </a:lnTo>
                  <a:lnTo>
                    <a:pt x="50" y="255"/>
                  </a:lnTo>
                  <a:lnTo>
                    <a:pt x="58" y="238"/>
                  </a:lnTo>
                  <a:lnTo>
                    <a:pt x="68" y="222"/>
                  </a:lnTo>
                  <a:lnTo>
                    <a:pt x="81" y="206"/>
                  </a:lnTo>
                  <a:lnTo>
                    <a:pt x="96" y="193"/>
                  </a:lnTo>
                  <a:lnTo>
                    <a:pt x="111" y="179"/>
                  </a:lnTo>
                  <a:lnTo>
                    <a:pt x="128" y="167"/>
                  </a:lnTo>
                  <a:lnTo>
                    <a:pt x="147" y="155"/>
                  </a:lnTo>
                  <a:lnTo>
                    <a:pt x="166" y="145"/>
                  </a:lnTo>
                  <a:lnTo>
                    <a:pt x="186" y="134"/>
                  </a:lnTo>
                  <a:lnTo>
                    <a:pt x="225" y="116"/>
                  </a:lnTo>
                  <a:lnTo>
                    <a:pt x="262" y="99"/>
                  </a:lnTo>
                  <a:lnTo>
                    <a:pt x="295" y="86"/>
                  </a:lnTo>
                  <a:lnTo>
                    <a:pt x="295" y="86"/>
                  </a:lnTo>
                  <a:lnTo>
                    <a:pt x="314" y="78"/>
                  </a:lnTo>
                  <a:lnTo>
                    <a:pt x="336" y="72"/>
                  </a:lnTo>
                  <a:lnTo>
                    <a:pt x="361" y="66"/>
                  </a:lnTo>
                  <a:lnTo>
                    <a:pt x="387" y="62"/>
                  </a:lnTo>
                  <a:lnTo>
                    <a:pt x="415" y="59"/>
                  </a:lnTo>
                  <a:lnTo>
                    <a:pt x="444" y="55"/>
                  </a:lnTo>
                  <a:lnTo>
                    <a:pt x="503" y="49"/>
                  </a:lnTo>
                  <a:lnTo>
                    <a:pt x="561" y="47"/>
                  </a:lnTo>
                  <a:lnTo>
                    <a:pt x="619" y="45"/>
                  </a:lnTo>
                  <a:lnTo>
                    <a:pt x="716" y="45"/>
                  </a:lnTo>
                  <a:lnTo>
                    <a:pt x="716" y="45"/>
                  </a:lnTo>
                  <a:lnTo>
                    <a:pt x="762" y="45"/>
                  </a:lnTo>
                  <a:lnTo>
                    <a:pt x="807" y="48"/>
                  </a:lnTo>
                  <a:lnTo>
                    <a:pt x="853" y="52"/>
                  </a:lnTo>
                  <a:lnTo>
                    <a:pt x="899" y="57"/>
                  </a:lnTo>
                  <a:lnTo>
                    <a:pt x="945" y="65"/>
                  </a:lnTo>
                  <a:lnTo>
                    <a:pt x="989" y="76"/>
                  </a:lnTo>
                  <a:lnTo>
                    <a:pt x="1010" y="82"/>
                  </a:lnTo>
                  <a:lnTo>
                    <a:pt x="1032" y="90"/>
                  </a:lnTo>
                  <a:lnTo>
                    <a:pt x="1055" y="98"/>
                  </a:lnTo>
                  <a:lnTo>
                    <a:pt x="1075" y="107"/>
                  </a:lnTo>
                  <a:lnTo>
                    <a:pt x="1075" y="107"/>
                  </a:lnTo>
                  <a:lnTo>
                    <a:pt x="1107" y="121"/>
                  </a:lnTo>
                  <a:lnTo>
                    <a:pt x="1138" y="137"/>
                  </a:lnTo>
                  <a:lnTo>
                    <a:pt x="1168" y="154"/>
                  </a:lnTo>
                  <a:lnTo>
                    <a:pt x="1198" y="172"/>
                  </a:lnTo>
                  <a:lnTo>
                    <a:pt x="1227" y="192"/>
                  </a:lnTo>
                  <a:lnTo>
                    <a:pt x="1255" y="213"/>
                  </a:lnTo>
                  <a:lnTo>
                    <a:pt x="1281" y="236"/>
                  </a:lnTo>
                  <a:lnTo>
                    <a:pt x="1306" y="259"/>
                  </a:lnTo>
                  <a:lnTo>
                    <a:pt x="1306" y="259"/>
                  </a:lnTo>
                  <a:lnTo>
                    <a:pt x="1310" y="263"/>
                  </a:lnTo>
                  <a:lnTo>
                    <a:pt x="1315" y="265"/>
                  </a:lnTo>
                  <a:lnTo>
                    <a:pt x="1319" y="266"/>
                  </a:lnTo>
                  <a:lnTo>
                    <a:pt x="1323" y="266"/>
                  </a:lnTo>
                  <a:lnTo>
                    <a:pt x="1327" y="265"/>
                  </a:lnTo>
                  <a:lnTo>
                    <a:pt x="1331" y="264"/>
                  </a:lnTo>
                  <a:lnTo>
                    <a:pt x="1338" y="259"/>
                  </a:lnTo>
                  <a:lnTo>
                    <a:pt x="1342" y="252"/>
                  </a:lnTo>
                  <a:lnTo>
                    <a:pt x="1345" y="248"/>
                  </a:lnTo>
                  <a:lnTo>
                    <a:pt x="1345" y="244"/>
                  </a:lnTo>
                  <a:lnTo>
                    <a:pt x="1345" y="239"/>
                  </a:lnTo>
                  <a:lnTo>
                    <a:pt x="1344" y="235"/>
                  </a:lnTo>
                  <a:lnTo>
                    <a:pt x="1342" y="231"/>
                  </a:lnTo>
                  <a:lnTo>
                    <a:pt x="1338" y="227"/>
                  </a:lnTo>
                  <a:lnTo>
                    <a:pt x="1338" y="2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4" name="chenying0907 771"/>
            <p:cNvSpPr>
              <a:spLocks noEditPoints="1"/>
            </p:cNvSpPr>
            <p:nvPr/>
          </p:nvSpPr>
          <p:spPr bwMode="auto">
            <a:xfrm>
              <a:off x="2586038" y="3386138"/>
              <a:ext cx="158750" cy="50800"/>
            </a:xfrm>
            <a:custGeom>
              <a:avLst/>
              <a:gdLst/>
              <a:ahLst/>
              <a:cxnLst>
                <a:cxn ang="0">
                  <a:pos x="343" y="8"/>
                </a:cxn>
                <a:cxn ang="0">
                  <a:pos x="308" y="11"/>
                </a:cxn>
                <a:cxn ang="0">
                  <a:pos x="240" y="5"/>
                </a:cxn>
                <a:cxn ang="0">
                  <a:pos x="206" y="4"/>
                </a:cxn>
                <a:cxn ang="0">
                  <a:pos x="121" y="3"/>
                </a:cxn>
                <a:cxn ang="0">
                  <a:pos x="34" y="0"/>
                </a:cxn>
                <a:cxn ang="0">
                  <a:pos x="30" y="2"/>
                </a:cxn>
                <a:cxn ang="0">
                  <a:pos x="19" y="7"/>
                </a:cxn>
                <a:cxn ang="0">
                  <a:pos x="12" y="20"/>
                </a:cxn>
                <a:cxn ang="0">
                  <a:pos x="7" y="24"/>
                </a:cxn>
                <a:cxn ang="0">
                  <a:pos x="0" y="37"/>
                </a:cxn>
                <a:cxn ang="0">
                  <a:pos x="0" y="45"/>
                </a:cxn>
                <a:cxn ang="0">
                  <a:pos x="3" y="62"/>
                </a:cxn>
                <a:cxn ang="0">
                  <a:pos x="4" y="89"/>
                </a:cxn>
                <a:cxn ang="0">
                  <a:pos x="9" y="105"/>
                </a:cxn>
                <a:cxn ang="0">
                  <a:pos x="15" y="111"/>
                </a:cxn>
                <a:cxn ang="0">
                  <a:pos x="25" y="119"/>
                </a:cxn>
                <a:cxn ang="0">
                  <a:pos x="39" y="124"/>
                </a:cxn>
                <a:cxn ang="0">
                  <a:pos x="72" y="127"/>
                </a:cxn>
                <a:cxn ang="0">
                  <a:pos x="106" y="124"/>
                </a:cxn>
                <a:cxn ang="0">
                  <a:pos x="134" y="123"/>
                </a:cxn>
                <a:cxn ang="0">
                  <a:pos x="211" y="122"/>
                </a:cxn>
                <a:cxn ang="0">
                  <a:pos x="289" y="122"/>
                </a:cxn>
                <a:cxn ang="0">
                  <a:pos x="327" y="123"/>
                </a:cxn>
                <a:cxn ang="0">
                  <a:pos x="357" y="122"/>
                </a:cxn>
                <a:cxn ang="0">
                  <a:pos x="377" y="117"/>
                </a:cxn>
                <a:cxn ang="0">
                  <a:pos x="386" y="110"/>
                </a:cxn>
                <a:cxn ang="0">
                  <a:pos x="389" y="106"/>
                </a:cxn>
                <a:cxn ang="0">
                  <a:pos x="397" y="89"/>
                </a:cxn>
                <a:cxn ang="0">
                  <a:pos x="401" y="72"/>
                </a:cxn>
                <a:cxn ang="0">
                  <a:pos x="401" y="55"/>
                </a:cxn>
                <a:cxn ang="0">
                  <a:pos x="395" y="39"/>
                </a:cxn>
                <a:cxn ang="0">
                  <a:pos x="387" y="25"/>
                </a:cxn>
                <a:cxn ang="0">
                  <a:pos x="376" y="16"/>
                </a:cxn>
                <a:cxn ang="0">
                  <a:pos x="361" y="9"/>
                </a:cxn>
                <a:cxn ang="0">
                  <a:pos x="343" y="8"/>
                </a:cxn>
                <a:cxn ang="0">
                  <a:pos x="351" y="80"/>
                </a:cxn>
                <a:cxn ang="0">
                  <a:pos x="348" y="80"/>
                </a:cxn>
                <a:cxn ang="0">
                  <a:pos x="322" y="77"/>
                </a:cxn>
                <a:cxn ang="0">
                  <a:pos x="152" y="76"/>
                </a:cxn>
                <a:cxn ang="0">
                  <a:pos x="102" y="77"/>
                </a:cxn>
                <a:cxn ang="0">
                  <a:pos x="54" y="76"/>
                </a:cxn>
                <a:cxn ang="0">
                  <a:pos x="53" y="76"/>
                </a:cxn>
                <a:cxn ang="0">
                  <a:pos x="50" y="67"/>
                </a:cxn>
                <a:cxn ang="0">
                  <a:pos x="47" y="46"/>
                </a:cxn>
                <a:cxn ang="0">
                  <a:pos x="145" y="50"/>
                </a:cxn>
                <a:cxn ang="0">
                  <a:pos x="242" y="56"/>
                </a:cxn>
                <a:cxn ang="0">
                  <a:pos x="301" y="59"/>
                </a:cxn>
                <a:cxn ang="0">
                  <a:pos x="319" y="58"/>
                </a:cxn>
                <a:cxn ang="0">
                  <a:pos x="355" y="53"/>
                </a:cxn>
                <a:cxn ang="0">
                  <a:pos x="352" y="56"/>
                </a:cxn>
                <a:cxn ang="0">
                  <a:pos x="351" y="80"/>
                </a:cxn>
              </a:cxnLst>
              <a:rect l="0" t="0" r="r" b="b"/>
              <a:pathLst>
                <a:path w="401" h="127">
                  <a:moveTo>
                    <a:pt x="343" y="8"/>
                  </a:moveTo>
                  <a:lnTo>
                    <a:pt x="343" y="8"/>
                  </a:lnTo>
                  <a:lnTo>
                    <a:pt x="325" y="11"/>
                  </a:lnTo>
                  <a:lnTo>
                    <a:pt x="308" y="11"/>
                  </a:lnTo>
                  <a:lnTo>
                    <a:pt x="274" y="8"/>
                  </a:lnTo>
                  <a:lnTo>
                    <a:pt x="240" y="5"/>
                  </a:lnTo>
                  <a:lnTo>
                    <a:pt x="206" y="4"/>
                  </a:lnTo>
                  <a:lnTo>
                    <a:pt x="206" y="4"/>
                  </a:lnTo>
                  <a:lnTo>
                    <a:pt x="162" y="4"/>
                  </a:lnTo>
                  <a:lnTo>
                    <a:pt x="121" y="3"/>
                  </a:lnTo>
                  <a:lnTo>
                    <a:pt x="77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0" y="2"/>
                  </a:lnTo>
                  <a:lnTo>
                    <a:pt x="25" y="2"/>
                  </a:lnTo>
                  <a:lnTo>
                    <a:pt x="19" y="7"/>
                  </a:lnTo>
                  <a:lnTo>
                    <a:pt x="15" y="12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7" y="24"/>
                  </a:lnTo>
                  <a:lnTo>
                    <a:pt x="3" y="29"/>
                  </a:lnTo>
                  <a:lnTo>
                    <a:pt x="0" y="37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3" y="54"/>
                  </a:lnTo>
                  <a:lnTo>
                    <a:pt x="3" y="62"/>
                  </a:lnTo>
                  <a:lnTo>
                    <a:pt x="3" y="80"/>
                  </a:lnTo>
                  <a:lnTo>
                    <a:pt x="4" y="89"/>
                  </a:lnTo>
                  <a:lnTo>
                    <a:pt x="5" y="97"/>
                  </a:lnTo>
                  <a:lnTo>
                    <a:pt x="9" y="105"/>
                  </a:lnTo>
                  <a:lnTo>
                    <a:pt x="15" y="111"/>
                  </a:lnTo>
                  <a:lnTo>
                    <a:pt x="15" y="111"/>
                  </a:lnTo>
                  <a:lnTo>
                    <a:pt x="20" y="117"/>
                  </a:lnTo>
                  <a:lnTo>
                    <a:pt x="25" y="119"/>
                  </a:lnTo>
                  <a:lnTo>
                    <a:pt x="32" y="122"/>
                  </a:lnTo>
                  <a:lnTo>
                    <a:pt x="39" y="124"/>
                  </a:lnTo>
                  <a:lnTo>
                    <a:pt x="55" y="126"/>
                  </a:lnTo>
                  <a:lnTo>
                    <a:pt x="72" y="127"/>
                  </a:lnTo>
                  <a:lnTo>
                    <a:pt x="89" y="126"/>
                  </a:lnTo>
                  <a:lnTo>
                    <a:pt x="106" y="124"/>
                  </a:lnTo>
                  <a:lnTo>
                    <a:pt x="134" y="123"/>
                  </a:lnTo>
                  <a:lnTo>
                    <a:pt x="134" y="123"/>
                  </a:lnTo>
                  <a:lnTo>
                    <a:pt x="173" y="122"/>
                  </a:lnTo>
                  <a:lnTo>
                    <a:pt x="211" y="122"/>
                  </a:lnTo>
                  <a:lnTo>
                    <a:pt x="289" y="122"/>
                  </a:lnTo>
                  <a:lnTo>
                    <a:pt x="289" y="122"/>
                  </a:lnTo>
                  <a:lnTo>
                    <a:pt x="313" y="123"/>
                  </a:lnTo>
                  <a:lnTo>
                    <a:pt x="327" y="123"/>
                  </a:lnTo>
                  <a:lnTo>
                    <a:pt x="342" y="123"/>
                  </a:lnTo>
                  <a:lnTo>
                    <a:pt x="357" y="122"/>
                  </a:lnTo>
                  <a:lnTo>
                    <a:pt x="370" y="119"/>
                  </a:lnTo>
                  <a:lnTo>
                    <a:pt x="377" y="117"/>
                  </a:lnTo>
                  <a:lnTo>
                    <a:pt x="382" y="114"/>
                  </a:lnTo>
                  <a:lnTo>
                    <a:pt x="386" y="110"/>
                  </a:lnTo>
                  <a:lnTo>
                    <a:pt x="389" y="106"/>
                  </a:lnTo>
                  <a:lnTo>
                    <a:pt x="389" y="106"/>
                  </a:lnTo>
                  <a:lnTo>
                    <a:pt x="394" y="98"/>
                  </a:lnTo>
                  <a:lnTo>
                    <a:pt x="397" y="89"/>
                  </a:lnTo>
                  <a:lnTo>
                    <a:pt x="399" y="81"/>
                  </a:lnTo>
                  <a:lnTo>
                    <a:pt x="401" y="72"/>
                  </a:lnTo>
                  <a:lnTo>
                    <a:pt x="401" y="63"/>
                  </a:lnTo>
                  <a:lnTo>
                    <a:pt x="401" y="55"/>
                  </a:lnTo>
                  <a:lnTo>
                    <a:pt x="398" y="47"/>
                  </a:lnTo>
                  <a:lnTo>
                    <a:pt x="395" y="39"/>
                  </a:lnTo>
                  <a:lnTo>
                    <a:pt x="393" y="32"/>
                  </a:lnTo>
                  <a:lnTo>
                    <a:pt x="387" y="25"/>
                  </a:lnTo>
                  <a:lnTo>
                    <a:pt x="382" y="20"/>
                  </a:lnTo>
                  <a:lnTo>
                    <a:pt x="376" y="16"/>
                  </a:lnTo>
                  <a:lnTo>
                    <a:pt x="369" y="12"/>
                  </a:lnTo>
                  <a:lnTo>
                    <a:pt x="361" y="9"/>
                  </a:lnTo>
                  <a:lnTo>
                    <a:pt x="352" y="8"/>
                  </a:lnTo>
                  <a:lnTo>
                    <a:pt x="343" y="8"/>
                  </a:lnTo>
                  <a:lnTo>
                    <a:pt x="343" y="8"/>
                  </a:lnTo>
                  <a:close/>
                  <a:moveTo>
                    <a:pt x="351" y="80"/>
                  </a:moveTo>
                  <a:lnTo>
                    <a:pt x="351" y="80"/>
                  </a:lnTo>
                  <a:lnTo>
                    <a:pt x="348" y="80"/>
                  </a:lnTo>
                  <a:lnTo>
                    <a:pt x="343" y="79"/>
                  </a:lnTo>
                  <a:lnTo>
                    <a:pt x="322" y="77"/>
                  </a:lnTo>
                  <a:lnTo>
                    <a:pt x="258" y="76"/>
                  </a:lnTo>
                  <a:lnTo>
                    <a:pt x="152" y="76"/>
                  </a:lnTo>
                  <a:lnTo>
                    <a:pt x="152" y="76"/>
                  </a:lnTo>
                  <a:lnTo>
                    <a:pt x="102" y="77"/>
                  </a:lnTo>
                  <a:lnTo>
                    <a:pt x="79" y="77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53" y="76"/>
                  </a:lnTo>
                  <a:lnTo>
                    <a:pt x="51" y="73"/>
                  </a:lnTo>
                  <a:lnTo>
                    <a:pt x="50" y="67"/>
                  </a:lnTo>
                  <a:lnTo>
                    <a:pt x="47" y="46"/>
                  </a:lnTo>
                  <a:lnTo>
                    <a:pt x="47" y="46"/>
                  </a:lnTo>
                  <a:lnTo>
                    <a:pt x="96" y="47"/>
                  </a:lnTo>
                  <a:lnTo>
                    <a:pt x="145" y="50"/>
                  </a:lnTo>
                  <a:lnTo>
                    <a:pt x="242" y="56"/>
                  </a:lnTo>
                  <a:lnTo>
                    <a:pt x="242" y="56"/>
                  </a:lnTo>
                  <a:lnTo>
                    <a:pt x="281" y="59"/>
                  </a:lnTo>
                  <a:lnTo>
                    <a:pt x="301" y="59"/>
                  </a:lnTo>
                  <a:lnTo>
                    <a:pt x="319" y="58"/>
                  </a:lnTo>
                  <a:lnTo>
                    <a:pt x="319" y="58"/>
                  </a:lnTo>
                  <a:lnTo>
                    <a:pt x="355" y="53"/>
                  </a:lnTo>
                  <a:lnTo>
                    <a:pt x="355" y="53"/>
                  </a:lnTo>
                  <a:lnTo>
                    <a:pt x="353" y="54"/>
                  </a:lnTo>
                  <a:lnTo>
                    <a:pt x="352" y="56"/>
                  </a:lnTo>
                  <a:lnTo>
                    <a:pt x="351" y="66"/>
                  </a:lnTo>
                  <a:lnTo>
                    <a:pt x="351" y="80"/>
                  </a:lnTo>
                  <a:lnTo>
                    <a:pt x="351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5" name="chenying0907 772"/>
            <p:cNvSpPr>
              <a:spLocks/>
            </p:cNvSpPr>
            <p:nvPr/>
          </p:nvSpPr>
          <p:spPr bwMode="auto">
            <a:xfrm>
              <a:off x="2127251" y="3201988"/>
              <a:ext cx="46038" cy="36513"/>
            </a:xfrm>
            <a:custGeom>
              <a:avLst/>
              <a:gdLst/>
              <a:ahLst/>
              <a:cxnLst>
                <a:cxn ang="0">
                  <a:pos x="115" y="47"/>
                </a:cxn>
                <a:cxn ang="0">
                  <a:pos x="115" y="47"/>
                </a:cxn>
                <a:cxn ang="0">
                  <a:pos x="113" y="35"/>
                </a:cxn>
                <a:cxn ang="0">
                  <a:pos x="111" y="24"/>
                </a:cxn>
                <a:cxn ang="0">
                  <a:pos x="111" y="24"/>
                </a:cxn>
                <a:cxn ang="0">
                  <a:pos x="111" y="19"/>
                </a:cxn>
                <a:cxn ang="0">
                  <a:pos x="109" y="15"/>
                </a:cxn>
                <a:cxn ang="0">
                  <a:pos x="107" y="11"/>
                </a:cxn>
                <a:cxn ang="0">
                  <a:pos x="104" y="7"/>
                </a:cxn>
                <a:cxn ang="0">
                  <a:pos x="102" y="5"/>
                </a:cxn>
                <a:cxn ang="0">
                  <a:pos x="98" y="4"/>
                </a:cxn>
                <a:cxn ang="0">
                  <a:pos x="92" y="2"/>
                </a:cxn>
                <a:cxn ang="0">
                  <a:pos x="88" y="1"/>
                </a:cxn>
                <a:cxn ang="0">
                  <a:pos x="88" y="1"/>
                </a:cxn>
                <a:cxn ang="0">
                  <a:pos x="61" y="2"/>
                </a:cxn>
                <a:cxn ang="0">
                  <a:pos x="61" y="2"/>
                </a:cxn>
                <a:cxn ang="0">
                  <a:pos x="60" y="2"/>
                </a:cxn>
                <a:cxn ang="0">
                  <a:pos x="60" y="2"/>
                </a:cxn>
                <a:cxn ang="0">
                  <a:pos x="56" y="1"/>
                </a:cxn>
                <a:cxn ang="0">
                  <a:pos x="49" y="1"/>
                </a:cxn>
                <a:cxn ang="0">
                  <a:pos x="39" y="1"/>
                </a:cxn>
                <a:cxn ang="0">
                  <a:pos x="39" y="1"/>
                </a:cxn>
                <a:cxn ang="0">
                  <a:pos x="30" y="0"/>
                </a:cxn>
                <a:cxn ang="0">
                  <a:pos x="22" y="1"/>
                </a:cxn>
                <a:cxn ang="0">
                  <a:pos x="18" y="4"/>
                </a:cxn>
                <a:cxn ang="0">
                  <a:pos x="14" y="5"/>
                </a:cxn>
                <a:cxn ang="0">
                  <a:pos x="10" y="9"/>
                </a:cxn>
                <a:cxn ang="0">
                  <a:pos x="7" y="13"/>
                </a:cxn>
                <a:cxn ang="0">
                  <a:pos x="7" y="13"/>
                </a:cxn>
                <a:cxn ang="0">
                  <a:pos x="3" y="23"/>
                </a:cxn>
                <a:cxn ang="0">
                  <a:pos x="1" y="34"/>
                </a:cxn>
                <a:cxn ang="0">
                  <a:pos x="0" y="4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1" y="61"/>
                </a:cxn>
                <a:cxn ang="0">
                  <a:pos x="2" y="65"/>
                </a:cxn>
                <a:cxn ang="0">
                  <a:pos x="5" y="69"/>
                </a:cxn>
                <a:cxn ang="0">
                  <a:pos x="7" y="73"/>
                </a:cxn>
                <a:cxn ang="0">
                  <a:pos x="7" y="73"/>
                </a:cxn>
                <a:cxn ang="0">
                  <a:pos x="10" y="77"/>
                </a:cxn>
                <a:cxn ang="0">
                  <a:pos x="13" y="81"/>
                </a:cxn>
                <a:cxn ang="0">
                  <a:pos x="19" y="85"/>
                </a:cxn>
                <a:cxn ang="0">
                  <a:pos x="27" y="89"/>
                </a:cxn>
                <a:cxn ang="0">
                  <a:pos x="36" y="90"/>
                </a:cxn>
                <a:cxn ang="0">
                  <a:pos x="36" y="90"/>
                </a:cxn>
                <a:cxn ang="0">
                  <a:pos x="73" y="91"/>
                </a:cxn>
                <a:cxn ang="0">
                  <a:pos x="73" y="91"/>
                </a:cxn>
                <a:cxn ang="0">
                  <a:pos x="82" y="91"/>
                </a:cxn>
                <a:cxn ang="0">
                  <a:pos x="91" y="89"/>
                </a:cxn>
                <a:cxn ang="0">
                  <a:pos x="100" y="86"/>
                </a:cxn>
                <a:cxn ang="0">
                  <a:pos x="108" y="81"/>
                </a:cxn>
                <a:cxn ang="0">
                  <a:pos x="108" y="81"/>
                </a:cxn>
                <a:cxn ang="0">
                  <a:pos x="111" y="77"/>
                </a:cxn>
                <a:cxn ang="0">
                  <a:pos x="112" y="73"/>
                </a:cxn>
                <a:cxn ang="0">
                  <a:pos x="115" y="65"/>
                </a:cxn>
                <a:cxn ang="0">
                  <a:pos x="115" y="56"/>
                </a:cxn>
                <a:cxn ang="0">
                  <a:pos x="115" y="47"/>
                </a:cxn>
                <a:cxn ang="0">
                  <a:pos x="115" y="47"/>
                </a:cxn>
              </a:cxnLst>
              <a:rect l="0" t="0" r="r" b="b"/>
              <a:pathLst>
                <a:path w="115" h="91">
                  <a:moveTo>
                    <a:pt x="115" y="47"/>
                  </a:moveTo>
                  <a:lnTo>
                    <a:pt x="115" y="47"/>
                  </a:lnTo>
                  <a:lnTo>
                    <a:pt x="113" y="35"/>
                  </a:lnTo>
                  <a:lnTo>
                    <a:pt x="111" y="24"/>
                  </a:lnTo>
                  <a:lnTo>
                    <a:pt x="111" y="24"/>
                  </a:lnTo>
                  <a:lnTo>
                    <a:pt x="111" y="19"/>
                  </a:lnTo>
                  <a:lnTo>
                    <a:pt x="109" y="15"/>
                  </a:lnTo>
                  <a:lnTo>
                    <a:pt x="107" y="11"/>
                  </a:lnTo>
                  <a:lnTo>
                    <a:pt x="104" y="7"/>
                  </a:lnTo>
                  <a:lnTo>
                    <a:pt x="102" y="5"/>
                  </a:lnTo>
                  <a:lnTo>
                    <a:pt x="98" y="4"/>
                  </a:lnTo>
                  <a:lnTo>
                    <a:pt x="92" y="2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6" y="1"/>
                  </a:lnTo>
                  <a:lnTo>
                    <a:pt x="49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0" y="0"/>
                  </a:lnTo>
                  <a:lnTo>
                    <a:pt x="22" y="1"/>
                  </a:lnTo>
                  <a:lnTo>
                    <a:pt x="18" y="4"/>
                  </a:lnTo>
                  <a:lnTo>
                    <a:pt x="14" y="5"/>
                  </a:lnTo>
                  <a:lnTo>
                    <a:pt x="10" y="9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3" y="23"/>
                  </a:lnTo>
                  <a:lnTo>
                    <a:pt x="1" y="34"/>
                  </a:lnTo>
                  <a:lnTo>
                    <a:pt x="0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" y="61"/>
                  </a:lnTo>
                  <a:lnTo>
                    <a:pt x="2" y="65"/>
                  </a:lnTo>
                  <a:lnTo>
                    <a:pt x="5" y="69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10" y="77"/>
                  </a:lnTo>
                  <a:lnTo>
                    <a:pt x="13" y="81"/>
                  </a:lnTo>
                  <a:lnTo>
                    <a:pt x="19" y="85"/>
                  </a:lnTo>
                  <a:lnTo>
                    <a:pt x="27" y="89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73" y="91"/>
                  </a:lnTo>
                  <a:lnTo>
                    <a:pt x="73" y="91"/>
                  </a:lnTo>
                  <a:lnTo>
                    <a:pt x="82" y="91"/>
                  </a:lnTo>
                  <a:lnTo>
                    <a:pt x="91" y="89"/>
                  </a:lnTo>
                  <a:lnTo>
                    <a:pt x="100" y="86"/>
                  </a:lnTo>
                  <a:lnTo>
                    <a:pt x="108" y="81"/>
                  </a:lnTo>
                  <a:lnTo>
                    <a:pt x="108" y="81"/>
                  </a:lnTo>
                  <a:lnTo>
                    <a:pt x="111" y="77"/>
                  </a:lnTo>
                  <a:lnTo>
                    <a:pt x="112" y="73"/>
                  </a:lnTo>
                  <a:lnTo>
                    <a:pt x="115" y="65"/>
                  </a:lnTo>
                  <a:lnTo>
                    <a:pt x="115" y="56"/>
                  </a:lnTo>
                  <a:lnTo>
                    <a:pt x="115" y="47"/>
                  </a:lnTo>
                  <a:lnTo>
                    <a:pt x="115" y="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6" name="chenying0907 773"/>
            <p:cNvSpPr>
              <a:spLocks/>
            </p:cNvSpPr>
            <p:nvPr/>
          </p:nvSpPr>
          <p:spPr bwMode="auto">
            <a:xfrm>
              <a:off x="2127251" y="3267075"/>
              <a:ext cx="46038" cy="34925"/>
            </a:xfrm>
            <a:custGeom>
              <a:avLst/>
              <a:gdLst/>
              <a:ahLst/>
              <a:cxnLst>
                <a:cxn ang="0">
                  <a:pos x="115" y="47"/>
                </a:cxn>
                <a:cxn ang="0">
                  <a:pos x="115" y="47"/>
                </a:cxn>
                <a:cxn ang="0">
                  <a:pos x="113" y="34"/>
                </a:cxn>
                <a:cxn ang="0">
                  <a:pos x="111" y="24"/>
                </a:cxn>
                <a:cxn ang="0">
                  <a:pos x="111" y="24"/>
                </a:cxn>
                <a:cxn ang="0">
                  <a:pos x="111" y="20"/>
                </a:cxn>
                <a:cxn ang="0">
                  <a:pos x="109" y="14"/>
                </a:cxn>
                <a:cxn ang="0">
                  <a:pos x="107" y="11"/>
                </a:cxn>
                <a:cxn ang="0">
                  <a:pos x="104" y="8"/>
                </a:cxn>
                <a:cxn ang="0">
                  <a:pos x="102" y="5"/>
                </a:cxn>
                <a:cxn ang="0">
                  <a:pos x="98" y="3"/>
                </a:cxn>
                <a:cxn ang="0">
                  <a:pos x="92" y="1"/>
                </a:cxn>
                <a:cxn ang="0">
                  <a:pos x="88" y="1"/>
                </a:cxn>
                <a:cxn ang="0">
                  <a:pos x="88" y="1"/>
                </a:cxn>
                <a:cxn ang="0">
                  <a:pos x="61" y="1"/>
                </a:cxn>
                <a:cxn ang="0">
                  <a:pos x="61" y="1"/>
                </a:cxn>
                <a:cxn ang="0">
                  <a:pos x="60" y="1"/>
                </a:cxn>
                <a:cxn ang="0">
                  <a:pos x="60" y="1"/>
                </a:cxn>
                <a:cxn ang="0">
                  <a:pos x="56" y="0"/>
                </a:cxn>
                <a:cxn ang="0">
                  <a:pos x="49" y="0"/>
                </a:cxn>
                <a:cxn ang="0">
                  <a:pos x="39" y="1"/>
                </a:cxn>
                <a:cxn ang="0">
                  <a:pos x="39" y="1"/>
                </a:cxn>
                <a:cxn ang="0">
                  <a:pos x="30" y="0"/>
                </a:cxn>
                <a:cxn ang="0">
                  <a:pos x="22" y="1"/>
                </a:cxn>
                <a:cxn ang="0">
                  <a:pos x="18" y="3"/>
                </a:cxn>
                <a:cxn ang="0">
                  <a:pos x="14" y="5"/>
                </a:cxn>
                <a:cxn ang="0">
                  <a:pos x="10" y="8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3" y="22"/>
                </a:cxn>
                <a:cxn ang="0">
                  <a:pos x="1" y="33"/>
                </a:cxn>
                <a:cxn ang="0">
                  <a:pos x="0" y="45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1" y="60"/>
                </a:cxn>
                <a:cxn ang="0">
                  <a:pos x="2" y="65"/>
                </a:cxn>
                <a:cxn ang="0">
                  <a:pos x="5" y="69"/>
                </a:cxn>
                <a:cxn ang="0">
                  <a:pos x="7" y="72"/>
                </a:cxn>
                <a:cxn ang="0">
                  <a:pos x="7" y="72"/>
                </a:cxn>
                <a:cxn ang="0">
                  <a:pos x="10" y="76"/>
                </a:cxn>
                <a:cxn ang="0">
                  <a:pos x="13" y="80"/>
                </a:cxn>
                <a:cxn ang="0">
                  <a:pos x="19" y="85"/>
                </a:cxn>
                <a:cxn ang="0">
                  <a:pos x="27" y="88"/>
                </a:cxn>
                <a:cxn ang="0">
                  <a:pos x="36" y="89"/>
                </a:cxn>
                <a:cxn ang="0">
                  <a:pos x="36" y="89"/>
                </a:cxn>
                <a:cxn ang="0">
                  <a:pos x="73" y="90"/>
                </a:cxn>
                <a:cxn ang="0">
                  <a:pos x="73" y="90"/>
                </a:cxn>
                <a:cxn ang="0">
                  <a:pos x="82" y="90"/>
                </a:cxn>
                <a:cxn ang="0">
                  <a:pos x="91" y="89"/>
                </a:cxn>
                <a:cxn ang="0">
                  <a:pos x="100" y="85"/>
                </a:cxn>
                <a:cxn ang="0">
                  <a:pos x="108" y="80"/>
                </a:cxn>
                <a:cxn ang="0">
                  <a:pos x="108" y="80"/>
                </a:cxn>
                <a:cxn ang="0">
                  <a:pos x="111" y="76"/>
                </a:cxn>
                <a:cxn ang="0">
                  <a:pos x="112" y="72"/>
                </a:cxn>
                <a:cxn ang="0">
                  <a:pos x="115" y="64"/>
                </a:cxn>
                <a:cxn ang="0">
                  <a:pos x="115" y="55"/>
                </a:cxn>
                <a:cxn ang="0">
                  <a:pos x="115" y="47"/>
                </a:cxn>
                <a:cxn ang="0">
                  <a:pos x="115" y="47"/>
                </a:cxn>
              </a:cxnLst>
              <a:rect l="0" t="0" r="r" b="b"/>
              <a:pathLst>
                <a:path w="115" h="90">
                  <a:moveTo>
                    <a:pt x="115" y="47"/>
                  </a:moveTo>
                  <a:lnTo>
                    <a:pt x="115" y="47"/>
                  </a:lnTo>
                  <a:lnTo>
                    <a:pt x="113" y="34"/>
                  </a:lnTo>
                  <a:lnTo>
                    <a:pt x="111" y="24"/>
                  </a:lnTo>
                  <a:lnTo>
                    <a:pt x="111" y="24"/>
                  </a:lnTo>
                  <a:lnTo>
                    <a:pt x="111" y="20"/>
                  </a:lnTo>
                  <a:lnTo>
                    <a:pt x="109" y="14"/>
                  </a:lnTo>
                  <a:lnTo>
                    <a:pt x="107" y="11"/>
                  </a:lnTo>
                  <a:lnTo>
                    <a:pt x="104" y="8"/>
                  </a:lnTo>
                  <a:lnTo>
                    <a:pt x="102" y="5"/>
                  </a:lnTo>
                  <a:lnTo>
                    <a:pt x="98" y="3"/>
                  </a:lnTo>
                  <a:lnTo>
                    <a:pt x="92" y="1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56" y="0"/>
                  </a:lnTo>
                  <a:lnTo>
                    <a:pt x="49" y="0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0" y="0"/>
                  </a:lnTo>
                  <a:lnTo>
                    <a:pt x="22" y="1"/>
                  </a:lnTo>
                  <a:lnTo>
                    <a:pt x="18" y="3"/>
                  </a:lnTo>
                  <a:lnTo>
                    <a:pt x="14" y="5"/>
                  </a:lnTo>
                  <a:lnTo>
                    <a:pt x="10" y="8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3" y="22"/>
                  </a:lnTo>
                  <a:lnTo>
                    <a:pt x="1" y="33"/>
                  </a:lnTo>
                  <a:lnTo>
                    <a:pt x="0" y="4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5" y="69"/>
                  </a:lnTo>
                  <a:lnTo>
                    <a:pt x="7" y="72"/>
                  </a:lnTo>
                  <a:lnTo>
                    <a:pt x="7" y="72"/>
                  </a:lnTo>
                  <a:lnTo>
                    <a:pt x="10" y="76"/>
                  </a:lnTo>
                  <a:lnTo>
                    <a:pt x="13" y="80"/>
                  </a:lnTo>
                  <a:lnTo>
                    <a:pt x="19" y="85"/>
                  </a:lnTo>
                  <a:lnTo>
                    <a:pt x="27" y="88"/>
                  </a:lnTo>
                  <a:lnTo>
                    <a:pt x="36" y="89"/>
                  </a:lnTo>
                  <a:lnTo>
                    <a:pt x="36" y="89"/>
                  </a:lnTo>
                  <a:lnTo>
                    <a:pt x="73" y="90"/>
                  </a:lnTo>
                  <a:lnTo>
                    <a:pt x="73" y="90"/>
                  </a:lnTo>
                  <a:lnTo>
                    <a:pt x="82" y="90"/>
                  </a:lnTo>
                  <a:lnTo>
                    <a:pt x="91" y="89"/>
                  </a:lnTo>
                  <a:lnTo>
                    <a:pt x="100" y="85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11" y="76"/>
                  </a:lnTo>
                  <a:lnTo>
                    <a:pt x="112" y="72"/>
                  </a:lnTo>
                  <a:lnTo>
                    <a:pt x="115" y="64"/>
                  </a:lnTo>
                  <a:lnTo>
                    <a:pt x="115" y="55"/>
                  </a:lnTo>
                  <a:lnTo>
                    <a:pt x="115" y="47"/>
                  </a:lnTo>
                  <a:lnTo>
                    <a:pt x="115" y="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7" name="chenying0907 774"/>
            <p:cNvSpPr>
              <a:spLocks/>
            </p:cNvSpPr>
            <p:nvPr/>
          </p:nvSpPr>
          <p:spPr bwMode="auto">
            <a:xfrm>
              <a:off x="2127251" y="3330575"/>
              <a:ext cx="46038" cy="36513"/>
            </a:xfrm>
            <a:custGeom>
              <a:avLst/>
              <a:gdLst/>
              <a:ahLst/>
              <a:cxnLst>
                <a:cxn ang="0">
                  <a:pos x="115" y="47"/>
                </a:cxn>
                <a:cxn ang="0">
                  <a:pos x="115" y="47"/>
                </a:cxn>
                <a:cxn ang="0">
                  <a:pos x="113" y="36"/>
                </a:cxn>
                <a:cxn ang="0">
                  <a:pos x="111" y="24"/>
                </a:cxn>
                <a:cxn ang="0">
                  <a:pos x="111" y="24"/>
                </a:cxn>
                <a:cxn ang="0">
                  <a:pos x="111" y="20"/>
                </a:cxn>
                <a:cxn ang="0">
                  <a:pos x="109" y="16"/>
                </a:cxn>
                <a:cxn ang="0">
                  <a:pos x="107" y="12"/>
                </a:cxn>
                <a:cxn ang="0">
                  <a:pos x="104" y="8"/>
                </a:cxn>
                <a:cxn ang="0">
                  <a:pos x="102" y="5"/>
                </a:cxn>
                <a:cxn ang="0">
                  <a:pos x="98" y="3"/>
                </a:cxn>
                <a:cxn ang="0">
                  <a:pos x="92" y="2"/>
                </a:cxn>
                <a:cxn ang="0">
                  <a:pos x="88" y="2"/>
                </a:cxn>
                <a:cxn ang="0">
                  <a:pos x="88" y="2"/>
                </a:cxn>
                <a:cxn ang="0">
                  <a:pos x="61" y="3"/>
                </a:cxn>
                <a:cxn ang="0">
                  <a:pos x="61" y="3"/>
                </a:cxn>
                <a:cxn ang="0">
                  <a:pos x="60" y="3"/>
                </a:cxn>
                <a:cxn ang="0">
                  <a:pos x="60" y="3"/>
                </a:cxn>
                <a:cxn ang="0">
                  <a:pos x="56" y="2"/>
                </a:cxn>
                <a:cxn ang="0">
                  <a:pos x="49" y="2"/>
                </a:cxn>
                <a:cxn ang="0">
                  <a:pos x="39" y="2"/>
                </a:cxn>
                <a:cxn ang="0">
                  <a:pos x="39" y="2"/>
                </a:cxn>
                <a:cxn ang="0">
                  <a:pos x="30" y="0"/>
                </a:cxn>
                <a:cxn ang="0">
                  <a:pos x="22" y="2"/>
                </a:cxn>
                <a:cxn ang="0">
                  <a:pos x="18" y="3"/>
                </a:cxn>
                <a:cxn ang="0">
                  <a:pos x="14" y="5"/>
                </a:cxn>
                <a:cxn ang="0">
                  <a:pos x="10" y="9"/>
                </a:cxn>
                <a:cxn ang="0">
                  <a:pos x="7" y="13"/>
                </a:cxn>
                <a:cxn ang="0">
                  <a:pos x="7" y="13"/>
                </a:cxn>
                <a:cxn ang="0">
                  <a:pos x="3" y="22"/>
                </a:cxn>
                <a:cxn ang="0">
                  <a:pos x="1" y="34"/>
                </a:cxn>
                <a:cxn ang="0">
                  <a:pos x="0" y="45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1" y="62"/>
                </a:cxn>
                <a:cxn ang="0">
                  <a:pos x="2" y="66"/>
                </a:cxn>
                <a:cxn ang="0">
                  <a:pos x="5" y="70"/>
                </a:cxn>
                <a:cxn ang="0">
                  <a:pos x="7" y="74"/>
                </a:cxn>
                <a:cxn ang="0">
                  <a:pos x="7" y="74"/>
                </a:cxn>
                <a:cxn ang="0">
                  <a:pos x="10" y="77"/>
                </a:cxn>
                <a:cxn ang="0">
                  <a:pos x="13" y="80"/>
                </a:cxn>
                <a:cxn ang="0">
                  <a:pos x="19" y="85"/>
                </a:cxn>
                <a:cxn ang="0">
                  <a:pos x="27" y="89"/>
                </a:cxn>
                <a:cxn ang="0">
                  <a:pos x="36" y="91"/>
                </a:cxn>
                <a:cxn ang="0">
                  <a:pos x="36" y="91"/>
                </a:cxn>
                <a:cxn ang="0">
                  <a:pos x="73" y="92"/>
                </a:cxn>
                <a:cxn ang="0">
                  <a:pos x="73" y="92"/>
                </a:cxn>
                <a:cxn ang="0">
                  <a:pos x="82" y="92"/>
                </a:cxn>
                <a:cxn ang="0">
                  <a:pos x="91" y="89"/>
                </a:cxn>
                <a:cxn ang="0">
                  <a:pos x="100" y="85"/>
                </a:cxn>
                <a:cxn ang="0">
                  <a:pos x="108" y="80"/>
                </a:cxn>
                <a:cxn ang="0">
                  <a:pos x="108" y="80"/>
                </a:cxn>
                <a:cxn ang="0">
                  <a:pos x="111" y="77"/>
                </a:cxn>
                <a:cxn ang="0">
                  <a:pos x="112" y="74"/>
                </a:cxn>
                <a:cxn ang="0">
                  <a:pos x="115" y="64"/>
                </a:cxn>
                <a:cxn ang="0">
                  <a:pos x="115" y="57"/>
                </a:cxn>
                <a:cxn ang="0">
                  <a:pos x="115" y="47"/>
                </a:cxn>
                <a:cxn ang="0">
                  <a:pos x="115" y="47"/>
                </a:cxn>
              </a:cxnLst>
              <a:rect l="0" t="0" r="r" b="b"/>
              <a:pathLst>
                <a:path w="115" h="92">
                  <a:moveTo>
                    <a:pt x="115" y="47"/>
                  </a:moveTo>
                  <a:lnTo>
                    <a:pt x="115" y="47"/>
                  </a:lnTo>
                  <a:lnTo>
                    <a:pt x="113" y="36"/>
                  </a:lnTo>
                  <a:lnTo>
                    <a:pt x="111" y="24"/>
                  </a:lnTo>
                  <a:lnTo>
                    <a:pt x="111" y="24"/>
                  </a:lnTo>
                  <a:lnTo>
                    <a:pt x="111" y="20"/>
                  </a:lnTo>
                  <a:lnTo>
                    <a:pt x="109" y="16"/>
                  </a:lnTo>
                  <a:lnTo>
                    <a:pt x="107" y="12"/>
                  </a:lnTo>
                  <a:lnTo>
                    <a:pt x="104" y="8"/>
                  </a:lnTo>
                  <a:lnTo>
                    <a:pt x="102" y="5"/>
                  </a:lnTo>
                  <a:lnTo>
                    <a:pt x="98" y="3"/>
                  </a:lnTo>
                  <a:lnTo>
                    <a:pt x="92" y="2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6" y="2"/>
                  </a:lnTo>
                  <a:lnTo>
                    <a:pt x="49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8" y="3"/>
                  </a:lnTo>
                  <a:lnTo>
                    <a:pt x="14" y="5"/>
                  </a:lnTo>
                  <a:lnTo>
                    <a:pt x="10" y="9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3" y="22"/>
                  </a:lnTo>
                  <a:lnTo>
                    <a:pt x="1" y="34"/>
                  </a:lnTo>
                  <a:lnTo>
                    <a:pt x="0" y="45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" y="62"/>
                  </a:lnTo>
                  <a:lnTo>
                    <a:pt x="2" y="66"/>
                  </a:lnTo>
                  <a:lnTo>
                    <a:pt x="5" y="70"/>
                  </a:lnTo>
                  <a:lnTo>
                    <a:pt x="7" y="74"/>
                  </a:lnTo>
                  <a:lnTo>
                    <a:pt x="7" y="74"/>
                  </a:lnTo>
                  <a:lnTo>
                    <a:pt x="10" y="77"/>
                  </a:lnTo>
                  <a:lnTo>
                    <a:pt x="13" y="80"/>
                  </a:lnTo>
                  <a:lnTo>
                    <a:pt x="19" y="85"/>
                  </a:lnTo>
                  <a:lnTo>
                    <a:pt x="27" y="89"/>
                  </a:lnTo>
                  <a:lnTo>
                    <a:pt x="36" y="91"/>
                  </a:lnTo>
                  <a:lnTo>
                    <a:pt x="36" y="91"/>
                  </a:lnTo>
                  <a:lnTo>
                    <a:pt x="73" y="92"/>
                  </a:lnTo>
                  <a:lnTo>
                    <a:pt x="73" y="92"/>
                  </a:lnTo>
                  <a:lnTo>
                    <a:pt x="82" y="92"/>
                  </a:lnTo>
                  <a:lnTo>
                    <a:pt x="91" y="89"/>
                  </a:lnTo>
                  <a:lnTo>
                    <a:pt x="100" y="85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11" y="77"/>
                  </a:lnTo>
                  <a:lnTo>
                    <a:pt x="112" y="74"/>
                  </a:lnTo>
                  <a:lnTo>
                    <a:pt x="115" y="64"/>
                  </a:lnTo>
                  <a:lnTo>
                    <a:pt x="115" y="57"/>
                  </a:lnTo>
                  <a:lnTo>
                    <a:pt x="115" y="47"/>
                  </a:lnTo>
                  <a:lnTo>
                    <a:pt x="115" y="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8" name="chenying0907 775"/>
            <p:cNvSpPr>
              <a:spLocks/>
            </p:cNvSpPr>
            <p:nvPr/>
          </p:nvSpPr>
          <p:spPr bwMode="auto">
            <a:xfrm>
              <a:off x="2127251" y="3395663"/>
              <a:ext cx="46038" cy="36513"/>
            </a:xfrm>
            <a:custGeom>
              <a:avLst/>
              <a:gdLst/>
              <a:ahLst/>
              <a:cxnLst>
                <a:cxn ang="0">
                  <a:pos x="115" y="46"/>
                </a:cxn>
                <a:cxn ang="0">
                  <a:pos x="115" y="46"/>
                </a:cxn>
                <a:cxn ang="0">
                  <a:pos x="113" y="34"/>
                </a:cxn>
                <a:cxn ang="0">
                  <a:pos x="111" y="23"/>
                </a:cxn>
                <a:cxn ang="0">
                  <a:pos x="111" y="23"/>
                </a:cxn>
                <a:cxn ang="0">
                  <a:pos x="111" y="18"/>
                </a:cxn>
                <a:cxn ang="0">
                  <a:pos x="109" y="14"/>
                </a:cxn>
                <a:cxn ang="0">
                  <a:pos x="107" y="10"/>
                </a:cxn>
                <a:cxn ang="0">
                  <a:pos x="104" y="8"/>
                </a:cxn>
                <a:cxn ang="0">
                  <a:pos x="102" y="4"/>
                </a:cxn>
                <a:cxn ang="0">
                  <a:pos x="98" y="2"/>
                </a:cxn>
                <a:cxn ang="0">
                  <a:pos x="92" y="1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61" y="1"/>
                </a:cxn>
                <a:cxn ang="0">
                  <a:pos x="61" y="1"/>
                </a:cxn>
                <a:cxn ang="0">
                  <a:pos x="60" y="1"/>
                </a:cxn>
                <a:cxn ang="0">
                  <a:pos x="60" y="1"/>
                </a:cxn>
                <a:cxn ang="0">
                  <a:pos x="56" y="0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30" y="0"/>
                </a:cxn>
                <a:cxn ang="0">
                  <a:pos x="22" y="1"/>
                </a:cxn>
                <a:cxn ang="0">
                  <a:pos x="18" y="2"/>
                </a:cxn>
                <a:cxn ang="0">
                  <a:pos x="14" y="5"/>
                </a:cxn>
                <a:cxn ang="0">
                  <a:pos x="10" y="8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3" y="22"/>
                </a:cxn>
                <a:cxn ang="0">
                  <a:pos x="1" y="32"/>
                </a:cxn>
                <a:cxn ang="0">
                  <a:pos x="0" y="43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1" y="60"/>
                </a:cxn>
                <a:cxn ang="0">
                  <a:pos x="2" y="65"/>
                </a:cxn>
                <a:cxn ang="0">
                  <a:pos x="5" y="69"/>
                </a:cxn>
                <a:cxn ang="0">
                  <a:pos x="7" y="72"/>
                </a:cxn>
                <a:cxn ang="0">
                  <a:pos x="7" y="72"/>
                </a:cxn>
                <a:cxn ang="0">
                  <a:pos x="10" y="76"/>
                </a:cxn>
                <a:cxn ang="0">
                  <a:pos x="13" y="80"/>
                </a:cxn>
                <a:cxn ang="0">
                  <a:pos x="19" y="85"/>
                </a:cxn>
                <a:cxn ang="0">
                  <a:pos x="27" y="87"/>
                </a:cxn>
                <a:cxn ang="0">
                  <a:pos x="36" y="89"/>
                </a:cxn>
                <a:cxn ang="0">
                  <a:pos x="36" y="89"/>
                </a:cxn>
                <a:cxn ang="0">
                  <a:pos x="73" y="90"/>
                </a:cxn>
                <a:cxn ang="0">
                  <a:pos x="73" y="90"/>
                </a:cxn>
                <a:cxn ang="0">
                  <a:pos x="82" y="90"/>
                </a:cxn>
                <a:cxn ang="0">
                  <a:pos x="91" y="89"/>
                </a:cxn>
                <a:cxn ang="0">
                  <a:pos x="100" y="85"/>
                </a:cxn>
                <a:cxn ang="0">
                  <a:pos x="108" y="80"/>
                </a:cxn>
                <a:cxn ang="0">
                  <a:pos x="108" y="80"/>
                </a:cxn>
                <a:cxn ang="0">
                  <a:pos x="111" y="76"/>
                </a:cxn>
                <a:cxn ang="0">
                  <a:pos x="112" y="72"/>
                </a:cxn>
                <a:cxn ang="0">
                  <a:pos x="115" y="64"/>
                </a:cxn>
                <a:cxn ang="0">
                  <a:pos x="115" y="55"/>
                </a:cxn>
                <a:cxn ang="0">
                  <a:pos x="115" y="46"/>
                </a:cxn>
                <a:cxn ang="0">
                  <a:pos x="115" y="46"/>
                </a:cxn>
              </a:cxnLst>
              <a:rect l="0" t="0" r="r" b="b"/>
              <a:pathLst>
                <a:path w="115" h="90">
                  <a:moveTo>
                    <a:pt x="115" y="46"/>
                  </a:moveTo>
                  <a:lnTo>
                    <a:pt x="115" y="46"/>
                  </a:lnTo>
                  <a:lnTo>
                    <a:pt x="113" y="34"/>
                  </a:lnTo>
                  <a:lnTo>
                    <a:pt x="111" y="23"/>
                  </a:lnTo>
                  <a:lnTo>
                    <a:pt x="111" y="23"/>
                  </a:lnTo>
                  <a:lnTo>
                    <a:pt x="111" y="18"/>
                  </a:lnTo>
                  <a:lnTo>
                    <a:pt x="109" y="14"/>
                  </a:lnTo>
                  <a:lnTo>
                    <a:pt x="107" y="10"/>
                  </a:lnTo>
                  <a:lnTo>
                    <a:pt x="104" y="8"/>
                  </a:lnTo>
                  <a:lnTo>
                    <a:pt x="102" y="4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56" y="0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0" y="0"/>
                  </a:lnTo>
                  <a:lnTo>
                    <a:pt x="22" y="1"/>
                  </a:lnTo>
                  <a:lnTo>
                    <a:pt x="18" y="2"/>
                  </a:lnTo>
                  <a:lnTo>
                    <a:pt x="14" y="5"/>
                  </a:lnTo>
                  <a:lnTo>
                    <a:pt x="10" y="8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3" y="22"/>
                  </a:lnTo>
                  <a:lnTo>
                    <a:pt x="1" y="32"/>
                  </a:lnTo>
                  <a:lnTo>
                    <a:pt x="0" y="4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5" y="69"/>
                  </a:lnTo>
                  <a:lnTo>
                    <a:pt x="7" y="72"/>
                  </a:lnTo>
                  <a:lnTo>
                    <a:pt x="7" y="72"/>
                  </a:lnTo>
                  <a:lnTo>
                    <a:pt x="10" y="76"/>
                  </a:lnTo>
                  <a:lnTo>
                    <a:pt x="13" y="80"/>
                  </a:lnTo>
                  <a:lnTo>
                    <a:pt x="19" y="85"/>
                  </a:lnTo>
                  <a:lnTo>
                    <a:pt x="27" y="87"/>
                  </a:lnTo>
                  <a:lnTo>
                    <a:pt x="36" y="89"/>
                  </a:lnTo>
                  <a:lnTo>
                    <a:pt x="36" y="89"/>
                  </a:lnTo>
                  <a:lnTo>
                    <a:pt x="73" y="90"/>
                  </a:lnTo>
                  <a:lnTo>
                    <a:pt x="73" y="90"/>
                  </a:lnTo>
                  <a:lnTo>
                    <a:pt x="82" y="90"/>
                  </a:lnTo>
                  <a:lnTo>
                    <a:pt x="91" y="89"/>
                  </a:lnTo>
                  <a:lnTo>
                    <a:pt x="100" y="85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11" y="76"/>
                  </a:lnTo>
                  <a:lnTo>
                    <a:pt x="112" y="72"/>
                  </a:lnTo>
                  <a:lnTo>
                    <a:pt x="115" y="64"/>
                  </a:lnTo>
                  <a:lnTo>
                    <a:pt x="115" y="55"/>
                  </a:lnTo>
                  <a:lnTo>
                    <a:pt x="115" y="46"/>
                  </a:lnTo>
                  <a:lnTo>
                    <a:pt x="115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9" name="chenying0907 776"/>
            <p:cNvSpPr>
              <a:spLocks/>
            </p:cNvSpPr>
            <p:nvPr/>
          </p:nvSpPr>
          <p:spPr bwMode="auto">
            <a:xfrm>
              <a:off x="2452688" y="3208338"/>
              <a:ext cx="46038" cy="36513"/>
            </a:xfrm>
            <a:custGeom>
              <a:avLst/>
              <a:gdLst/>
              <a:ahLst/>
              <a:cxnLst>
                <a:cxn ang="0">
                  <a:pos x="114" y="47"/>
                </a:cxn>
                <a:cxn ang="0">
                  <a:pos x="114" y="47"/>
                </a:cxn>
                <a:cxn ang="0">
                  <a:pos x="114" y="35"/>
                </a:cxn>
                <a:cxn ang="0">
                  <a:pos x="112" y="25"/>
                </a:cxn>
                <a:cxn ang="0">
                  <a:pos x="112" y="25"/>
                </a:cxn>
                <a:cxn ang="0">
                  <a:pos x="112" y="20"/>
                </a:cxn>
                <a:cxn ang="0">
                  <a:pos x="110" y="16"/>
                </a:cxn>
                <a:cxn ang="0">
                  <a:pos x="108" y="12"/>
                </a:cxn>
                <a:cxn ang="0">
                  <a:pos x="105" y="8"/>
                </a:cxn>
                <a:cxn ang="0">
                  <a:pos x="101" y="5"/>
                </a:cxn>
                <a:cxn ang="0">
                  <a:pos x="97" y="4"/>
                </a:cxn>
                <a:cxn ang="0">
                  <a:pos x="93" y="3"/>
                </a:cxn>
                <a:cxn ang="0">
                  <a:pos x="89" y="1"/>
                </a:cxn>
                <a:cxn ang="0">
                  <a:pos x="89" y="1"/>
                </a:cxn>
                <a:cxn ang="0">
                  <a:pos x="62" y="3"/>
                </a:cxn>
                <a:cxn ang="0">
                  <a:pos x="62" y="3"/>
                </a:cxn>
                <a:cxn ang="0">
                  <a:pos x="61" y="3"/>
                </a:cxn>
                <a:cxn ang="0">
                  <a:pos x="61" y="3"/>
                </a:cxn>
                <a:cxn ang="0">
                  <a:pos x="55" y="1"/>
                </a:cxn>
                <a:cxn ang="0">
                  <a:pos x="50" y="1"/>
                </a:cxn>
                <a:cxn ang="0">
                  <a:pos x="40" y="1"/>
                </a:cxn>
                <a:cxn ang="0">
                  <a:pos x="40" y="1"/>
                </a:cxn>
                <a:cxn ang="0">
                  <a:pos x="30" y="0"/>
                </a:cxn>
                <a:cxn ang="0">
                  <a:pos x="21" y="1"/>
                </a:cxn>
                <a:cxn ang="0">
                  <a:pos x="17" y="4"/>
                </a:cxn>
                <a:cxn ang="0">
                  <a:pos x="15" y="5"/>
                </a:cxn>
                <a:cxn ang="0">
                  <a:pos x="11" y="9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3" y="23"/>
                </a:cxn>
                <a:cxn ang="0">
                  <a:pos x="2" y="34"/>
                </a:cxn>
                <a:cxn ang="0">
                  <a:pos x="0" y="4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61"/>
                </a:cxn>
                <a:cxn ang="0">
                  <a:pos x="3" y="65"/>
                </a:cxn>
                <a:cxn ang="0">
                  <a:pos x="4" y="69"/>
                </a:cxn>
                <a:cxn ang="0">
                  <a:pos x="8" y="73"/>
                </a:cxn>
                <a:cxn ang="0">
                  <a:pos x="8" y="73"/>
                </a:cxn>
                <a:cxn ang="0">
                  <a:pos x="10" y="77"/>
                </a:cxn>
                <a:cxn ang="0">
                  <a:pos x="12" y="81"/>
                </a:cxn>
                <a:cxn ang="0">
                  <a:pos x="20" y="86"/>
                </a:cxn>
                <a:cxn ang="0">
                  <a:pos x="28" y="89"/>
                </a:cxn>
                <a:cxn ang="0">
                  <a:pos x="37" y="90"/>
                </a:cxn>
                <a:cxn ang="0">
                  <a:pos x="37" y="90"/>
                </a:cxn>
                <a:cxn ang="0">
                  <a:pos x="74" y="91"/>
                </a:cxn>
                <a:cxn ang="0">
                  <a:pos x="74" y="91"/>
                </a:cxn>
                <a:cxn ang="0">
                  <a:pos x="83" y="91"/>
                </a:cxn>
                <a:cxn ang="0">
                  <a:pos x="92" y="89"/>
                </a:cxn>
                <a:cxn ang="0">
                  <a:pos x="101" y="86"/>
                </a:cxn>
                <a:cxn ang="0">
                  <a:pos x="108" y="81"/>
                </a:cxn>
                <a:cxn ang="0">
                  <a:pos x="108" y="81"/>
                </a:cxn>
                <a:cxn ang="0">
                  <a:pos x="110" y="77"/>
                </a:cxn>
                <a:cxn ang="0">
                  <a:pos x="113" y="73"/>
                </a:cxn>
                <a:cxn ang="0">
                  <a:pos x="114" y="65"/>
                </a:cxn>
                <a:cxn ang="0">
                  <a:pos x="114" y="56"/>
                </a:cxn>
                <a:cxn ang="0">
                  <a:pos x="114" y="47"/>
                </a:cxn>
                <a:cxn ang="0">
                  <a:pos x="114" y="47"/>
                </a:cxn>
              </a:cxnLst>
              <a:rect l="0" t="0" r="r" b="b"/>
              <a:pathLst>
                <a:path w="114" h="91">
                  <a:moveTo>
                    <a:pt x="114" y="47"/>
                  </a:moveTo>
                  <a:lnTo>
                    <a:pt x="114" y="47"/>
                  </a:lnTo>
                  <a:lnTo>
                    <a:pt x="114" y="35"/>
                  </a:lnTo>
                  <a:lnTo>
                    <a:pt x="112" y="25"/>
                  </a:lnTo>
                  <a:lnTo>
                    <a:pt x="112" y="25"/>
                  </a:lnTo>
                  <a:lnTo>
                    <a:pt x="112" y="20"/>
                  </a:lnTo>
                  <a:lnTo>
                    <a:pt x="110" y="16"/>
                  </a:lnTo>
                  <a:lnTo>
                    <a:pt x="108" y="12"/>
                  </a:lnTo>
                  <a:lnTo>
                    <a:pt x="105" y="8"/>
                  </a:lnTo>
                  <a:lnTo>
                    <a:pt x="101" y="5"/>
                  </a:lnTo>
                  <a:lnTo>
                    <a:pt x="97" y="4"/>
                  </a:lnTo>
                  <a:lnTo>
                    <a:pt x="93" y="3"/>
                  </a:lnTo>
                  <a:lnTo>
                    <a:pt x="89" y="1"/>
                  </a:lnTo>
                  <a:lnTo>
                    <a:pt x="89" y="1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55" y="1"/>
                  </a:lnTo>
                  <a:lnTo>
                    <a:pt x="50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30" y="0"/>
                  </a:lnTo>
                  <a:lnTo>
                    <a:pt x="21" y="1"/>
                  </a:lnTo>
                  <a:lnTo>
                    <a:pt x="17" y="4"/>
                  </a:lnTo>
                  <a:lnTo>
                    <a:pt x="15" y="5"/>
                  </a:lnTo>
                  <a:lnTo>
                    <a:pt x="11" y="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3" y="23"/>
                  </a:lnTo>
                  <a:lnTo>
                    <a:pt x="2" y="34"/>
                  </a:lnTo>
                  <a:lnTo>
                    <a:pt x="0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1"/>
                  </a:lnTo>
                  <a:lnTo>
                    <a:pt x="3" y="65"/>
                  </a:lnTo>
                  <a:lnTo>
                    <a:pt x="4" y="69"/>
                  </a:lnTo>
                  <a:lnTo>
                    <a:pt x="8" y="73"/>
                  </a:lnTo>
                  <a:lnTo>
                    <a:pt x="8" y="73"/>
                  </a:lnTo>
                  <a:lnTo>
                    <a:pt x="10" y="77"/>
                  </a:lnTo>
                  <a:lnTo>
                    <a:pt x="12" y="81"/>
                  </a:lnTo>
                  <a:lnTo>
                    <a:pt x="20" y="86"/>
                  </a:lnTo>
                  <a:lnTo>
                    <a:pt x="28" y="89"/>
                  </a:lnTo>
                  <a:lnTo>
                    <a:pt x="37" y="90"/>
                  </a:lnTo>
                  <a:lnTo>
                    <a:pt x="37" y="90"/>
                  </a:lnTo>
                  <a:lnTo>
                    <a:pt x="74" y="91"/>
                  </a:lnTo>
                  <a:lnTo>
                    <a:pt x="74" y="91"/>
                  </a:lnTo>
                  <a:lnTo>
                    <a:pt x="83" y="91"/>
                  </a:lnTo>
                  <a:lnTo>
                    <a:pt x="92" y="89"/>
                  </a:lnTo>
                  <a:lnTo>
                    <a:pt x="101" y="86"/>
                  </a:lnTo>
                  <a:lnTo>
                    <a:pt x="108" y="81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3" y="73"/>
                  </a:lnTo>
                  <a:lnTo>
                    <a:pt x="114" y="65"/>
                  </a:lnTo>
                  <a:lnTo>
                    <a:pt x="114" y="56"/>
                  </a:lnTo>
                  <a:lnTo>
                    <a:pt x="114" y="47"/>
                  </a:lnTo>
                  <a:lnTo>
                    <a:pt x="114" y="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0" name="chenying0907 777"/>
            <p:cNvSpPr>
              <a:spLocks/>
            </p:cNvSpPr>
            <p:nvPr/>
          </p:nvSpPr>
          <p:spPr bwMode="auto">
            <a:xfrm>
              <a:off x="2452688" y="3273425"/>
              <a:ext cx="46038" cy="36513"/>
            </a:xfrm>
            <a:custGeom>
              <a:avLst/>
              <a:gdLst/>
              <a:ahLst/>
              <a:cxnLst>
                <a:cxn ang="0">
                  <a:pos x="114" y="47"/>
                </a:cxn>
                <a:cxn ang="0">
                  <a:pos x="114" y="47"/>
                </a:cxn>
                <a:cxn ang="0">
                  <a:pos x="114" y="34"/>
                </a:cxn>
                <a:cxn ang="0">
                  <a:pos x="112" y="24"/>
                </a:cxn>
                <a:cxn ang="0">
                  <a:pos x="112" y="24"/>
                </a:cxn>
                <a:cxn ang="0">
                  <a:pos x="112" y="20"/>
                </a:cxn>
                <a:cxn ang="0">
                  <a:pos x="110" y="15"/>
                </a:cxn>
                <a:cxn ang="0">
                  <a:pos x="108" y="11"/>
                </a:cxn>
                <a:cxn ang="0">
                  <a:pos x="105" y="8"/>
                </a:cxn>
                <a:cxn ang="0">
                  <a:pos x="101" y="6"/>
                </a:cxn>
                <a:cxn ang="0">
                  <a:pos x="97" y="3"/>
                </a:cxn>
                <a:cxn ang="0">
                  <a:pos x="93" y="2"/>
                </a:cxn>
                <a:cxn ang="0">
                  <a:pos x="89" y="2"/>
                </a:cxn>
                <a:cxn ang="0">
                  <a:pos x="89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61" y="2"/>
                </a:cxn>
                <a:cxn ang="0">
                  <a:pos x="61" y="2"/>
                </a:cxn>
                <a:cxn ang="0">
                  <a:pos x="55" y="0"/>
                </a:cxn>
                <a:cxn ang="0">
                  <a:pos x="50" y="0"/>
                </a:cxn>
                <a:cxn ang="0">
                  <a:pos x="40" y="2"/>
                </a:cxn>
                <a:cxn ang="0">
                  <a:pos x="40" y="2"/>
                </a:cxn>
                <a:cxn ang="0">
                  <a:pos x="30" y="0"/>
                </a:cxn>
                <a:cxn ang="0">
                  <a:pos x="21" y="2"/>
                </a:cxn>
                <a:cxn ang="0">
                  <a:pos x="17" y="3"/>
                </a:cxn>
                <a:cxn ang="0">
                  <a:pos x="15" y="6"/>
                </a:cxn>
                <a:cxn ang="0">
                  <a:pos x="11" y="8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3" y="23"/>
                </a:cxn>
                <a:cxn ang="0">
                  <a:pos x="2" y="33"/>
                </a:cxn>
                <a:cxn ang="0">
                  <a:pos x="0" y="45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61"/>
                </a:cxn>
                <a:cxn ang="0">
                  <a:pos x="3" y="66"/>
                </a:cxn>
                <a:cxn ang="0">
                  <a:pos x="4" y="70"/>
                </a:cxn>
                <a:cxn ang="0">
                  <a:pos x="8" y="72"/>
                </a:cxn>
                <a:cxn ang="0">
                  <a:pos x="8" y="72"/>
                </a:cxn>
                <a:cxn ang="0">
                  <a:pos x="10" y="76"/>
                </a:cxn>
                <a:cxn ang="0">
                  <a:pos x="12" y="80"/>
                </a:cxn>
                <a:cxn ang="0">
                  <a:pos x="20" y="85"/>
                </a:cxn>
                <a:cxn ang="0">
                  <a:pos x="28" y="88"/>
                </a:cxn>
                <a:cxn ang="0">
                  <a:pos x="37" y="89"/>
                </a:cxn>
                <a:cxn ang="0">
                  <a:pos x="37" y="89"/>
                </a:cxn>
                <a:cxn ang="0">
                  <a:pos x="74" y="91"/>
                </a:cxn>
                <a:cxn ang="0">
                  <a:pos x="74" y="91"/>
                </a:cxn>
                <a:cxn ang="0">
                  <a:pos x="83" y="91"/>
                </a:cxn>
                <a:cxn ang="0">
                  <a:pos x="92" y="89"/>
                </a:cxn>
                <a:cxn ang="0">
                  <a:pos x="101" y="85"/>
                </a:cxn>
                <a:cxn ang="0">
                  <a:pos x="108" y="80"/>
                </a:cxn>
                <a:cxn ang="0">
                  <a:pos x="108" y="80"/>
                </a:cxn>
                <a:cxn ang="0">
                  <a:pos x="110" y="76"/>
                </a:cxn>
                <a:cxn ang="0">
                  <a:pos x="113" y="72"/>
                </a:cxn>
                <a:cxn ang="0">
                  <a:pos x="114" y="64"/>
                </a:cxn>
                <a:cxn ang="0">
                  <a:pos x="114" y="55"/>
                </a:cxn>
                <a:cxn ang="0">
                  <a:pos x="114" y="47"/>
                </a:cxn>
                <a:cxn ang="0">
                  <a:pos x="114" y="47"/>
                </a:cxn>
              </a:cxnLst>
              <a:rect l="0" t="0" r="r" b="b"/>
              <a:pathLst>
                <a:path w="114" h="91">
                  <a:moveTo>
                    <a:pt x="114" y="47"/>
                  </a:moveTo>
                  <a:lnTo>
                    <a:pt x="114" y="47"/>
                  </a:lnTo>
                  <a:lnTo>
                    <a:pt x="114" y="3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0"/>
                  </a:lnTo>
                  <a:lnTo>
                    <a:pt x="110" y="15"/>
                  </a:lnTo>
                  <a:lnTo>
                    <a:pt x="108" y="11"/>
                  </a:lnTo>
                  <a:lnTo>
                    <a:pt x="105" y="8"/>
                  </a:lnTo>
                  <a:lnTo>
                    <a:pt x="101" y="6"/>
                  </a:lnTo>
                  <a:lnTo>
                    <a:pt x="97" y="3"/>
                  </a:lnTo>
                  <a:lnTo>
                    <a:pt x="93" y="2"/>
                  </a:lnTo>
                  <a:lnTo>
                    <a:pt x="89" y="2"/>
                  </a:lnTo>
                  <a:lnTo>
                    <a:pt x="89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0" y="0"/>
                  </a:lnTo>
                  <a:lnTo>
                    <a:pt x="21" y="2"/>
                  </a:lnTo>
                  <a:lnTo>
                    <a:pt x="17" y="3"/>
                  </a:lnTo>
                  <a:lnTo>
                    <a:pt x="15" y="6"/>
                  </a:lnTo>
                  <a:lnTo>
                    <a:pt x="11" y="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3" y="23"/>
                  </a:lnTo>
                  <a:lnTo>
                    <a:pt x="2" y="33"/>
                  </a:lnTo>
                  <a:lnTo>
                    <a:pt x="0" y="4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3" y="66"/>
                  </a:lnTo>
                  <a:lnTo>
                    <a:pt x="4" y="70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10" y="76"/>
                  </a:lnTo>
                  <a:lnTo>
                    <a:pt x="12" y="80"/>
                  </a:lnTo>
                  <a:lnTo>
                    <a:pt x="20" y="85"/>
                  </a:lnTo>
                  <a:lnTo>
                    <a:pt x="28" y="88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74" y="91"/>
                  </a:lnTo>
                  <a:lnTo>
                    <a:pt x="74" y="91"/>
                  </a:lnTo>
                  <a:lnTo>
                    <a:pt x="83" y="91"/>
                  </a:lnTo>
                  <a:lnTo>
                    <a:pt x="92" y="89"/>
                  </a:lnTo>
                  <a:lnTo>
                    <a:pt x="101" y="85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10" y="76"/>
                  </a:lnTo>
                  <a:lnTo>
                    <a:pt x="113" y="72"/>
                  </a:lnTo>
                  <a:lnTo>
                    <a:pt x="114" y="64"/>
                  </a:lnTo>
                  <a:lnTo>
                    <a:pt x="114" y="55"/>
                  </a:lnTo>
                  <a:lnTo>
                    <a:pt x="114" y="47"/>
                  </a:lnTo>
                  <a:lnTo>
                    <a:pt x="114" y="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1" name="chenying0907 778"/>
            <p:cNvSpPr>
              <a:spLocks/>
            </p:cNvSpPr>
            <p:nvPr/>
          </p:nvSpPr>
          <p:spPr bwMode="auto">
            <a:xfrm>
              <a:off x="2452688" y="3338513"/>
              <a:ext cx="46038" cy="36513"/>
            </a:xfrm>
            <a:custGeom>
              <a:avLst/>
              <a:gdLst/>
              <a:ahLst/>
              <a:cxnLst>
                <a:cxn ang="0">
                  <a:pos x="114" y="47"/>
                </a:cxn>
                <a:cxn ang="0">
                  <a:pos x="114" y="47"/>
                </a:cxn>
                <a:cxn ang="0">
                  <a:pos x="114" y="35"/>
                </a:cxn>
                <a:cxn ang="0">
                  <a:pos x="112" y="23"/>
                </a:cxn>
                <a:cxn ang="0">
                  <a:pos x="112" y="23"/>
                </a:cxn>
                <a:cxn ang="0">
                  <a:pos x="112" y="19"/>
                </a:cxn>
                <a:cxn ang="0">
                  <a:pos x="110" y="15"/>
                </a:cxn>
                <a:cxn ang="0">
                  <a:pos x="108" y="11"/>
                </a:cxn>
                <a:cxn ang="0">
                  <a:pos x="105" y="7"/>
                </a:cxn>
                <a:cxn ang="0">
                  <a:pos x="101" y="5"/>
                </a:cxn>
                <a:cxn ang="0">
                  <a:pos x="97" y="2"/>
                </a:cxn>
                <a:cxn ang="0">
                  <a:pos x="93" y="1"/>
                </a:cxn>
                <a:cxn ang="0">
                  <a:pos x="89" y="1"/>
                </a:cxn>
                <a:cxn ang="0">
                  <a:pos x="89" y="1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61" y="2"/>
                </a:cxn>
                <a:cxn ang="0">
                  <a:pos x="61" y="2"/>
                </a:cxn>
                <a:cxn ang="0">
                  <a:pos x="55" y="1"/>
                </a:cxn>
                <a:cxn ang="0">
                  <a:pos x="50" y="1"/>
                </a:cxn>
                <a:cxn ang="0">
                  <a:pos x="40" y="1"/>
                </a:cxn>
                <a:cxn ang="0">
                  <a:pos x="40" y="1"/>
                </a:cxn>
                <a:cxn ang="0">
                  <a:pos x="30" y="0"/>
                </a:cxn>
                <a:cxn ang="0">
                  <a:pos x="21" y="1"/>
                </a:cxn>
                <a:cxn ang="0">
                  <a:pos x="17" y="2"/>
                </a:cxn>
                <a:cxn ang="0">
                  <a:pos x="15" y="5"/>
                </a:cxn>
                <a:cxn ang="0">
                  <a:pos x="11" y="9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3" y="22"/>
                </a:cxn>
                <a:cxn ang="0">
                  <a:pos x="2" y="34"/>
                </a:cxn>
                <a:cxn ang="0">
                  <a:pos x="0" y="4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61"/>
                </a:cxn>
                <a:cxn ang="0">
                  <a:pos x="3" y="65"/>
                </a:cxn>
                <a:cxn ang="0">
                  <a:pos x="4" y="69"/>
                </a:cxn>
                <a:cxn ang="0">
                  <a:pos x="8" y="73"/>
                </a:cxn>
                <a:cxn ang="0">
                  <a:pos x="8" y="73"/>
                </a:cxn>
                <a:cxn ang="0">
                  <a:pos x="10" y="77"/>
                </a:cxn>
                <a:cxn ang="0">
                  <a:pos x="12" y="79"/>
                </a:cxn>
                <a:cxn ang="0">
                  <a:pos x="20" y="85"/>
                </a:cxn>
                <a:cxn ang="0">
                  <a:pos x="28" y="89"/>
                </a:cxn>
                <a:cxn ang="0">
                  <a:pos x="37" y="90"/>
                </a:cxn>
                <a:cxn ang="0">
                  <a:pos x="37" y="90"/>
                </a:cxn>
                <a:cxn ang="0">
                  <a:pos x="74" y="91"/>
                </a:cxn>
                <a:cxn ang="0">
                  <a:pos x="74" y="91"/>
                </a:cxn>
                <a:cxn ang="0">
                  <a:pos x="83" y="91"/>
                </a:cxn>
                <a:cxn ang="0">
                  <a:pos x="92" y="89"/>
                </a:cxn>
                <a:cxn ang="0">
                  <a:pos x="101" y="85"/>
                </a:cxn>
                <a:cxn ang="0">
                  <a:pos x="108" y="79"/>
                </a:cxn>
                <a:cxn ang="0">
                  <a:pos x="108" y="79"/>
                </a:cxn>
                <a:cxn ang="0">
                  <a:pos x="110" y="77"/>
                </a:cxn>
                <a:cxn ang="0">
                  <a:pos x="113" y="73"/>
                </a:cxn>
                <a:cxn ang="0">
                  <a:pos x="114" y="64"/>
                </a:cxn>
                <a:cxn ang="0">
                  <a:pos x="114" y="56"/>
                </a:cxn>
                <a:cxn ang="0">
                  <a:pos x="114" y="47"/>
                </a:cxn>
                <a:cxn ang="0">
                  <a:pos x="114" y="47"/>
                </a:cxn>
              </a:cxnLst>
              <a:rect l="0" t="0" r="r" b="b"/>
              <a:pathLst>
                <a:path w="114" h="91">
                  <a:moveTo>
                    <a:pt x="114" y="47"/>
                  </a:moveTo>
                  <a:lnTo>
                    <a:pt x="114" y="47"/>
                  </a:lnTo>
                  <a:lnTo>
                    <a:pt x="114" y="35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19"/>
                  </a:lnTo>
                  <a:lnTo>
                    <a:pt x="110" y="15"/>
                  </a:lnTo>
                  <a:lnTo>
                    <a:pt x="108" y="11"/>
                  </a:lnTo>
                  <a:lnTo>
                    <a:pt x="105" y="7"/>
                  </a:lnTo>
                  <a:lnTo>
                    <a:pt x="101" y="5"/>
                  </a:lnTo>
                  <a:lnTo>
                    <a:pt x="97" y="2"/>
                  </a:lnTo>
                  <a:lnTo>
                    <a:pt x="93" y="1"/>
                  </a:lnTo>
                  <a:lnTo>
                    <a:pt x="89" y="1"/>
                  </a:lnTo>
                  <a:lnTo>
                    <a:pt x="89" y="1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55" y="1"/>
                  </a:lnTo>
                  <a:lnTo>
                    <a:pt x="50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30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5" y="5"/>
                  </a:lnTo>
                  <a:lnTo>
                    <a:pt x="11" y="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3" y="22"/>
                  </a:lnTo>
                  <a:lnTo>
                    <a:pt x="2" y="34"/>
                  </a:lnTo>
                  <a:lnTo>
                    <a:pt x="0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1"/>
                  </a:lnTo>
                  <a:lnTo>
                    <a:pt x="3" y="65"/>
                  </a:lnTo>
                  <a:lnTo>
                    <a:pt x="4" y="69"/>
                  </a:lnTo>
                  <a:lnTo>
                    <a:pt x="8" y="73"/>
                  </a:lnTo>
                  <a:lnTo>
                    <a:pt x="8" y="73"/>
                  </a:lnTo>
                  <a:lnTo>
                    <a:pt x="10" y="77"/>
                  </a:lnTo>
                  <a:lnTo>
                    <a:pt x="12" y="79"/>
                  </a:lnTo>
                  <a:lnTo>
                    <a:pt x="20" y="85"/>
                  </a:lnTo>
                  <a:lnTo>
                    <a:pt x="28" y="89"/>
                  </a:lnTo>
                  <a:lnTo>
                    <a:pt x="37" y="90"/>
                  </a:lnTo>
                  <a:lnTo>
                    <a:pt x="37" y="90"/>
                  </a:lnTo>
                  <a:lnTo>
                    <a:pt x="74" y="91"/>
                  </a:lnTo>
                  <a:lnTo>
                    <a:pt x="74" y="91"/>
                  </a:lnTo>
                  <a:lnTo>
                    <a:pt x="83" y="91"/>
                  </a:lnTo>
                  <a:lnTo>
                    <a:pt x="92" y="89"/>
                  </a:lnTo>
                  <a:lnTo>
                    <a:pt x="101" y="85"/>
                  </a:lnTo>
                  <a:lnTo>
                    <a:pt x="108" y="79"/>
                  </a:lnTo>
                  <a:lnTo>
                    <a:pt x="108" y="79"/>
                  </a:lnTo>
                  <a:lnTo>
                    <a:pt x="110" y="77"/>
                  </a:lnTo>
                  <a:lnTo>
                    <a:pt x="113" y="73"/>
                  </a:lnTo>
                  <a:lnTo>
                    <a:pt x="114" y="64"/>
                  </a:lnTo>
                  <a:lnTo>
                    <a:pt x="114" y="56"/>
                  </a:lnTo>
                  <a:lnTo>
                    <a:pt x="114" y="47"/>
                  </a:lnTo>
                  <a:lnTo>
                    <a:pt x="114" y="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2" name="chenying0907 779"/>
            <p:cNvSpPr>
              <a:spLocks/>
            </p:cNvSpPr>
            <p:nvPr/>
          </p:nvSpPr>
          <p:spPr bwMode="auto">
            <a:xfrm>
              <a:off x="2452688" y="3403600"/>
              <a:ext cx="46038" cy="34925"/>
            </a:xfrm>
            <a:custGeom>
              <a:avLst/>
              <a:gdLst/>
              <a:ahLst/>
              <a:cxnLst>
                <a:cxn ang="0">
                  <a:pos x="114" y="46"/>
                </a:cxn>
                <a:cxn ang="0">
                  <a:pos x="114" y="46"/>
                </a:cxn>
                <a:cxn ang="0">
                  <a:pos x="114" y="34"/>
                </a:cxn>
                <a:cxn ang="0">
                  <a:pos x="112" y="24"/>
                </a:cxn>
                <a:cxn ang="0">
                  <a:pos x="112" y="24"/>
                </a:cxn>
                <a:cxn ang="0">
                  <a:pos x="112" y="18"/>
                </a:cxn>
                <a:cxn ang="0">
                  <a:pos x="110" y="14"/>
                </a:cxn>
                <a:cxn ang="0">
                  <a:pos x="108" y="11"/>
                </a:cxn>
                <a:cxn ang="0">
                  <a:pos x="105" y="8"/>
                </a:cxn>
                <a:cxn ang="0">
                  <a:pos x="101" y="4"/>
                </a:cxn>
                <a:cxn ang="0">
                  <a:pos x="97" y="3"/>
                </a:cxn>
                <a:cxn ang="0">
                  <a:pos x="93" y="1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62" y="1"/>
                </a:cxn>
                <a:cxn ang="0">
                  <a:pos x="62" y="1"/>
                </a:cxn>
                <a:cxn ang="0">
                  <a:pos x="61" y="1"/>
                </a:cxn>
                <a:cxn ang="0">
                  <a:pos x="61" y="1"/>
                </a:cxn>
                <a:cxn ang="0">
                  <a:pos x="55" y="0"/>
                </a:cxn>
                <a:cxn ang="0">
                  <a:pos x="5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30" y="0"/>
                </a:cxn>
                <a:cxn ang="0">
                  <a:pos x="21" y="1"/>
                </a:cxn>
                <a:cxn ang="0">
                  <a:pos x="17" y="3"/>
                </a:cxn>
                <a:cxn ang="0">
                  <a:pos x="15" y="5"/>
                </a:cxn>
                <a:cxn ang="0">
                  <a:pos x="11" y="8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3" y="22"/>
                </a:cxn>
                <a:cxn ang="0">
                  <a:pos x="2" y="33"/>
                </a:cxn>
                <a:cxn ang="0">
                  <a:pos x="0" y="43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60"/>
                </a:cxn>
                <a:cxn ang="0">
                  <a:pos x="3" y="65"/>
                </a:cxn>
                <a:cxn ang="0">
                  <a:pos x="4" y="69"/>
                </a:cxn>
                <a:cxn ang="0">
                  <a:pos x="8" y="72"/>
                </a:cxn>
                <a:cxn ang="0">
                  <a:pos x="8" y="72"/>
                </a:cxn>
                <a:cxn ang="0">
                  <a:pos x="10" y="76"/>
                </a:cxn>
                <a:cxn ang="0">
                  <a:pos x="12" y="80"/>
                </a:cxn>
                <a:cxn ang="0">
                  <a:pos x="20" y="85"/>
                </a:cxn>
                <a:cxn ang="0">
                  <a:pos x="28" y="88"/>
                </a:cxn>
                <a:cxn ang="0">
                  <a:pos x="37" y="89"/>
                </a:cxn>
                <a:cxn ang="0">
                  <a:pos x="37" y="89"/>
                </a:cxn>
                <a:cxn ang="0">
                  <a:pos x="74" y="90"/>
                </a:cxn>
                <a:cxn ang="0">
                  <a:pos x="74" y="90"/>
                </a:cxn>
                <a:cxn ang="0">
                  <a:pos x="83" y="90"/>
                </a:cxn>
                <a:cxn ang="0">
                  <a:pos x="92" y="89"/>
                </a:cxn>
                <a:cxn ang="0">
                  <a:pos x="101" y="85"/>
                </a:cxn>
                <a:cxn ang="0">
                  <a:pos x="108" y="80"/>
                </a:cxn>
                <a:cxn ang="0">
                  <a:pos x="108" y="80"/>
                </a:cxn>
                <a:cxn ang="0">
                  <a:pos x="110" y="76"/>
                </a:cxn>
                <a:cxn ang="0">
                  <a:pos x="113" y="72"/>
                </a:cxn>
                <a:cxn ang="0">
                  <a:pos x="114" y="64"/>
                </a:cxn>
                <a:cxn ang="0">
                  <a:pos x="114" y="55"/>
                </a:cxn>
                <a:cxn ang="0">
                  <a:pos x="114" y="46"/>
                </a:cxn>
                <a:cxn ang="0">
                  <a:pos x="114" y="46"/>
                </a:cxn>
              </a:cxnLst>
              <a:rect l="0" t="0" r="r" b="b"/>
              <a:pathLst>
                <a:path w="114" h="90">
                  <a:moveTo>
                    <a:pt x="114" y="46"/>
                  </a:moveTo>
                  <a:lnTo>
                    <a:pt x="114" y="46"/>
                  </a:lnTo>
                  <a:lnTo>
                    <a:pt x="114" y="3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18"/>
                  </a:lnTo>
                  <a:lnTo>
                    <a:pt x="110" y="14"/>
                  </a:lnTo>
                  <a:lnTo>
                    <a:pt x="108" y="11"/>
                  </a:lnTo>
                  <a:lnTo>
                    <a:pt x="105" y="8"/>
                  </a:lnTo>
                  <a:lnTo>
                    <a:pt x="101" y="4"/>
                  </a:lnTo>
                  <a:lnTo>
                    <a:pt x="97" y="3"/>
                  </a:lnTo>
                  <a:lnTo>
                    <a:pt x="93" y="1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1" y="1"/>
                  </a:lnTo>
                  <a:lnTo>
                    <a:pt x="17" y="3"/>
                  </a:lnTo>
                  <a:lnTo>
                    <a:pt x="15" y="5"/>
                  </a:lnTo>
                  <a:lnTo>
                    <a:pt x="11" y="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3" y="22"/>
                  </a:lnTo>
                  <a:lnTo>
                    <a:pt x="2" y="33"/>
                  </a:lnTo>
                  <a:lnTo>
                    <a:pt x="0" y="4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3" y="65"/>
                  </a:lnTo>
                  <a:lnTo>
                    <a:pt x="4" y="69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10" y="76"/>
                  </a:lnTo>
                  <a:lnTo>
                    <a:pt x="12" y="80"/>
                  </a:lnTo>
                  <a:lnTo>
                    <a:pt x="20" y="85"/>
                  </a:lnTo>
                  <a:lnTo>
                    <a:pt x="28" y="88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74" y="90"/>
                  </a:lnTo>
                  <a:lnTo>
                    <a:pt x="74" y="90"/>
                  </a:lnTo>
                  <a:lnTo>
                    <a:pt x="83" y="90"/>
                  </a:lnTo>
                  <a:lnTo>
                    <a:pt x="92" y="89"/>
                  </a:lnTo>
                  <a:lnTo>
                    <a:pt x="101" y="85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10" y="76"/>
                  </a:lnTo>
                  <a:lnTo>
                    <a:pt x="113" y="72"/>
                  </a:lnTo>
                  <a:lnTo>
                    <a:pt x="114" y="64"/>
                  </a:lnTo>
                  <a:lnTo>
                    <a:pt x="114" y="55"/>
                  </a:lnTo>
                  <a:lnTo>
                    <a:pt x="114" y="46"/>
                  </a:lnTo>
                  <a:lnTo>
                    <a:pt x="114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3" name="chenying0907 780"/>
            <p:cNvSpPr>
              <a:spLocks/>
            </p:cNvSpPr>
            <p:nvPr/>
          </p:nvSpPr>
          <p:spPr bwMode="auto">
            <a:xfrm>
              <a:off x="2216151" y="3517900"/>
              <a:ext cx="1588" cy="158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4" name="chenying0907 781"/>
            <p:cNvSpPr>
              <a:spLocks noEditPoints="1"/>
            </p:cNvSpPr>
            <p:nvPr/>
          </p:nvSpPr>
          <p:spPr bwMode="auto">
            <a:xfrm>
              <a:off x="2138363" y="3497263"/>
              <a:ext cx="342900" cy="120650"/>
            </a:xfrm>
            <a:custGeom>
              <a:avLst/>
              <a:gdLst/>
              <a:ahLst/>
              <a:cxnLst>
                <a:cxn ang="0">
                  <a:pos x="858" y="257"/>
                </a:cxn>
                <a:cxn ang="0">
                  <a:pos x="838" y="209"/>
                </a:cxn>
                <a:cxn ang="0">
                  <a:pos x="799" y="150"/>
                </a:cxn>
                <a:cxn ang="0">
                  <a:pos x="748" y="78"/>
                </a:cxn>
                <a:cxn ang="0">
                  <a:pos x="725" y="32"/>
                </a:cxn>
                <a:cxn ang="0">
                  <a:pos x="718" y="22"/>
                </a:cxn>
                <a:cxn ang="0">
                  <a:pos x="710" y="15"/>
                </a:cxn>
                <a:cxn ang="0">
                  <a:pos x="699" y="12"/>
                </a:cxn>
                <a:cxn ang="0">
                  <a:pos x="445" y="6"/>
                </a:cxn>
                <a:cxn ang="0">
                  <a:pos x="191" y="0"/>
                </a:cxn>
                <a:cxn ang="0">
                  <a:pos x="181" y="2"/>
                </a:cxn>
                <a:cxn ang="0">
                  <a:pos x="174" y="9"/>
                </a:cxn>
                <a:cxn ang="0">
                  <a:pos x="170" y="13"/>
                </a:cxn>
                <a:cxn ang="0">
                  <a:pos x="164" y="19"/>
                </a:cxn>
                <a:cxn ang="0">
                  <a:pos x="162" y="21"/>
                </a:cxn>
                <a:cxn ang="0">
                  <a:pos x="158" y="27"/>
                </a:cxn>
                <a:cxn ang="0">
                  <a:pos x="145" y="44"/>
                </a:cxn>
                <a:cxn ang="0">
                  <a:pos x="95" y="116"/>
                </a:cxn>
                <a:cxn ang="0">
                  <a:pos x="56" y="166"/>
                </a:cxn>
                <a:cxn ang="0">
                  <a:pos x="20" y="209"/>
                </a:cxn>
                <a:cxn ang="0">
                  <a:pos x="5" y="233"/>
                </a:cxn>
                <a:cxn ang="0">
                  <a:pos x="1" y="238"/>
                </a:cxn>
                <a:cxn ang="0">
                  <a:pos x="1" y="257"/>
                </a:cxn>
                <a:cxn ang="0">
                  <a:pos x="14" y="270"/>
                </a:cxn>
                <a:cxn ang="0">
                  <a:pos x="71" y="274"/>
                </a:cxn>
                <a:cxn ang="0">
                  <a:pos x="218" y="284"/>
                </a:cxn>
                <a:cxn ang="0">
                  <a:pos x="328" y="285"/>
                </a:cxn>
                <a:cxn ang="0">
                  <a:pos x="438" y="289"/>
                </a:cxn>
                <a:cxn ang="0">
                  <a:pos x="621" y="299"/>
                </a:cxn>
                <a:cxn ang="0">
                  <a:pos x="719" y="297"/>
                </a:cxn>
                <a:cxn ang="0">
                  <a:pos x="791" y="299"/>
                </a:cxn>
                <a:cxn ang="0">
                  <a:pos x="819" y="304"/>
                </a:cxn>
                <a:cxn ang="0">
                  <a:pos x="831" y="303"/>
                </a:cxn>
                <a:cxn ang="0">
                  <a:pos x="840" y="303"/>
                </a:cxn>
                <a:cxn ang="0">
                  <a:pos x="854" y="298"/>
                </a:cxn>
                <a:cxn ang="0">
                  <a:pos x="862" y="285"/>
                </a:cxn>
                <a:cxn ang="0">
                  <a:pos x="862" y="274"/>
                </a:cxn>
                <a:cxn ang="0">
                  <a:pos x="610" y="253"/>
                </a:cxn>
                <a:cxn ang="0">
                  <a:pos x="460" y="244"/>
                </a:cxn>
                <a:cxn ang="0">
                  <a:pos x="61" y="227"/>
                </a:cxn>
                <a:cxn ang="0">
                  <a:pos x="85" y="202"/>
                </a:cxn>
                <a:cxn ang="0">
                  <a:pos x="119" y="165"/>
                </a:cxn>
                <a:cxn ang="0">
                  <a:pos x="167" y="90"/>
                </a:cxn>
                <a:cxn ang="0">
                  <a:pos x="188" y="63"/>
                </a:cxn>
                <a:cxn ang="0">
                  <a:pos x="194" y="55"/>
                </a:cxn>
                <a:cxn ang="0">
                  <a:pos x="198" y="51"/>
                </a:cxn>
                <a:cxn ang="0">
                  <a:pos x="323" y="48"/>
                </a:cxn>
                <a:cxn ang="0">
                  <a:pos x="687" y="57"/>
                </a:cxn>
                <a:cxn ang="0">
                  <a:pos x="701" y="86"/>
                </a:cxn>
                <a:cxn ang="0">
                  <a:pos x="755" y="166"/>
                </a:cxn>
                <a:cxn ang="0">
                  <a:pos x="808" y="256"/>
                </a:cxn>
                <a:cxn ang="0">
                  <a:pos x="772" y="252"/>
                </a:cxn>
                <a:cxn ang="0">
                  <a:pos x="659" y="253"/>
                </a:cxn>
              </a:cxnLst>
              <a:rect l="0" t="0" r="r" b="b"/>
              <a:pathLst>
                <a:path w="862" h="304">
                  <a:moveTo>
                    <a:pt x="862" y="274"/>
                  </a:moveTo>
                  <a:lnTo>
                    <a:pt x="862" y="274"/>
                  </a:lnTo>
                  <a:lnTo>
                    <a:pt x="858" y="257"/>
                  </a:lnTo>
                  <a:lnTo>
                    <a:pt x="853" y="240"/>
                  </a:lnTo>
                  <a:lnTo>
                    <a:pt x="846" y="225"/>
                  </a:lnTo>
                  <a:lnTo>
                    <a:pt x="838" y="209"/>
                  </a:lnTo>
                  <a:lnTo>
                    <a:pt x="829" y="195"/>
                  </a:lnTo>
                  <a:lnTo>
                    <a:pt x="820" y="179"/>
                  </a:lnTo>
                  <a:lnTo>
                    <a:pt x="799" y="150"/>
                  </a:lnTo>
                  <a:lnTo>
                    <a:pt x="778" y="121"/>
                  </a:lnTo>
                  <a:lnTo>
                    <a:pt x="757" y="93"/>
                  </a:lnTo>
                  <a:lnTo>
                    <a:pt x="748" y="78"/>
                  </a:lnTo>
                  <a:lnTo>
                    <a:pt x="739" y="63"/>
                  </a:lnTo>
                  <a:lnTo>
                    <a:pt x="731" y="48"/>
                  </a:lnTo>
                  <a:lnTo>
                    <a:pt x="725" y="32"/>
                  </a:lnTo>
                  <a:lnTo>
                    <a:pt x="725" y="32"/>
                  </a:lnTo>
                  <a:lnTo>
                    <a:pt x="722" y="27"/>
                  </a:lnTo>
                  <a:lnTo>
                    <a:pt x="718" y="22"/>
                  </a:lnTo>
                  <a:lnTo>
                    <a:pt x="718" y="22"/>
                  </a:lnTo>
                  <a:lnTo>
                    <a:pt x="716" y="18"/>
                  </a:lnTo>
                  <a:lnTo>
                    <a:pt x="710" y="15"/>
                  </a:lnTo>
                  <a:lnTo>
                    <a:pt x="705" y="13"/>
                  </a:lnTo>
                  <a:lnTo>
                    <a:pt x="699" y="12"/>
                  </a:lnTo>
                  <a:lnTo>
                    <a:pt x="699" y="12"/>
                  </a:lnTo>
                  <a:lnTo>
                    <a:pt x="636" y="12"/>
                  </a:lnTo>
                  <a:lnTo>
                    <a:pt x="572" y="10"/>
                  </a:lnTo>
                  <a:lnTo>
                    <a:pt x="445" y="6"/>
                  </a:lnTo>
                  <a:lnTo>
                    <a:pt x="318" y="2"/>
                  </a:lnTo>
                  <a:lnTo>
                    <a:pt x="255" y="1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186" y="1"/>
                  </a:lnTo>
                  <a:lnTo>
                    <a:pt x="181" y="2"/>
                  </a:lnTo>
                  <a:lnTo>
                    <a:pt x="177" y="5"/>
                  </a:lnTo>
                  <a:lnTo>
                    <a:pt x="174" y="9"/>
                  </a:lnTo>
                  <a:lnTo>
                    <a:pt x="174" y="9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70" y="13"/>
                  </a:lnTo>
                  <a:lnTo>
                    <a:pt x="170" y="13"/>
                  </a:lnTo>
                  <a:lnTo>
                    <a:pt x="166" y="15"/>
                  </a:lnTo>
                  <a:lnTo>
                    <a:pt x="164" y="19"/>
                  </a:lnTo>
                  <a:lnTo>
                    <a:pt x="164" y="19"/>
                  </a:lnTo>
                  <a:lnTo>
                    <a:pt x="162" y="21"/>
                  </a:lnTo>
                  <a:lnTo>
                    <a:pt x="162" y="21"/>
                  </a:lnTo>
                  <a:lnTo>
                    <a:pt x="160" y="23"/>
                  </a:lnTo>
                  <a:lnTo>
                    <a:pt x="158" y="27"/>
                  </a:lnTo>
                  <a:lnTo>
                    <a:pt x="158" y="27"/>
                  </a:lnTo>
                  <a:lnTo>
                    <a:pt x="156" y="30"/>
                  </a:lnTo>
                  <a:lnTo>
                    <a:pt x="156" y="30"/>
                  </a:lnTo>
                  <a:lnTo>
                    <a:pt x="145" y="44"/>
                  </a:lnTo>
                  <a:lnTo>
                    <a:pt x="135" y="57"/>
                  </a:lnTo>
                  <a:lnTo>
                    <a:pt x="115" y="87"/>
                  </a:lnTo>
                  <a:lnTo>
                    <a:pt x="95" y="116"/>
                  </a:lnTo>
                  <a:lnTo>
                    <a:pt x="75" y="145"/>
                  </a:lnTo>
                  <a:lnTo>
                    <a:pt x="75" y="145"/>
                  </a:lnTo>
                  <a:lnTo>
                    <a:pt x="56" y="166"/>
                  </a:lnTo>
                  <a:lnTo>
                    <a:pt x="38" y="187"/>
                  </a:lnTo>
                  <a:lnTo>
                    <a:pt x="27" y="197"/>
                  </a:lnTo>
                  <a:lnTo>
                    <a:pt x="20" y="209"/>
                  </a:lnTo>
                  <a:lnTo>
                    <a:pt x="12" y="219"/>
                  </a:lnTo>
                  <a:lnTo>
                    <a:pt x="5" y="233"/>
                  </a:lnTo>
                  <a:lnTo>
                    <a:pt x="5" y="233"/>
                  </a:lnTo>
                  <a:lnTo>
                    <a:pt x="5" y="233"/>
                  </a:lnTo>
                  <a:lnTo>
                    <a:pt x="5" y="233"/>
                  </a:lnTo>
                  <a:lnTo>
                    <a:pt x="1" y="238"/>
                  </a:lnTo>
                  <a:lnTo>
                    <a:pt x="0" y="244"/>
                  </a:lnTo>
                  <a:lnTo>
                    <a:pt x="0" y="251"/>
                  </a:lnTo>
                  <a:lnTo>
                    <a:pt x="1" y="257"/>
                  </a:lnTo>
                  <a:lnTo>
                    <a:pt x="4" y="263"/>
                  </a:lnTo>
                  <a:lnTo>
                    <a:pt x="8" y="268"/>
                  </a:lnTo>
                  <a:lnTo>
                    <a:pt x="14" y="270"/>
                  </a:lnTo>
                  <a:lnTo>
                    <a:pt x="21" y="272"/>
                  </a:lnTo>
                  <a:lnTo>
                    <a:pt x="21" y="272"/>
                  </a:lnTo>
                  <a:lnTo>
                    <a:pt x="71" y="274"/>
                  </a:lnTo>
                  <a:lnTo>
                    <a:pt x="120" y="278"/>
                  </a:lnTo>
                  <a:lnTo>
                    <a:pt x="169" y="281"/>
                  </a:lnTo>
                  <a:lnTo>
                    <a:pt x="218" y="284"/>
                  </a:lnTo>
                  <a:lnTo>
                    <a:pt x="218" y="284"/>
                  </a:lnTo>
                  <a:lnTo>
                    <a:pt x="273" y="285"/>
                  </a:lnTo>
                  <a:lnTo>
                    <a:pt x="328" y="285"/>
                  </a:lnTo>
                  <a:lnTo>
                    <a:pt x="383" y="286"/>
                  </a:lnTo>
                  <a:lnTo>
                    <a:pt x="438" y="289"/>
                  </a:lnTo>
                  <a:lnTo>
                    <a:pt x="438" y="289"/>
                  </a:lnTo>
                  <a:lnTo>
                    <a:pt x="530" y="294"/>
                  </a:lnTo>
                  <a:lnTo>
                    <a:pt x="621" y="299"/>
                  </a:lnTo>
                  <a:lnTo>
                    <a:pt x="621" y="299"/>
                  </a:lnTo>
                  <a:lnTo>
                    <a:pt x="645" y="299"/>
                  </a:lnTo>
                  <a:lnTo>
                    <a:pt x="670" y="299"/>
                  </a:lnTo>
                  <a:lnTo>
                    <a:pt x="719" y="297"/>
                  </a:lnTo>
                  <a:lnTo>
                    <a:pt x="744" y="297"/>
                  </a:lnTo>
                  <a:lnTo>
                    <a:pt x="768" y="297"/>
                  </a:lnTo>
                  <a:lnTo>
                    <a:pt x="791" y="299"/>
                  </a:lnTo>
                  <a:lnTo>
                    <a:pt x="815" y="304"/>
                  </a:lnTo>
                  <a:lnTo>
                    <a:pt x="815" y="304"/>
                  </a:lnTo>
                  <a:lnTo>
                    <a:pt x="819" y="304"/>
                  </a:lnTo>
                  <a:lnTo>
                    <a:pt x="823" y="304"/>
                  </a:lnTo>
                  <a:lnTo>
                    <a:pt x="831" y="303"/>
                  </a:lnTo>
                  <a:lnTo>
                    <a:pt x="831" y="303"/>
                  </a:lnTo>
                  <a:lnTo>
                    <a:pt x="832" y="303"/>
                  </a:lnTo>
                  <a:lnTo>
                    <a:pt x="840" y="303"/>
                  </a:lnTo>
                  <a:lnTo>
                    <a:pt x="840" y="303"/>
                  </a:lnTo>
                  <a:lnTo>
                    <a:pt x="845" y="302"/>
                  </a:lnTo>
                  <a:lnTo>
                    <a:pt x="850" y="301"/>
                  </a:lnTo>
                  <a:lnTo>
                    <a:pt x="854" y="298"/>
                  </a:lnTo>
                  <a:lnTo>
                    <a:pt x="858" y="294"/>
                  </a:lnTo>
                  <a:lnTo>
                    <a:pt x="861" y="289"/>
                  </a:lnTo>
                  <a:lnTo>
                    <a:pt x="862" y="285"/>
                  </a:lnTo>
                  <a:lnTo>
                    <a:pt x="862" y="280"/>
                  </a:lnTo>
                  <a:lnTo>
                    <a:pt x="862" y="274"/>
                  </a:lnTo>
                  <a:lnTo>
                    <a:pt x="862" y="274"/>
                  </a:lnTo>
                  <a:close/>
                  <a:moveTo>
                    <a:pt x="659" y="253"/>
                  </a:moveTo>
                  <a:lnTo>
                    <a:pt x="659" y="253"/>
                  </a:lnTo>
                  <a:lnTo>
                    <a:pt x="610" y="253"/>
                  </a:lnTo>
                  <a:lnTo>
                    <a:pt x="560" y="251"/>
                  </a:lnTo>
                  <a:lnTo>
                    <a:pt x="460" y="244"/>
                  </a:lnTo>
                  <a:lnTo>
                    <a:pt x="460" y="244"/>
                  </a:lnTo>
                  <a:lnTo>
                    <a:pt x="361" y="239"/>
                  </a:lnTo>
                  <a:lnTo>
                    <a:pt x="262" y="234"/>
                  </a:lnTo>
                  <a:lnTo>
                    <a:pt x="61" y="227"/>
                  </a:lnTo>
                  <a:lnTo>
                    <a:pt x="61" y="227"/>
                  </a:lnTo>
                  <a:lnTo>
                    <a:pt x="73" y="214"/>
                  </a:lnTo>
                  <a:lnTo>
                    <a:pt x="85" y="202"/>
                  </a:lnTo>
                  <a:lnTo>
                    <a:pt x="107" y="178"/>
                  </a:lnTo>
                  <a:lnTo>
                    <a:pt x="107" y="178"/>
                  </a:lnTo>
                  <a:lnTo>
                    <a:pt x="119" y="165"/>
                  </a:lnTo>
                  <a:lnTo>
                    <a:pt x="129" y="150"/>
                  </a:lnTo>
                  <a:lnTo>
                    <a:pt x="148" y="120"/>
                  </a:lnTo>
                  <a:lnTo>
                    <a:pt x="167" y="90"/>
                  </a:lnTo>
                  <a:lnTo>
                    <a:pt x="177" y="76"/>
                  </a:lnTo>
                  <a:lnTo>
                    <a:pt x="188" y="63"/>
                  </a:lnTo>
                  <a:lnTo>
                    <a:pt x="188" y="63"/>
                  </a:lnTo>
                  <a:lnTo>
                    <a:pt x="192" y="55"/>
                  </a:lnTo>
                  <a:lnTo>
                    <a:pt x="192" y="55"/>
                  </a:lnTo>
                  <a:lnTo>
                    <a:pt x="194" y="55"/>
                  </a:lnTo>
                  <a:lnTo>
                    <a:pt x="194" y="55"/>
                  </a:lnTo>
                  <a:lnTo>
                    <a:pt x="198" y="51"/>
                  </a:lnTo>
                  <a:lnTo>
                    <a:pt x="198" y="51"/>
                  </a:lnTo>
                  <a:lnTo>
                    <a:pt x="201" y="46"/>
                  </a:lnTo>
                  <a:lnTo>
                    <a:pt x="201" y="46"/>
                  </a:lnTo>
                  <a:lnTo>
                    <a:pt x="323" y="48"/>
                  </a:lnTo>
                  <a:lnTo>
                    <a:pt x="443" y="52"/>
                  </a:lnTo>
                  <a:lnTo>
                    <a:pt x="565" y="56"/>
                  </a:lnTo>
                  <a:lnTo>
                    <a:pt x="687" y="57"/>
                  </a:lnTo>
                  <a:lnTo>
                    <a:pt x="687" y="57"/>
                  </a:lnTo>
                  <a:lnTo>
                    <a:pt x="693" y="72"/>
                  </a:lnTo>
                  <a:lnTo>
                    <a:pt x="701" y="86"/>
                  </a:lnTo>
                  <a:lnTo>
                    <a:pt x="719" y="114"/>
                  </a:lnTo>
                  <a:lnTo>
                    <a:pt x="755" y="166"/>
                  </a:lnTo>
                  <a:lnTo>
                    <a:pt x="755" y="166"/>
                  </a:lnTo>
                  <a:lnTo>
                    <a:pt x="784" y="209"/>
                  </a:lnTo>
                  <a:lnTo>
                    <a:pt x="797" y="233"/>
                  </a:lnTo>
                  <a:lnTo>
                    <a:pt x="808" y="256"/>
                  </a:lnTo>
                  <a:lnTo>
                    <a:pt x="808" y="256"/>
                  </a:lnTo>
                  <a:lnTo>
                    <a:pt x="790" y="253"/>
                  </a:lnTo>
                  <a:lnTo>
                    <a:pt x="772" y="252"/>
                  </a:lnTo>
                  <a:lnTo>
                    <a:pt x="734" y="251"/>
                  </a:lnTo>
                  <a:lnTo>
                    <a:pt x="659" y="253"/>
                  </a:lnTo>
                  <a:lnTo>
                    <a:pt x="659" y="2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5" name="chenying0907 782"/>
            <p:cNvSpPr>
              <a:spLocks/>
            </p:cNvSpPr>
            <p:nvPr/>
          </p:nvSpPr>
          <p:spPr bwMode="auto">
            <a:xfrm>
              <a:off x="2190751" y="3527425"/>
              <a:ext cx="246063" cy="22225"/>
            </a:xfrm>
            <a:custGeom>
              <a:avLst/>
              <a:gdLst/>
              <a:ahLst/>
              <a:cxnLst>
                <a:cxn ang="0">
                  <a:pos x="589" y="23"/>
                </a:cxn>
                <a:cxn ang="0">
                  <a:pos x="590" y="20"/>
                </a:cxn>
                <a:cxn ang="0">
                  <a:pos x="580" y="18"/>
                </a:cxn>
                <a:cxn ang="0">
                  <a:pos x="555" y="18"/>
                </a:cxn>
                <a:cxn ang="0">
                  <a:pos x="485" y="14"/>
                </a:cxn>
                <a:cxn ang="0">
                  <a:pos x="466" y="12"/>
                </a:cxn>
                <a:cxn ang="0">
                  <a:pos x="403" y="9"/>
                </a:cxn>
                <a:cxn ang="0">
                  <a:pos x="319" y="9"/>
                </a:cxn>
                <a:cxn ang="0">
                  <a:pos x="168" y="4"/>
                </a:cxn>
                <a:cxn ang="0">
                  <a:pos x="17" y="0"/>
                </a:cxn>
                <a:cxn ang="0">
                  <a:pos x="11" y="1"/>
                </a:cxn>
                <a:cxn ang="0">
                  <a:pos x="1" y="10"/>
                </a:cxn>
                <a:cxn ang="0">
                  <a:pos x="0" y="18"/>
                </a:cxn>
                <a:cxn ang="0">
                  <a:pos x="0" y="23"/>
                </a:cxn>
                <a:cxn ang="0">
                  <a:pos x="5" y="30"/>
                </a:cxn>
                <a:cxn ang="0">
                  <a:pos x="12" y="34"/>
                </a:cxn>
                <a:cxn ang="0">
                  <a:pos x="20" y="35"/>
                </a:cxn>
                <a:cxn ang="0">
                  <a:pos x="24" y="34"/>
                </a:cxn>
                <a:cxn ang="0">
                  <a:pos x="192" y="38"/>
                </a:cxn>
                <a:cxn ang="0">
                  <a:pos x="361" y="43"/>
                </a:cxn>
                <a:cxn ang="0">
                  <a:pos x="402" y="44"/>
                </a:cxn>
                <a:cxn ang="0">
                  <a:pos x="481" y="50"/>
                </a:cxn>
                <a:cxn ang="0">
                  <a:pos x="522" y="51"/>
                </a:cxn>
                <a:cxn ang="0">
                  <a:pos x="544" y="52"/>
                </a:cxn>
                <a:cxn ang="0">
                  <a:pos x="581" y="56"/>
                </a:cxn>
                <a:cxn ang="0">
                  <a:pos x="604" y="52"/>
                </a:cxn>
                <a:cxn ang="0">
                  <a:pos x="614" y="48"/>
                </a:cxn>
                <a:cxn ang="0">
                  <a:pos x="616" y="44"/>
                </a:cxn>
                <a:cxn ang="0">
                  <a:pos x="619" y="37"/>
                </a:cxn>
                <a:cxn ang="0">
                  <a:pos x="614" y="26"/>
                </a:cxn>
                <a:cxn ang="0">
                  <a:pos x="603" y="20"/>
                </a:cxn>
                <a:cxn ang="0">
                  <a:pos x="593" y="21"/>
                </a:cxn>
                <a:cxn ang="0">
                  <a:pos x="589" y="23"/>
                </a:cxn>
              </a:cxnLst>
              <a:rect l="0" t="0" r="r" b="b"/>
              <a:pathLst>
                <a:path w="619" h="56">
                  <a:moveTo>
                    <a:pt x="589" y="23"/>
                  </a:moveTo>
                  <a:lnTo>
                    <a:pt x="589" y="23"/>
                  </a:lnTo>
                  <a:lnTo>
                    <a:pt x="591" y="21"/>
                  </a:lnTo>
                  <a:lnTo>
                    <a:pt x="590" y="20"/>
                  </a:lnTo>
                  <a:lnTo>
                    <a:pt x="586" y="18"/>
                  </a:lnTo>
                  <a:lnTo>
                    <a:pt x="580" y="18"/>
                  </a:lnTo>
                  <a:lnTo>
                    <a:pt x="555" y="18"/>
                  </a:lnTo>
                  <a:lnTo>
                    <a:pt x="555" y="18"/>
                  </a:lnTo>
                  <a:lnTo>
                    <a:pt x="521" y="17"/>
                  </a:lnTo>
                  <a:lnTo>
                    <a:pt x="485" y="14"/>
                  </a:lnTo>
                  <a:lnTo>
                    <a:pt x="485" y="14"/>
                  </a:lnTo>
                  <a:lnTo>
                    <a:pt x="466" y="12"/>
                  </a:lnTo>
                  <a:lnTo>
                    <a:pt x="445" y="10"/>
                  </a:lnTo>
                  <a:lnTo>
                    <a:pt x="403" y="9"/>
                  </a:lnTo>
                  <a:lnTo>
                    <a:pt x="319" y="9"/>
                  </a:lnTo>
                  <a:lnTo>
                    <a:pt x="319" y="9"/>
                  </a:lnTo>
                  <a:lnTo>
                    <a:pt x="243" y="6"/>
                  </a:lnTo>
                  <a:lnTo>
                    <a:pt x="168" y="4"/>
                  </a:lnTo>
                  <a:lnTo>
                    <a:pt x="93" y="1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5" y="4"/>
                  </a:lnTo>
                  <a:lnTo>
                    <a:pt x="1" y="10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8" y="33"/>
                  </a:lnTo>
                  <a:lnTo>
                    <a:pt x="12" y="34"/>
                  </a:lnTo>
                  <a:lnTo>
                    <a:pt x="16" y="35"/>
                  </a:lnTo>
                  <a:lnTo>
                    <a:pt x="20" y="35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107" y="35"/>
                  </a:lnTo>
                  <a:lnTo>
                    <a:pt x="192" y="38"/>
                  </a:lnTo>
                  <a:lnTo>
                    <a:pt x="276" y="42"/>
                  </a:lnTo>
                  <a:lnTo>
                    <a:pt x="361" y="43"/>
                  </a:lnTo>
                  <a:lnTo>
                    <a:pt x="361" y="43"/>
                  </a:lnTo>
                  <a:lnTo>
                    <a:pt x="402" y="44"/>
                  </a:lnTo>
                  <a:lnTo>
                    <a:pt x="441" y="47"/>
                  </a:lnTo>
                  <a:lnTo>
                    <a:pt x="481" y="50"/>
                  </a:lnTo>
                  <a:lnTo>
                    <a:pt x="522" y="51"/>
                  </a:lnTo>
                  <a:lnTo>
                    <a:pt x="522" y="51"/>
                  </a:lnTo>
                  <a:lnTo>
                    <a:pt x="532" y="51"/>
                  </a:lnTo>
                  <a:lnTo>
                    <a:pt x="544" y="52"/>
                  </a:lnTo>
                  <a:lnTo>
                    <a:pt x="569" y="56"/>
                  </a:lnTo>
                  <a:lnTo>
                    <a:pt x="581" y="56"/>
                  </a:lnTo>
                  <a:lnTo>
                    <a:pt x="593" y="55"/>
                  </a:lnTo>
                  <a:lnTo>
                    <a:pt x="604" y="52"/>
                  </a:lnTo>
                  <a:lnTo>
                    <a:pt x="608" y="51"/>
                  </a:lnTo>
                  <a:lnTo>
                    <a:pt x="614" y="48"/>
                  </a:lnTo>
                  <a:lnTo>
                    <a:pt x="614" y="48"/>
                  </a:lnTo>
                  <a:lnTo>
                    <a:pt x="616" y="44"/>
                  </a:lnTo>
                  <a:lnTo>
                    <a:pt x="618" y="42"/>
                  </a:lnTo>
                  <a:lnTo>
                    <a:pt x="619" y="37"/>
                  </a:lnTo>
                  <a:lnTo>
                    <a:pt x="618" y="30"/>
                  </a:lnTo>
                  <a:lnTo>
                    <a:pt x="614" y="26"/>
                  </a:lnTo>
                  <a:lnTo>
                    <a:pt x="608" y="22"/>
                  </a:lnTo>
                  <a:lnTo>
                    <a:pt x="603" y="20"/>
                  </a:lnTo>
                  <a:lnTo>
                    <a:pt x="595" y="20"/>
                  </a:lnTo>
                  <a:lnTo>
                    <a:pt x="593" y="21"/>
                  </a:lnTo>
                  <a:lnTo>
                    <a:pt x="589" y="23"/>
                  </a:lnTo>
                  <a:lnTo>
                    <a:pt x="589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6" name="chenying0907 783"/>
            <p:cNvSpPr>
              <a:spLocks/>
            </p:cNvSpPr>
            <p:nvPr/>
          </p:nvSpPr>
          <p:spPr bwMode="auto">
            <a:xfrm>
              <a:off x="2170113" y="3554413"/>
              <a:ext cx="288925" cy="22225"/>
            </a:xfrm>
            <a:custGeom>
              <a:avLst/>
              <a:gdLst/>
              <a:ahLst/>
              <a:cxnLst>
                <a:cxn ang="0">
                  <a:pos x="715" y="20"/>
                </a:cxn>
                <a:cxn ang="0">
                  <a:pos x="715" y="20"/>
                </a:cxn>
                <a:cxn ang="0">
                  <a:pos x="622" y="18"/>
                </a:cxn>
                <a:cxn ang="0">
                  <a:pos x="529" y="16"/>
                </a:cxn>
                <a:cxn ang="0">
                  <a:pos x="436" y="13"/>
                </a:cxn>
                <a:cxn ang="0">
                  <a:pos x="345" y="12"/>
                </a:cxn>
                <a:cxn ang="0">
                  <a:pos x="345" y="12"/>
                </a:cxn>
                <a:cxn ang="0">
                  <a:pos x="304" y="10"/>
                </a:cxn>
                <a:cxn ang="0">
                  <a:pos x="263" y="9"/>
                </a:cxn>
                <a:cxn ang="0">
                  <a:pos x="223" y="8"/>
                </a:cxn>
                <a:cxn ang="0">
                  <a:pos x="182" y="8"/>
                </a:cxn>
                <a:cxn ang="0">
                  <a:pos x="182" y="8"/>
                </a:cxn>
                <a:cxn ang="0">
                  <a:pos x="161" y="6"/>
                </a:cxn>
                <a:cxn ang="0">
                  <a:pos x="140" y="5"/>
                </a:cxn>
                <a:cxn ang="0">
                  <a:pos x="97" y="1"/>
                </a:cxn>
                <a:cxn ang="0">
                  <a:pos x="76" y="0"/>
                </a:cxn>
                <a:cxn ang="0">
                  <a:pos x="55" y="0"/>
                </a:cxn>
                <a:cxn ang="0">
                  <a:pos x="33" y="0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0" y="4"/>
                </a:cxn>
                <a:cxn ang="0">
                  <a:pos x="6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4" y="27"/>
                </a:cxn>
                <a:cxn ang="0">
                  <a:pos x="8" y="33"/>
                </a:cxn>
                <a:cxn ang="0">
                  <a:pos x="15" y="35"/>
                </a:cxn>
                <a:cxn ang="0">
                  <a:pos x="19" y="35"/>
                </a:cxn>
                <a:cxn ang="0">
                  <a:pos x="23" y="35"/>
                </a:cxn>
                <a:cxn ang="0">
                  <a:pos x="23" y="35"/>
                </a:cxn>
                <a:cxn ang="0">
                  <a:pos x="32" y="34"/>
                </a:cxn>
                <a:cxn ang="0">
                  <a:pos x="41" y="34"/>
                </a:cxn>
                <a:cxn ang="0">
                  <a:pos x="61" y="35"/>
                </a:cxn>
                <a:cxn ang="0">
                  <a:pos x="79" y="38"/>
                </a:cxn>
                <a:cxn ang="0">
                  <a:pos x="97" y="40"/>
                </a:cxn>
                <a:cxn ang="0">
                  <a:pos x="97" y="40"/>
                </a:cxn>
                <a:cxn ang="0">
                  <a:pos x="198" y="42"/>
                </a:cxn>
                <a:cxn ang="0">
                  <a:pos x="198" y="42"/>
                </a:cxn>
                <a:cxn ang="0">
                  <a:pos x="239" y="43"/>
                </a:cxn>
                <a:cxn ang="0">
                  <a:pos x="278" y="44"/>
                </a:cxn>
                <a:cxn ang="0">
                  <a:pos x="318" y="44"/>
                </a:cxn>
                <a:cxn ang="0">
                  <a:pos x="359" y="46"/>
                </a:cxn>
                <a:cxn ang="0">
                  <a:pos x="359" y="46"/>
                </a:cxn>
                <a:cxn ang="0">
                  <a:pos x="448" y="47"/>
                </a:cxn>
                <a:cxn ang="0">
                  <a:pos x="537" y="50"/>
                </a:cxn>
                <a:cxn ang="0">
                  <a:pos x="626" y="52"/>
                </a:cxn>
                <a:cxn ang="0">
                  <a:pos x="715" y="54"/>
                </a:cxn>
                <a:cxn ang="0">
                  <a:pos x="715" y="54"/>
                </a:cxn>
                <a:cxn ang="0">
                  <a:pos x="719" y="52"/>
                </a:cxn>
                <a:cxn ang="0">
                  <a:pos x="721" y="52"/>
                </a:cxn>
                <a:cxn ang="0">
                  <a:pos x="726" y="48"/>
                </a:cxn>
                <a:cxn ang="0">
                  <a:pos x="729" y="42"/>
                </a:cxn>
                <a:cxn ang="0">
                  <a:pos x="730" y="37"/>
                </a:cxn>
                <a:cxn ang="0">
                  <a:pos x="729" y="30"/>
                </a:cxn>
                <a:cxn ang="0">
                  <a:pos x="726" y="25"/>
                </a:cxn>
                <a:cxn ang="0">
                  <a:pos x="721" y="21"/>
                </a:cxn>
                <a:cxn ang="0">
                  <a:pos x="719" y="20"/>
                </a:cxn>
                <a:cxn ang="0">
                  <a:pos x="715" y="20"/>
                </a:cxn>
                <a:cxn ang="0">
                  <a:pos x="715" y="20"/>
                </a:cxn>
              </a:cxnLst>
              <a:rect l="0" t="0" r="r" b="b"/>
              <a:pathLst>
                <a:path w="730" h="54">
                  <a:moveTo>
                    <a:pt x="715" y="20"/>
                  </a:moveTo>
                  <a:lnTo>
                    <a:pt x="715" y="20"/>
                  </a:lnTo>
                  <a:lnTo>
                    <a:pt x="622" y="18"/>
                  </a:lnTo>
                  <a:lnTo>
                    <a:pt x="529" y="16"/>
                  </a:lnTo>
                  <a:lnTo>
                    <a:pt x="436" y="13"/>
                  </a:lnTo>
                  <a:lnTo>
                    <a:pt x="345" y="12"/>
                  </a:lnTo>
                  <a:lnTo>
                    <a:pt x="345" y="12"/>
                  </a:lnTo>
                  <a:lnTo>
                    <a:pt x="304" y="10"/>
                  </a:lnTo>
                  <a:lnTo>
                    <a:pt x="263" y="9"/>
                  </a:lnTo>
                  <a:lnTo>
                    <a:pt x="223" y="8"/>
                  </a:lnTo>
                  <a:lnTo>
                    <a:pt x="182" y="8"/>
                  </a:lnTo>
                  <a:lnTo>
                    <a:pt x="182" y="8"/>
                  </a:lnTo>
                  <a:lnTo>
                    <a:pt x="161" y="6"/>
                  </a:lnTo>
                  <a:lnTo>
                    <a:pt x="140" y="5"/>
                  </a:lnTo>
                  <a:lnTo>
                    <a:pt x="97" y="1"/>
                  </a:lnTo>
                  <a:lnTo>
                    <a:pt x="76" y="0"/>
                  </a:lnTo>
                  <a:lnTo>
                    <a:pt x="55" y="0"/>
                  </a:lnTo>
                  <a:lnTo>
                    <a:pt x="33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0" y="4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4" y="27"/>
                  </a:lnTo>
                  <a:lnTo>
                    <a:pt x="8" y="33"/>
                  </a:lnTo>
                  <a:lnTo>
                    <a:pt x="15" y="35"/>
                  </a:lnTo>
                  <a:lnTo>
                    <a:pt x="19" y="35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32" y="34"/>
                  </a:lnTo>
                  <a:lnTo>
                    <a:pt x="41" y="34"/>
                  </a:lnTo>
                  <a:lnTo>
                    <a:pt x="61" y="35"/>
                  </a:lnTo>
                  <a:lnTo>
                    <a:pt x="79" y="38"/>
                  </a:lnTo>
                  <a:lnTo>
                    <a:pt x="97" y="40"/>
                  </a:lnTo>
                  <a:lnTo>
                    <a:pt x="97" y="40"/>
                  </a:lnTo>
                  <a:lnTo>
                    <a:pt x="198" y="42"/>
                  </a:lnTo>
                  <a:lnTo>
                    <a:pt x="198" y="42"/>
                  </a:lnTo>
                  <a:lnTo>
                    <a:pt x="239" y="43"/>
                  </a:lnTo>
                  <a:lnTo>
                    <a:pt x="278" y="44"/>
                  </a:lnTo>
                  <a:lnTo>
                    <a:pt x="318" y="44"/>
                  </a:lnTo>
                  <a:lnTo>
                    <a:pt x="359" y="46"/>
                  </a:lnTo>
                  <a:lnTo>
                    <a:pt x="359" y="46"/>
                  </a:lnTo>
                  <a:lnTo>
                    <a:pt x="448" y="47"/>
                  </a:lnTo>
                  <a:lnTo>
                    <a:pt x="537" y="50"/>
                  </a:lnTo>
                  <a:lnTo>
                    <a:pt x="626" y="52"/>
                  </a:lnTo>
                  <a:lnTo>
                    <a:pt x="715" y="54"/>
                  </a:lnTo>
                  <a:lnTo>
                    <a:pt x="715" y="54"/>
                  </a:lnTo>
                  <a:lnTo>
                    <a:pt x="719" y="52"/>
                  </a:lnTo>
                  <a:lnTo>
                    <a:pt x="721" y="52"/>
                  </a:lnTo>
                  <a:lnTo>
                    <a:pt x="726" y="48"/>
                  </a:lnTo>
                  <a:lnTo>
                    <a:pt x="729" y="42"/>
                  </a:lnTo>
                  <a:lnTo>
                    <a:pt x="730" y="37"/>
                  </a:lnTo>
                  <a:lnTo>
                    <a:pt x="729" y="30"/>
                  </a:lnTo>
                  <a:lnTo>
                    <a:pt x="726" y="25"/>
                  </a:lnTo>
                  <a:lnTo>
                    <a:pt x="721" y="21"/>
                  </a:lnTo>
                  <a:lnTo>
                    <a:pt x="719" y="20"/>
                  </a:lnTo>
                  <a:lnTo>
                    <a:pt x="715" y="20"/>
                  </a:lnTo>
                  <a:lnTo>
                    <a:pt x="715" y="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7" name="chenying0907 784"/>
            <p:cNvSpPr>
              <a:spLocks/>
            </p:cNvSpPr>
            <p:nvPr/>
          </p:nvSpPr>
          <p:spPr bwMode="auto">
            <a:xfrm>
              <a:off x="2228851" y="3505200"/>
              <a:ext cx="38100" cy="95250"/>
            </a:xfrm>
            <a:custGeom>
              <a:avLst/>
              <a:gdLst/>
              <a:ahLst/>
              <a:cxnLst>
                <a:cxn ang="0">
                  <a:pos x="62" y="6"/>
                </a:cxn>
                <a:cxn ang="0">
                  <a:pos x="62" y="6"/>
                </a:cxn>
                <a:cxn ang="0">
                  <a:pos x="56" y="17"/>
                </a:cxn>
                <a:cxn ang="0">
                  <a:pos x="51" y="28"/>
                </a:cxn>
                <a:cxn ang="0">
                  <a:pos x="45" y="40"/>
                </a:cxn>
                <a:cxn ang="0">
                  <a:pos x="41" y="52"/>
                </a:cxn>
                <a:cxn ang="0">
                  <a:pos x="34" y="77"/>
                </a:cxn>
                <a:cxn ang="0">
                  <a:pos x="30" y="102"/>
                </a:cxn>
                <a:cxn ang="0">
                  <a:pos x="30" y="102"/>
                </a:cxn>
                <a:cxn ang="0">
                  <a:pos x="22" y="130"/>
                </a:cxn>
                <a:cxn ang="0">
                  <a:pos x="14" y="161"/>
                </a:cxn>
                <a:cxn ang="0">
                  <a:pos x="6" y="189"/>
                </a:cxn>
                <a:cxn ang="0">
                  <a:pos x="0" y="218"/>
                </a:cxn>
                <a:cxn ang="0">
                  <a:pos x="0" y="218"/>
                </a:cxn>
                <a:cxn ang="0">
                  <a:pos x="0" y="222"/>
                </a:cxn>
                <a:cxn ang="0">
                  <a:pos x="0" y="226"/>
                </a:cxn>
                <a:cxn ang="0">
                  <a:pos x="2" y="232"/>
                </a:cxn>
                <a:cxn ang="0">
                  <a:pos x="7" y="236"/>
                </a:cxn>
                <a:cxn ang="0">
                  <a:pos x="13" y="239"/>
                </a:cxn>
                <a:cxn ang="0">
                  <a:pos x="19" y="240"/>
                </a:cxn>
                <a:cxn ang="0">
                  <a:pos x="24" y="238"/>
                </a:cxn>
                <a:cxn ang="0">
                  <a:pos x="30" y="234"/>
                </a:cxn>
                <a:cxn ang="0">
                  <a:pos x="31" y="231"/>
                </a:cxn>
                <a:cxn ang="0">
                  <a:pos x="32" y="227"/>
                </a:cxn>
                <a:cxn ang="0">
                  <a:pos x="32" y="227"/>
                </a:cxn>
                <a:cxn ang="0">
                  <a:pos x="39" y="201"/>
                </a:cxn>
                <a:cxn ang="0">
                  <a:pos x="45" y="175"/>
                </a:cxn>
                <a:cxn ang="0">
                  <a:pos x="60" y="123"/>
                </a:cxn>
                <a:cxn ang="0">
                  <a:pos x="60" y="123"/>
                </a:cxn>
                <a:cxn ang="0">
                  <a:pos x="65" y="98"/>
                </a:cxn>
                <a:cxn ang="0">
                  <a:pos x="72" y="72"/>
                </a:cxn>
                <a:cxn ang="0">
                  <a:pos x="74" y="59"/>
                </a:cxn>
                <a:cxn ang="0">
                  <a:pos x="79" y="47"/>
                </a:cxn>
                <a:cxn ang="0">
                  <a:pos x="85" y="35"/>
                </a:cxn>
                <a:cxn ang="0">
                  <a:pos x="91" y="25"/>
                </a:cxn>
                <a:cxn ang="0">
                  <a:pos x="91" y="25"/>
                </a:cxn>
                <a:cxn ang="0">
                  <a:pos x="94" y="21"/>
                </a:cxn>
                <a:cxn ang="0">
                  <a:pos x="95" y="18"/>
                </a:cxn>
                <a:cxn ang="0">
                  <a:pos x="95" y="11"/>
                </a:cxn>
                <a:cxn ang="0">
                  <a:pos x="91" y="6"/>
                </a:cxn>
                <a:cxn ang="0">
                  <a:pos x="87" y="2"/>
                </a:cxn>
                <a:cxn ang="0">
                  <a:pos x="81" y="0"/>
                </a:cxn>
                <a:cxn ang="0">
                  <a:pos x="74" y="0"/>
                </a:cxn>
                <a:cxn ang="0">
                  <a:pos x="68" y="2"/>
                </a:cxn>
                <a:cxn ang="0">
                  <a:pos x="65" y="4"/>
                </a:cxn>
                <a:cxn ang="0">
                  <a:pos x="62" y="6"/>
                </a:cxn>
                <a:cxn ang="0">
                  <a:pos x="62" y="6"/>
                </a:cxn>
              </a:cxnLst>
              <a:rect l="0" t="0" r="r" b="b"/>
              <a:pathLst>
                <a:path w="95" h="240">
                  <a:moveTo>
                    <a:pt x="62" y="6"/>
                  </a:moveTo>
                  <a:lnTo>
                    <a:pt x="62" y="6"/>
                  </a:lnTo>
                  <a:lnTo>
                    <a:pt x="56" y="17"/>
                  </a:lnTo>
                  <a:lnTo>
                    <a:pt x="51" y="28"/>
                  </a:lnTo>
                  <a:lnTo>
                    <a:pt x="45" y="40"/>
                  </a:lnTo>
                  <a:lnTo>
                    <a:pt x="41" y="52"/>
                  </a:lnTo>
                  <a:lnTo>
                    <a:pt x="34" y="77"/>
                  </a:lnTo>
                  <a:lnTo>
                    <a:pt x="30" y="102"/>
                  </a:lnTo>
                  <a:lnTo>
                    <a:pt x="30" y="102"/>
                  </a:lnTo>
                  <a:lnTo>
                    <a:pt x="22" y="130"/>
                  </a:lnTo>
                  <a:lnTo>
                    <a:pt x="14" y="161"/>
                  </a:lnTo>
                  <a:lnTo>
                    <a:pt x="6" y="189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0" y="222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7" y="236"/>
                  </a:lnTo>
                  <a:lnTo>
                    <a:pt x="13" y="239"/>
                  </a:lnTo>
                  <a:lnTo>
                    <a:pt x="19" y="240"/>
                  </a:lnTo>
                  <a:lnTo>
                    <a:pt x="24" y="238"/>
                  </a:lnTo>
                  <a:lnTo>
                    <a:pt x="30" y="234"/>
                  </a:lnTo>
                  <a:lnTo>
                    <a:pt x="31" y="231"/>
                  </a:lnTo>
                  <a:lnTo>
                    <a:pt x="32" y="227"/>
                  </a:lnTo>
                  <a:lnTo>
                    <a:pt x="32" y="227"/>
                  </a:lnTo>
                  <a:lnTo>
                    <a:pt x="39" y="201"/>
                  </a:lnTo>
                  <a:lnTo>
                    <a:pt x="45" y="175"/>
                  </a:lnTo>
                  <a:lnTo>
                    <a:pt x="60" y="123"/>
                  </a:lnTo>
                  <a:lnTo>
                    <a:pt x="60" y="123"/>
                  </a:lnTo>
                  <a:lnTo>
                    <a:pt x="65" y="98"/>
                  </a:lnTo>
                  <a:lnTo>
                    <a:pt x="72" y="72"/>
                  </a:lnTo>
                  <a:lnTo>
                    <a:pt x="74" y="59"/>
                  </a:lnTo>
                  <a:lnTo>
                    <a:pt x="79" y="47"/>
                  </a:lnTo>
                  <a:lnTo>
                    <a:pt x="85" y="35"/>
                  </a:lnTo>
                  <a:lnTo>
                    <a:pt x="91" y="25"/>
                  </a:lnTo>
                  <a:lnTo>
                    <a:pt x="91" y="25"/>
                  </a:lnTo>
                  <a:lnTo>
                    <a:pt x="94" y="21"/>
                  </a:lnTo>
                  <a:lnTo>
                    <a:pt x="95" y="18"/>
                  </a:lnTo>
                  <a:lnTo>
                    <a:pt x="95" y="11"/>
                  </a:lnTo>
                  <a:lnTo>
                    <a:pt x="91" y="6"/>
                  </a:lnTo>
                  <a:lnTo>
                    <a:pt x="87" y="2"/>
                  </a:lnTo>
                  <a:lnTo>
                    <a:pt x="81" y="0"/>
                  </a:lnTo>
                  <a:lnTo>
                    <a:pt x="74" y="0"/>
                  </a:lnTo>
                  <a:lnTo>
                    <a:pt x="68" y="2"/>
                  </a:lnTo>
                  <a:lnTo>
                    <a:pt x="65" y="4"/>
                  </a:lnTo>
                  <a:lnTo>
                    <a:pt x="62" y="6"/>
                  </a:lnTo>
                  <a:lnTo>
                    <a:pt x="62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8" name="chenying0907 785"/>
            <p:cNvSpPr>
              <a:spLocks/>
            </p:cNvSpPr>
            <p:nvPr/>
          </p:nvSpPr>
          <p:spPr bwMode="auto">
            <a:xfrm>
              <a:off x="2301876" y="3505200"/>
              <a:ext cx="15875" cy="95250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34" y="24"/>
                </a:cxn>
                <a:cxn ang="0">
                  <a:pos x="35" y="20"/>
                </a:cxn>
                <a:cxn ang="0">
                  <a:pos x="35" y="16"/>
                </a:cxn>
                <a:cxn ang="0">
                  <a:pos x="34" y="12"/>
                </a:cxn>
                <a:cxn ang="0">
                  <a:pos x="33" y="8"/>
                </a:cxn>
                <a:cxn ang="0">
                  <a:pos x="30" y="4"/>
                </a:cxn>
                <a:cxn ang="0">
                  <a:pos x="28" y="1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1" y="1"/>
                </a:cxn>
                <a:cxn ang="0">
                  <a:pos x="4" y="4"/>
                </a:cxn>
                <a:cxn ang="0">
                  <a:pos x="1" y="11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68"/>
                </a:cxn>
                <a:cxn ang="0">
                  <a:pos x="1" y="120"/>
                </a:cxn>
                <a:cxn ang="0">
                  <a:pos x="3" y="173"/>
                </a:cxn>
                <a:cxn ang="0">
                  <a:pos x="4" y="224"/>
                </a:cxn>
                <a:cxn ang="0">
                  <a:pos x="4" y="224"/>
                </a:cxn>
                <a:cxn ang="0">
                  <a:pos x="4" y="228"/>
                </a:cxn>
                <a:cxn ang="0">
                  <a:pos x="5" y="232"/>
                </a:cxn>
                <a:cxn ang="0">
                  <a:pos x="9" y="237"/>
                </a:cxn>
                <a:cxn ang="0">
                  <a:pos x="14" y="239"/>
                </a:cxn>
                <a:cxn ang="0">
                  <a:pos x="21" y="241"/>
                </a:cxn>
                <a:cxn ang="0">
                  <a:pos x="26" y="239"/>
                </a:cxn>
                <a:cxn ang="0">
                  <a:pos x="33" y="237"/>
                </a:cxn>
                <a:cxn ang="0">
                  <a:pos x="37" y="232"/>
                </a:cxn>
                <a:cxn ang="0">
                  <a:pos x="37" y="228"/>
                </a:cxn>
                <a:cxn ang="0">
                  <a:pos x="38" y="224"/>
                </a:cxn>
                <a:cxn ang="0">
                  <a:pos x="38" y="224"/>
                </a:cxn>
                <a:cxn ang="0">
                  <a:pos x="37" y="174"/>
                </a:cxn>
                <a:cxn ang="0">
                  <a:pos x="35" y="124"/>
                </a:cxn>
                <a:cxn ang="0">
                  <a:pos x="34" y="73"/>
                </a:cxn>
                <a:cxn ang="0">
                  <a:pos x="34" y="24"/>
                </a:cxn>
                <a:cxn ang="0">
                  <a:pos x="34" y="24"/>
                </a:cxn>
              </a:cxnLst>
              <a:rect l="0" t="0" r="r" b="b"/>
              <a:pathLst>
                <a:path w="38" h="241">
                  <a:moveTo>
                    <a:pt x="34" y="24"/>
                  </a:moveTo>
                  <a:lnTo>
                    <a:pt x="34" y="24"/>
                  </a:lnTo>
                  <a:lnTo>
                    <a:pt x="35" y="20"/>
                  </a:lnTo>
                  <a:lnTo>
                    <a:pt x="35" y="16"/>
                  </a:lnTo>
                  <a:lnTo>
                    <a:pt x="34" y="12"/>
                  </a:lnTo>
                  <a:lnTo>
                    <a:pt x="33" y="8"/>
                  </a:lnTo>
                  <a:lnTo>
                    <a:pt x="30" y="4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4" y="4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68"/>
                  </a:lnTo>
                  <a:lnTo>
                    <a:pt x="1" y="120"/>
                  </a:lnTo>
                  <a:lnTo>
                    <a:pt x="3" y="173"/>
                  </a:lnTo>
                  <a:lnTo>
                    <a:pt x="4" y="224"/>
                  </a:lnTo>
                  <a:lnTo>
                    <a:pt x="4" y="224"/>
                  </a:lnTo>
                  <a:lnTo>
                    <a:pt x="4" y="228"/>
                  </a:lnTo>
                  <a:lnTo>
                    <a:pt x="5" y="232"/>
                  </a:lnTo>
                  <a:lnTo>
                    <a:pt x="9" y="237"/>
                  </a:lnTo>
                  <a:lnTo>
                    <a:pt x="14" y="239"/>
                  </a:lnTo>
                  <a:lnTo>
                    <a:pt x="21" y="241"/>
                  </a:lnTo>
                  <a:lnTo>
                    <a:pt x="26" y="239"/>
                  </a:lnTo>
                  <a:lnTo>
                    <a:pt x="33" y="237"/>
                  </a:lnTo>
                  <a:lnTo>
                    <a:pt x="37" y="232"/>
                  </a:lnTo>
                  <a:lnTo>
                    <a:pt x="37" y="228"/>
                  </a:lnTo>
                  <a:lnTo>
                    <a:pt x="38" y="224"/>
                  </a:lnTo>
                  <a:lnTo>
                    <a:pt x="38" y="224"/>
                  </a:lnTo>
                  <a:lnTo>
                    <a:pt x="37" y="174"/>
                  </a:lnTo>
                  <a:lnTo>
                    <a:pt x="35" y="124"/>
                  </a:lnTo>
                  <a:lnTo>
                    <a:pt x="34" y="73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9" name="chenying0907 786"/>
            <p:cNvSpPr>
              <a:spLocks/>
            </p:cNvSpPr>
            <p:nvPr/>
          </p:nvSpPr>
          <p:spPr bwMode="auto">
            <a:xfrm>
              <a:off x="2347913" y="3505200"/>
              <a:ext cx="52388" cy="101600"/>
            </a:xfrm>
            <a:custGeom>
              <a:avLst/>
              <a:gdLst/>
              <a:ahLst/>
              <a:cxnLst>
                <a:cxn ang="0">
                  <a:pos x="129" y="229"/>
                </a:cxn>
                <a:cxn ang="0">
                  <a:pos x="129" y="229"/>
                </a:cxn>
                <a:cxn ang="0">
                  <a:pos x="119" y="203"/>
                </a:cxn>
                <a:cxn ang="0">
                  <a:pos x="109" y="176"/>
                </a:cxn>
                <a:cxn ang="0">
                  <a:pos x="87" y="123"/>
                </a:cxn>
                <a:cxn ang="0">
                  <a:pos x="87" y="123"/>
                </a:cxn>
                <a:cxn ang="0">
                  <a:pos x="82" y="109"/>
                </a:cxn>
                <a:cxn ang="0">
                  <a:pos x="76" y="93"/>
                </a:cxn>
                <a:cxn ang="0">
                  <a:pos x="72" y="79"/>
                </a:cxn>
                <a:cxn ang="0">
                  <a:pos x="66" y="63"/>
                </a:cxn>
                <a:cxn ang="0">
                  <a:pos x="66" y="63"/>
                </a:cxn>
                <a:cxn ang="0">
                  <a:pos x="58" y="49"/>
                </a:cxn>
                <a:cxn ang="0">
                  <a:pos x="49" y="36"/>
                </a:cxn>
                <a:cxn ang="0">
                  <a:pos x="40" y="23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29" y="6"/>
                </a:cxn>
                <a:cxn ang="0">
                  <a:pos x="27" y="3"/>
                </a:cxn>
                <a:cxn ang="0">
                  <a:pos x="21" y="0"/>
                </a:cxn>
                <a:cxn ang="0">
                  <a:pos x="15" y="0"/>
                </a:cxn>
                <a:cxn ang="0">
                  <a:pos x="10" y="3"/>
                </a:cxn>
                <a:cxn ang="0">
                  <a:pos x="4" y="7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2" y="27"/>
                </a:cxn>
                <a:cxn ang="0">
                  <a:pos x="2" y="27"/>
                </a:cxn>
                <a:cxn ang="0">
                  <a:pos x="8" y="37"/>
                </a:cxn>
                <a:cxn ang="0">
                  <a:pos x="16" y="46"/>
                </a:cxn>
                <a:cxn ang="0">
                  <a:pos x="24" y="57"/>
                </a:cxn>
                <a:cxn ang="0">
                  <a:pos x="31" y="68"/>
                </a:cxn>
                <a:cxn ang="0">
                  <a:pos x="31" y="68"/>
                </a:cxn>
                <a:cxn ang="0">
                  <a:pos x="38" y="87"/>
                </a:cxn>
                <a:cxn ang="0">
                  <a:pos x="45" y="106"/>
                </a:cxn>
                <a:cxn ang="0">
                  <a:pos x="51" y="125"/>
                </a:cxn>
                <a:cxn ang="0">
                  <a:pos x="58" y="144"/>
                </a:cxn>
                <a:cxn ang="0">
                  <a:pos x="58" y="144"/>
                </a:cxn>
                <a:cxn ang="0">
                  <a:pos x="80" y="194"/>
                </a:cxn>
                <a:cxn ang="0">
                  <a:pos x="89" y="219"/>
                </a:cxn>
                <a:cxn ang="0">
                  <a:pos x="97" y="245"/>
                </a:cxn>
                <a:cxn ang="0">
                  <a:pos x="97" y="245"/>
                </a:cxn>
                <a:cxn ang="0">
                  <a:pos x="100" y="250"/>
                </a:cxn>
                <a:cxn ang="0">
                  <a:pos x="105" y="254"/>
                </a:cxn>
                <a:cxn ang="0">
                  <a:pos x="110" y="257"/>
                </a:cxn>
                <a:cxn ang="0">
                  <a:pos x="116" y="257"/>
                </a:cxn>
                <a:cxn ang="0">
                  <a:pos x="122" y="255"/>
                </a:cxn>
                <a:cxn ang="0">
                  <a:pos x="126" y="251"/>
                </a:cxn>
                <a:cxn ang="0">
                  <a:pos x="130" y="246"/>
                </a:cxn>
                <a:cxn ang="0">
                  <a:pos x="131" y="240"/>
                </a:cxn>
                <a:cxn ang="0">
                  <a:pos x="131" y="238"/>
                </a:cxn>
                <a:cxn ang="0">
                  <a:pos x="131" y="238"/>
                </a:cxn>
                <a:cxn ang="0">
                  <a:pos x="130" y="233"/>
                </a:cxn>
                <a:cxn ang="0">
                  <a:pos x="129" y="229"/>
                </a:cxn>
                <a:cxn ang="0">
                  <a:pos x="129" y="229"/>
                </a:cxn>
              </a:cxnLst>
              <a:rect l="0" t="0" r="r" b="b"/>
              <a:pathLst>
                <a:path w="131" h="257">
                  <a:moveTo>
                    <a:pt x="129" y="229"/>
                  </a:moveTo>
                  <a:lnTo>
                    <a:pt x="129" y="229"/>
                  </a:lnTo>
                  <a:lnTo>
                    <a:pt x="119" y="203"/>
                  </a:lnTo>
                  <a:lnTo>
                    <a:pt x="109" y="176"/>
                  </a:lnTo>
                  <a:lnTo>
                    <a:pt x="87" y="123"/>
                  </a:lnTo>
                  <a:lnTo>
                    <a:pt x="87" y="123"/>
                  </a:lnTo>
                  <a:lnTo>
                    <a:pt x="82" y="109"/>
                  </a:lnTo>
                  <a:lnTo>
                    <a:pt x="76" y="93"/>
                  </a:lnTo>
                  <a:lnTo>
                    <a:pt x="72" y="79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58" y="49"/>
                  </a:lnTo>
                  <a:lnTo>
                    <a:pt x="49" y="36"/>
                  </a:lnTo>
                  <a:lnTo>
                    <a:pt x="40" y="23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9" y="6"/>
                  </a:lnTo>
                  <a:lnTo>
                    <a:pt x="27" y="3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0" y="3"/>
                  </a:lnTo>
                  <a:lnTo>
                    <a:pt x="4" y="7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8" y="37"/>
                  </a:lnTo>
                  <a:lnTo>
                    <a:pt x="16" y="46"/>
                  </a:lnTo>
                  <a:lnTo>
                    <a:pt x="24" y="57"/>
                  </a:lnTo>
                  <a:lnTo>
                    <a:pt x="31" y="68"/>
                  </a:lnTo>
                  <a:lnTo>
                    <a:pt x="31" y="68"/>
                  </a:lnTo>
                  <a:lnTo>
                    <a:pt x="38" y="87"/>
                  </a:lnTo>
                  <a:lnTo>
                    <a:pt x="45" y="106"/>
                  </a:lnTo>
                  <a:lnTo>
                    <a:pt x="51" y="125"/>
                  </a:lnTo>
                  <a:lnTo>
                    <a:pt x="58" y="144"/>
                  </a:lnTo>
                  <a:lnTo>
                    <a:pt x="58" y="144"/>
                  </a:lnTo>
                  <a:lnTo>
                    <a:pt x="80" y="194"/>
                  </a:lnTo>
                  <a:lnTo>
                    <a:pt x="89" y="219"/>
                  </a:lnTo>
                  <a:lnTo>
                    <a:pt x="97" y="245"/>
                  </a:lnTo>
                  <a:lnTo>
                    <a:pt x="97" y="245"/>
                  </a:lnTo>
                  <a:lnTo>
                    <a:pt x="100" y="250"/>
                  </a:lnTo>
                  <a:lnTo>
                    <a:pt x="105" y="254"/>
                  </a:lnTo>
                  <a:lnTo>
                    <a:pt x="110" y="257"/>
                  </a:lnTo>
                  <a:lnTo>
                    <a:pt x="116" y="257"/>
                  </a:lnTo>
                  <a:lnTo>
                    <a:pt x="122" y="255"/>
                  </a:lnTo>
                  <a:lnTo>
                    <a:pt x="126" y="251"/>
                  </a:lnTo>
                  <a:lnTo>
                    <a:pt x="130" y="246"/>
                  </a:lnTo>
                  <a:lnTo>
                    <a:pt x="131" y="240"/>
                  </a:lnTo>
                  <a:lnTo>
                    <a:pt x="131" y="238"/>
                  </a:lnTo>
                  <a:lnTo>
                    <a:pt x="131" y="238"/>
                  </a:lnTo>
                  <a:lnTo>
                    <a:pt x="130" y="233"/>
                  </a:lnTo>
                  <a:lnTo>
                    <a:pt x="129" y="229"/>
                  </a:lnTo>
                  <a:lnTo>
                    <a:pt x="129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0" name="chenying0907 787"/>
            <p:cNvSpPr>
              <a:spLocks/>
            </p:cNvSpPr>
            <p:nvPr/>
          </p:nvSpPr>
          <p:spPr bwMode="auto">
            <a:xfrm>
              <a:off x="2070101" y="3133725"/>
              <a:ext cx="482600" cy="66675"/>
            </a:xfrm>
            <a:custGeom>
              <a:avLst/>
              <a:gdLst/>
              <a:ahLst/>
              <a:cxnLst>
                <a:cxn ang="0">
                  <a:pos x="1214" y="145"/>
                </a:cxn>
                <a:cxn ang="0">
                  <a:pos x="1208" y="115"/>
                </a:cxn>
                <a:cxn ang="0">
                  <a:pos x="1202" y="92"/>
                </a:cxn>
                <a:cxn ang="0">
                  <a:pos x="1193" y="70"/>
                </a:cxn>
                <a:cxn ang="0">
                  <a:pos x="1170" y="50"/>
                </a:cxn>
                <a:cxn ang="0">
                  <a:pos x="1161" y="45"/>
                </a:cxn>
                <a:cxn ang="0">
                  <a:pos x="1131" y="33"/>
                </a:cxn>
                <a:cxn ang="0">
                  <a:pos x="1087" y="26"/>
                </a:cxn>
                <a:cxn ang="0">
                  <a:pos x="1044" y="26"/>
                </a:cxn>
                <a:cxn ang="0">
                  <a:pos x="1001" y="26"/>
                </a:cxn>
                <a:cxn ang="0">
                  <a:pos x="907" y="23"/>
                </a:cxn>
                <a:cxn ang="0">
                  <a:pos x="811" y="19"/>
                </a:cxn>
                <a:cxn ang="0">
                  <a:pos x="767" y="17"/>
                </a:cxn>
                <a:cxn ang="0">
                  <a:pos x="677" y="13"/>
                </a:cxn>
                <a:cxn ang="0">
                  <a:pos x="632" y="8"/>
                </a:cxn>
                <a:cxn ang="0">
                  <a:pos x="526" y="2"/>
                </a:cxn>
                <a:cxn ang="0">
                  <a:pos x="419" y="0"/>
                </a:cxn>
                <a:cxn ang="0">
                  <a:pos x="310" y="3"/>
                </a:cxn>
                <a:cxn ang="0">
                  <a:pos x="204" y="8"/>
                </a:cxn>
                <a:cxn ang="0">
                  <a:pos x="136" y="16"/>
                </a:cxn>
                <a:cxn ang="0">
                  <a:pos x="102" y="24"/>
                </a:cxn>
                <a:cxn ang="0">
                  <a:pos x="71" y="36"/>
                </a:cxn>
                <a:cxn ang="0">
                  <a:pos x="43" y="53"/>
                </a:cxn>
                <a:cxn ang="0">
                  <a:pos x="21" y="75"/>
                </a:cxn>
                <a:cxn ang="0">
                  <a:pos x="6" y="105"/>
                </a:cxn>
                <a:cxn ang="0">
                  <a:pos x="0" y="142"/>
                </a:cxn>
                <a:cxn ang="0">
                  <a:pos x="0" y="145"/>
                </a:cxn>
                <a:cxn ang="0">
                  <a:pos x="6" y="155"/>
                </a:cxn>
                <a:cxn ang="0">
                  <a:pos x="17" y="159"/>
                </a:cxn>
                <a:cxn ang="0">
                  <a:pos x="29" y="155"/>
                </a:cxn>
                <a:cxn ang="0">
                  <a:pos x="34" y="145"/>
                </a:cxn>
                <a:cxn ang="0">
                  <a:pos x="34" y="142"/>
                </a:cxn>
                <a:cxn ang="0">
                  <a:pos x="37" y="121"/>
                </a:cxn>
                <a:cxn ang="0">
                  <a:pos x="43" y="102"/>
                </a:cxn>
                <a:cxn ang="0">
                  <a:pos x="54" y="87"/>
                </a:cxn>
                <a:cxn ang="0">
                  <a:pos x="68" y="74"/>
                </a:cxn>
                <a:cxn ang="0">
                  <a:pos x="85" y="63"/>
                </a:cxn>
                <a:cxn ang="0">
                  <a:pos x="125" y="50"/>
                </a:cxn>
                <a:cxn ang="0">
                  <a:pos x="169" y="42"/>
                </a:cxn>
                <a:cxn ang="0">
                  <a:pos x="238" y="38"/>
                </a:cxn>
                <a:cxn ang="0">
                  <a:pos x="317" y="38"/>
                </a:cxn>
                <a:cxn ang="0">
                  <a:pos x="395" y="34"/>
                </a:cxn>
                <a:cxn ang="0">
                  <a:pos x="475" y="33"/>
                </a:cxn>
                <a:cxn ang="0">
                  <a:pos x="555" y="37"/>
                </a:cxn>
                <a:cxn ang="0">
                  <a:pos x="632" y="43"/>
                </a:cxn>
                <a:cxn ang="0">
                  <a:pos x="695" y="49"/>
                </a:cxn>
                <a:cxn ang="0">
                  <a:pos x="886" y="57"/>
                </a:cxn>
                <a:cxn ang="0">
                  <a:pos x="963" y="59"/>
                </a:cxn>
                <a:cxn ang="0">
                  <a:pos x="1042" y="60"/>
                </a:cxn>
                <a:cxn ang="0">
                  <a:pos x="1064" y="60"/>
                </a:cxn>
                <a:cxn ang="0">
                  <a:pos x="1108" y="66"/>
                </a:cxn>
                <a:cxn ang="0">
                  <a:pos x="1131" y="71"/>
                </a:cxn>
                <a:cxn ang="0">
                  <a:pos x="1144" y="76"/>
                </a:cxn>
                <a:cxn ang="0">
                  <a:pos x="1154" y="84"/>
                </a:cxn>
                <a:cxn ang="0">
                  <a:pos x="1167" y="105"/>
                </a:cxn>
                <a:cxn ang="0">
                  <a:pos x="1174" y="128"/>
                </a:cxn>
                <a:cxn ang="0">
                  <a:pos x="1180" y="155"/>
                </a:cxn>
                <a:cxn ang="0">
                  <a:pos x="1183" y="157"/>
                </a:cxn>
                <a:cxn ang="0">
                  <a:pos x="1189" y="164"/>
                </a:cxn>
                <a:cxn ang="0">
                  <a:pos x="1202" y="165"/>
                </a:cxn>
                <a:cxn ang="0">
                  <a:pos x="1213" y="159"/>
                </a:cxn>
                <a:cxn ang="0">
                  <a:pos x="1214" y="149"/>
                </a:cxn>
                <a:cxn ang="0">
                  <a:pos x="1214" y="145"/>
                </a:cxn>
              </a:cxnLst>
              <a:rect l="0" t="0" r="r" b="b"/>
              <a:pathLst>
                <a:path w="1214" h="166">
                  <a:moveTo>
                    <a:pt x="1214" y="145"/>
                  </a:moveTo>
                  <a:lnTo>
                    <a:pt x="1214" y="145"/>
                  </a:lnTo>
                  <a:lnTo>
                    <a:pt x="1210" y="130"/>
                  </a:lnTo>
                  <a:lnTo>
                    <a:pt x="1208" y="115"/>
                  </a:lnTo>
                  <a:lnTo>
                    <a:pt x="1205" y="104"/>
                  </a:lnTo>
                  <a:lnTo>
                    <a:pt x="1202" y="92"/>
                  </a:lnTo>
                  <a:lnTo>
                    <a:pt x="1199" y="80"/>
                  </a:lnTo>
                  <a:lnTo>
                    <a:pt x="1193" y="70"/>
                  </a:lnTo>
                  <a:lnTo>
                    <a:pt x="1184" y="59"/>
                  </a:lnTo>
                  <a:lnTo>
                    <a:pt x="1170" y="50"/>
                  </a:lnTo>
                  <a:lnTo>
                    <a:pt x="1170" y="50"/>
                  </a:lnTo>
                  <a:lnTo>
                    <a:pt x="1161" y="45"/>
                  </a:lnTo>
                  <a:lnTo>
                    <a:pt x="1150" y="40"/>
                  </a:lnTo>
                  <a:lnTo>
                    <a:pt x="1131" y="33"/>
                  </a:lnTo>
                  <a:lnTo>
                    <a:pt x="1110" y="29"/>
                  </a:lnTo>
                  <a:lnTo>
                    <a:pt x="1087" y="26"/>
                  </a:lnTo>
                  <a:lnTo>
                    <a:pt x="1065" y="26"/>
                  </a:lnTo>
                  <a:lnTo>
                    <a:pt x="1044" y="26"/>
                  </a:lnTo>
                  <a:lnTo>
                    <a:pt x="1001" y="26"/>
                  </a:lnTo>
                  <a:lnTo>
                    <a:pt x="1001" y="26"/>
                  </a:lnTo>
                  <a:lnTo>
                    <a:pt x="954" y="25"/>
                  </a:lnTo>
                  <a:lnTo>
                    <a:pt x="907" y="23"/>
                  </a:lnTo>
                  <a:lnTo>
                    <a:pt x="860" y="20"/>
                  </a:lnTo>
                  <a:lnTo>
                    <a:pt x="811" y="19"/>
                  </a:lnTo>
                  <a:lnTo>
                    <a:pt x="811" y="19"/>
                  </a:lnTo>
                  <a:lnTo>
                    <a:pt x="767" y="17"/>
                  </a:lnTo>
                  <a:lnTo>
                    <a:pt x="722" y="16"/>
                  </a:lnTo>
                  <a:lnTo>
                    <a:pt x="677" y="13"/>
                  </a:lnTo>
                  <a:lnTo>
                    <a:pt x="632" y="8"/>
                  </a:lnTo>
                  <a:lnTo>
                    <a:pt x="632" y="8"/>
                  </a:lnTo>
                  <a:lnTo>
                    <a:pt x="580" y="4"/>
                  </a:lnTo>
                  <a:lnTo>
                    <a:pt x="526" y="2"/>
                  </a:lnTo>
                  <a:lnTo>
                    <a:pt x="473" y="0"/>
                  </a:lnTo>
                  <a:lnTo>
                    <a:pt x="419" y="0"/>
                  </a:lnTo>
                  <a:lnTo>
                    <a:pt x="364" y="2"/>
                  </a:lnTo>
                  <a:lnTo>
                    <a:pt x="310" y="3"/>
                  </a:lnTo>
                  <a:lnTo>
                    <a:pt x="204" y="8"/>
                  </a:lnTo>
                  <a:lnTo>
                    <a:pt x="204" y="8"/>
                  </a:lnTo>
                  <a:lnTo>
                    <a:pt x="170" y="11"/>
                  </a:lnTo>
                  <a:lnTo>
                    <a:pt x="136" y="16"/>
                  </a:lnTo>
                  <a:lnTo>
                    <a:pt x="119" y="19"/>
                  </a:lnTo>
                  <a:lnTo>
                    <a:pt x="102" y="24"/>
                  </a:lnTo>
                  <a:lnTo>
                    <a:pt x="87" y="29"/>
                  </a:lnTo>
                  <a:lnTo>
                    <a:pt x="71" y="36"/>
                  </a:lnTo>
                  <a:lnTo>
                    <a:pt x="57" y="43"/>
                  </a:lnTo>
                  <a:lnTo>
                    <a:pt x="43" y="53"/>
                  </a:lnTo>
                  <a:lnTo>
                    <a:pt x="32" y="63"/>
                  </a:lnTo>
                  <a:lnTo>
                    <a:pt x="21" y="75"/>
                  </a:lnTo>
                  <a:lnTo>
                    <a:pt x="12" y="89"/>
                  </a:lnTo>
                  <a:lnTo>
                    <a:pt x="6" y="105"/>
                  </a:lnTo>
                  <a:lnTo>
                    <a:pt x="2" y="122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45"/>
                  </a:lnTo>
                  <a:lnTo>
                    <a:pt x="2" y="149"/>
                  </a:lnTo>
                  <a:lnTo>
                    <a:pt x="6" y="155"/>
                  </a:lnTo>
                  <a:lnTo>
                    <a:pt x="11" y="157"/>
                  </a:lnTo>
                  <a:lnTo>
                    <a:pt x="17" y="159"/>
                  </a:lnTo>
                  <a:lnTo>
                    <a:pt x="24" y="157"/>
                  </a:lnTo>
                  <a:lnTo>
                    <a:pt x="29" y="155"/>
                  </a:lnTo>
                  <a:lnTo>
                    <a:pt x="33" y="149"/>
                  </a:lnTo>
                  <a:lnTo>
                    <a:pt x="34" y="145"/>
                  </a:lnTo>
                  <a:lnTo>
                    <a:pt x="34" y="142"/>
                  </a:lnTo>
                  <a:lnTo>
                    <a:pt x="34" y="142"/>
                  </a:lnTo>
                  <a:lnTo>
                    <a:pt x="36" y="131"/>
                  </a:lnTo>
                  <a:lnTo>
                    <a:pt x="37" y="121"/>
                  </a:lnTo>
                  <a:lnTo>
                    <a:pt x="40" y="110"/>
                  </a:lnTo>
                  <a:lnTo>
                    <a:pt x="43" y="102"/>
                  </a:lnTo>
                  <a:lnTo>
                    <a:pt x="49" y="93"/>
                  </a:lnTo>
                  <a:lnTo>
                    <a:pt x="54" y="87"/>
                  </a:lnTo>
                  <a:lnTo>
                    <a:pt x="60" y="80"/>
                  </a:lnTo>
                  <a:lnTo>
                    <a:pt x="68" y="74"/>
                  </a:lnTo>
                  <a:lnTo>
                    <a:pt x="76" y="68"/>
                  </a:lnTo>
                  <a:lnTo>
                    <a:pt x="85" y="63"/>
                  </a:lnTo>
                  <a:lnTo>
                    <a:pt x="104" y="55"/>
                  </a:lnTo>
                  <a:lnTo>
                    <a:pt x="125" y="50"/>
                  </a:lnTo>
                  <a:lnTo>
                    <a:pt x="147" y="45"/>
                  </a:lnTo>
                  <a:lnTo>
                    <a:pt x="169" y="42"/>
                  </a:lnTo>
                  <a:lnTo>
                    <a:pt x="193" y="41"/>
                  </a:lnTo>
                  <a:lnTo>
                    <a:pt x="238" y="38"/>
                  </a:lnTo>
                  <a:lnTo>
                    <a:pt x="282" y="38"/>
                  </a:lnTo>
                  <a:lnTo>
                    <a:pt x="317" y="38"/>
                  </a:lnTo>
                  <a:lnTo>
                    <a:pt x="317" y="38"/>
                  </a:lnTo>
                  <a:lnTo>
                    <a:pt x="395" y="34"/>
                  </a:lnTo>
                  <a:lnTo>
                    <a:pt x="435" y="33"/>
                  </a:lnTo>
                  <a:lnTo>
                    <a:pt x="475" y="33"/>
                  </a:lnTo>
                  <a:lnTo>
                    <a:pt x="514" y="34"/>
                  </a:lnTo>
                  <a:lnTo>
                    <a:pt x="555" y="37"/>
                  </a:lnTo>
                  <a:lnTo>
                    <a:pt x="594" y="40"/>
                  </a:lnTo>
                  <a:lnTo>
                    <a:pt x="632" y="43"/>
                  </a:lnTo>
                  <a:lnTo>
                    <a:pt x="632" y="43"/>
                  </a:lnTo>
                  <a:lnTo>
                    <a:pt x="695" y="49"/>
                  </a:lnTo>
                  <a:lnTo>
                    <a:pt x="759" y="51"/>
                  </a:lnTo>
                  <a:lnTo>
                    <a:pt x="886" y="57"/>
                  </a:lnTo>
                  <a:lnTo>
                    <a:pt x="886" y="57"/>
                  </a:lnTo>
                  <a:lnTo>
                    <a:pt x="963" y="59"/>
                  </a:lnTo>
                  <a:lnTo>
                    <a:pt x="1002" y="60"/>
                  </a:lnTo>
                  <a:lnTo>
                    <a:pt x="1042" y="60"/>
                  </a:lnTo>
                  <a:lnTo>
                    <a:pt x="1042" y="60"/>
                  </a:lnTo>
                  <a:lnTo>
                    <a:pt x="1064" y="60"/>
                  </a:lnTo>
                  <a:lnTo>
                    <a:pt x="1086" y="62"/>
                  </a:lnTo>
                  <a:lnTo>
                    <a:pt x="1108" y="66"/>
                  </a:lnTo>
                  <a:lnTo>
                    <a:pt x="1131" y="71"/>
                  </a:lnTo>
                  <a:lnTo>
                    <a:pt x="1131" y="71"/>
                  </a:lnTo>
                  <a:lnTo>
                    <a:pt x="1137" y="74"/>
                  </a:lnTo>
                  <a:lnTo>
                    <a:pt x="1144" y="76"/>
                  </a:lnTo>
                  <a:lnTo>
                    <a:pt x="1150" y="80"/>
                  </a:lnTo>
                  <a:lnTo>
                    <a:pt x="1154" y="84"/>
                  </a:lnTo>
                  <a:lnTo>
                    <a:pt x="1162" y="93"/>
                  </a:lnTo>
                  <a:lnTo>
                    <a:pt x="1167" y="105"/>
                  </a:lnTo>
                  <a:lnTo>
                    <a:pt x="1171" y="117"/>
                  </a:lnTo>
                  <a:lnTo>
                    <a:pt x="1174" y="128"/>
                  </a:lnTo>
                  <a:lnTo>
                    <a:pt x="1178" y="142"/>
                  </a:lnTo>
                  <a:lnTo>
                    <a:pt x="1180" y="155"/>
                  </a:lnTo>
                  <a:lnTo>
                    <a:pt x="1180" y="155"/>
                  </a:lnTo>
                  <a:lnTo>
                    <a:pt x="1183" y="157"/>
                  </a:lnTo>
                  <a:lnTo>
                    <a:pt x="1184" y="160"/>
                  </a:lnTo>
                  <a:lnTo>
                    <a:pt x="1189" y="164"/>
                  </a:lnTo>
                  <a:lnTo>
                    <a:pt x="1196" y="166"/>
                  </a:lnTo>
                  <a:lnTo>
                    <a:pt x="1202" y="165"/>
                  </a:lnTo>
                  <a:lnTo>
                    <a:pt x="1209" y="162"/>
                  </a:lnTo>
                  <a:lnTo>
                    <a:pt x="1213" y="159"/>
                  </a:lnTo>
                  <a:lnTo>
                    <a:pt x="1214" y="152"/>
                  </a:lnTo>
                  <a:lnTo>
                    <a:pt x="1214" y="149"/>
                  </a:lnTo>
                  <a:lnTo>
                    <a:pt x="1214" y="145"/>
                  </a:lnTo>
                  <a:lnTo>
                    <a:pt x="1214" y="1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1" name="chenying0907 788"/>
            <p:cNvSpPr>
              <a:spLocks/>
            </p:cNvSpPr>
            <p:nvPr/>
          </p:nvSpPr>
          <p:spPr bwMode="auto">
            <a:xfrm>
              <a:off x="2065338" y="3182938"/>
              <a:ext cx="488950" cy="465138"/>
            </a:xfrm>
            <a:custGeom>
              <a:avLst/>
              <a:gdLst/>
              <a:ahLst/>
              <a:cxnLst>
                <a:cxn ang="0">
                  <a:pos x="1227" y="941"/>
                </a:cxn>
                <a:cxn ang="0">
                  <a:pos x="1205" y="932"/>
                </a:cxn>
                <a:cxn ang="0">
                  <a:pos x="1194" y="948"/>
                </a:cxn>
                <a:cxn ang="0">
                  <a:pos x="1193" y="1003"/>
                </a:cxn>
                <a:cxn ang="0">
                  <a:pos x="1181" y="1034"/>
                </a:cxn>
                <a:cxn ang="0">
                  <a:pos x="1148" y="1072"/>
                </a:cxn>
                <a:cxn ang="0">
                  <a:pos x="1103" y="1109"/>
                </a:cxn>
                <a:cxn ang="0">
                  <a:pos x="1061" y="1121"/>
                </a:cxn>
                <a:cxn ang="0">
                  <a:pos x="974" y="1126"/>
                </a:cxn>
                <a:cxn ang="0">
                  <a:pos x="926" y="1135"/>
                </a:cxn>
                <a:cxn ang="0">
                  <a:pos x="807" y="1132"/>
                </a:cxn>
                <a:cxn ang="0">
                  <a:pos x="708" y="1123"/>
                </a:cxn>
                <a:cxn ang="0">
                  <a:pos x="434" y="1111"/>
                </a:cxn>
                <a:cxn ang="0">
                  <a:pos x="284" y="1106"/>
                </a:cxn>
                <a:cxn ang="0">
                  <a:pos x="135" y="1089"/>
                </a:cxn>
                <a:cxn ang="0">
                  <a:pos x="88" y="1064"/>
                </a:cxn>
                <a:cxn ang="0">
                  <a:pos x="51" y="1009"/>
                </a:cxn>
                <a:cxn ang="0">
                  <a:pos x="36" y="940"/>
                </a:cxn>
                <a:cxn ang="0">
                  <a:pos x="33" y="853"/>
                </a:cxn>
                <a:cxn ang="0">
                  <a:pos x="44" y="764"/>
                </a:cxn>
                <a:cxn ang="0">
                  <a:pos x="46" y="702"/>
                </a:cxn>
                <a:cxn ang="0">
                  <a:pos x="47" y="573"/>
                </a:cxn>
                <a:cxn ang="0">
                  <a:pos x="38" y="437"/>
                </a:cxn>
                <a:cxn ang="0">
                  <a:pos x="48" y="305"/>
                </a:cxn>
                <a:cxn ang="0">
                  <a:pos x="46" y="161"/>
                </a:cxn>
                <a:cxn ang="0">
                  <a:pos x="40" y="16"/>
                </a:cxn>
                <a:cxn ang="0">
                  <a:pos x="30" y="0"/>
                </a:cxn>
                <a:cxn ang="0">
                  <a:pos x="8" y="9"/>
                </a:cxn>
                <a:cxn ang="0">
                  <a:pos x="8" y="57"/>
                </a:cxn>
                <a:cxn ang="0">
                  <a:pos x="13" y="261"/>
                </a:cxn>
                <a:cxn ang="0">
                  <a:pos x="6" y="365"/>
                </a:cxn>
                <a:cxn ang="0">
                  <a:pos x="10" y="513"/>
                </a:cxn>
                <a:cxn ang="0">
                  <a:pos x="13" y="599"/>
                </a:cxn>
                <a:cxn ang="0">
                  <a:pos x="9" y="715"/>
                </a:cxn>
                <a:cxn ang="0">
                  <a:pos x="0" y="883"/>
                </a:cxn>
                <a:cxn ang="0">
                  <a:pos x="12" y="996"/>
                </a:cxn>
                <a:cxn ang="0">
                  <a:pos x="34" y="1051"/>
                </a:cxn>
                <a:cxn ang="0">
                  <a:pos x="74" y="1094"/>
                </a:cxn>
                <a:cxn ang="0">
                  <a:pos x="137" y="1123"/>
                </a:cxn>
                <a:cxn ang="0">
                  <a:pos x="196" y="1134"/>
                </a:cxn>
                <a:cxn ang="0">
                  <a:pos x="316" y="1136"/>
                </a:cxn>
                <a:cxn ang="0">
                  <a:pos x="462" y="1148"/>
                </a:cxn>
                <a:cxn ang="0">
                  <a:pos x="638" y="1155"/>
                </a:cxn>
                <a:cxn ang="0">
                  <a:pos x="815" y="1166"/>
                </a:cxn>
                <a:cxn ang="0">
                  <a:pos x="902" y="1169"/>
                </a:cxn>
                <a:cxn ang="0">
                  <a:pos x="967" y="1162"/>
                </a:cxn>
                <a:cxn ang="0">
                  <a:pos x="1075" y="1155"/>
                </a:cxn>
                <a:cxn ang="0">
                  <a:pos x="1126" y="1134"/>
                </a:cxn>
                <a:cxn ang="0">
                  <a:pos x="1184" y="1085"/>
                </a:cxn>
                <a:cxn ang="0">
                  <a:pos x="1215" y="1042"/>
                </a:cxn>
                <a:cxn ang="0">
                  <a:pos x="1228" y="982"/>
                </a:cxn>
              </a:cxnLst>
              <a:rect l="0" t="0" r="r" b="b"/>
              <a:pathLst>
                <a:path w="1228" h="1170">
                  <a:moveTo>
                    <a:pt x="1228" y="948"/>
                  </a:moveTo>
                  <a:lnTo>
                    <a:pt x="1228" y="948"/>
                  </a:lnTo>
                  <a:lnTo>
                    <a:pt x="1228" y="944"/>
                  </a:lnTo>
                  <a:lnTo>
                    <a:pt x="1227" y="941"/>
                  </a:lnTo>
                  <a:lnTo>
                    <a:pt x="1223" y="936"/>
                  </a:lnTo>
                  <a:lnTo>
                    <a:pt x="1218" y="932"/>
                  </a:lnTo>
                  <a:lnTo>
                    <a:pt x="1211" y="931"/>
                  </a:lnTo>
                  <a:lnTo>
                    <a:pt x="1205" y="932"/>
                  </a:lnTo>
                  <a:lnTo>
                    <a:pt x="1199" y="936"/>
                  </a:lnTo>
                  <a:lnTo>
                    <a:pt x="1195" y="941"/>
                  </a:lnTo>
                  <a:lnTo>
                    <a:pt x="1194" y="944"/>
                  </a:lnTo>
                  <a:lnTo>
                    <a:pt x="1194" y="948"/>
                  </a:lnTo>
                  <a:lnTo>
                    <a:pt x="1194" y="948"/>
                  </a:lnTo>
                  <a:lnTo>
                    <a:pt x="1194" y="970"/>
                  </a:lnTo>
                  <a:lnTo>
                    <a:pt x="1194" y="992"/>
                  </a:lnTo>
                  <a:lnTo>
                    <a:pt x="1193" y="1003"/>
                  </a:lnTo>
                  <a:lnTo>
                    <a:pt x="1190" y="1013"/>
                  </a:lnTo>
                  <a:lnTo>
                    <a:pt x="1186" y="1024"/>
                  </a:lnTo>
                  <a:lnTo>
                    <a:pt x="1181" y="1034"/>
                  </a:lnTo>
                  <a:lnTo>
                    <a:pt x="1181" y="1034"/>
                  </a:lnTo>
                  <a:lnTo>
                    <a:pt x="1175" y="1045"/>
                  </a:lnTo>
                  <a:lnTo>
                    <a:pt x="1167" y="1055"/>
                  </a:lnTo>
                  <a:lnTo>
                    <a:pt x="1158" y="1064"/>
                  </a:lnTo>
                  <a:lnTo>
                    <a:pt x="1148" y="1072"/>
                  </a:lnTo>
                  <a:lnTo>
                    <a:pt x="1130" y="1089"/>
                  </a:lnTo>
                  <a:lnTo>
                    <a:pt x="1110" y="1104"/>
                  </a:lnTo>
                  <a:lnTo>
                    <a:pt x="1110" y="1104"/>
                  </a:lnTo>
                  <a:lnTo>
                    <a:pt x="1103" y="1109"/>
                  </a:lnTo>
                  <a:lnTo>
                    <a:pt x="1095" y="1113"/>
                  </a:lnTo>
                  <a:lnTo>
                    <a:pt x="1086" y="1117"/>
                  </a:lnTo>
                  <a:lnTo>
                    <a:pt x="1078" y="1118"/>
                  </a:lnTo>
                  <a:lnTo>
                    <a:pt x="1061" y="1121"/>
                  </a:lnTo>
                  <a:lnTo>
                    <a:pt x="1044" y="1122"/>
                  </a:lnTo>
                  <a:lnTo>
                    <a:pt x="1008" y="1122"/>
                  </a:lnTo>
                  <a:lnTo>
                    <a:pt x="991" y="1122"/>
                  </a:lnTo>
                  <a:lnTo>
                    <a:pt x="974" y="1126"/>
                  </a:lnTo>
                  <a:lnTo>
                    <a:pt x="974" y="1126"/>
                  </a:lnTo>
                  <a:lnTo>
                    <a:pt x="959" y="1130"/>
                  </a:lnTo>
                  <a:lnTo>
                    <a:pt x="943" y="1132"/>
                  </a:lnTo>
                  <a:lnTo>
                    <a:pt x="926" y="1135"/>
                  </a:lnTo>
                  <a:lnTo>
                    <a:pt x="909" y="1136"/>
                  </a:lnTo>
                  <a:lnTo>
                    <a:pt x="876" y="1136"/>
                  </a:lnTo>
                  <a:lnTo>
                    <a:pt x="842" y="1135"/>
                  </a:lnTo>
                  <a:lnTo>
                    <a:pt x="807" y="1132"/>
                  </a:lnTo>
                  <a:lnTo>
                    <a:pt x="774" y="1130"/>
                  </a:lnTo>
                  <a:lnTo>
                    <a:pt x="740" y="1126"/>
                  </a:lnTo>
                  <a:lnTo>
                    <a:pt x="708" y="1123"/>
                  </a:lnTo>
                  <a:lnTo>
                    <a:pt x="708" y="1123"/>
                  </a:lnTo>
                  <a:lnTo>
                    <a:pt x="640" y="1121"/>
                  </a:lnTo>
                  <a:lnTo>
                    <a:pt x="570" y="1118"/>
                  </a:lnTo>
                  <a:lnTo>
                    <a:pt x="502" y="1115"/>
                  </a:lnTo>
                  <a:lnTo>
                    <a:pt x="434" y="1111"/>
                  </a:lnTo>
                  <a:lnTo>
                    <a:pt x="434" y="1111"/>
                  </a:lnTo>
                  <a:lnTo>
                    <a:pt x="396" y="1109"/>
                  </a:lnTo>
                  <a:lnTo>
                    <a:pt x="360" y="1108"/>
                  </a:lnTo>
                  <a:lnTo>
                    <a:pt x="284" y="1106"/>
                  </a:lnTo>
                  <a:lnTo>
                    <a:pt x="246" y="1104"/>
                  </a:lnTo>
                  <a:lnTo>
                    <a:pt x="208" y="1101"/>
                  </a:lnTo>
                  <a:lnTo>
                    <a:pt x="171" y="1096"/>
                  </a:lnTo>
                  <a:lnTo>
                    <a:pt x="135" y="1089"/>
                  </a:lnTo>
                  <a:lnTo>
                    <a:pt x="135" y="1089"/>
                  </a:lnTo>
                  <a:lnTo>
                    <a:pt x="116" y="1083"/>
                  </a:lnTo>
                  <a:lnTo>
                    <a:pt x="101" y="1075"/>
                  </a:lnTo>
                  <a:lnTo>
                    <a:pt x="88" y="1064"/>
                  </a:lnTo>
                  <a:lnTo>
                    <a:pt x="76" y="1053"/>
                  </a:lnTo>
                  <a:lnTo>
                    <a:pt x="65" y="1040"/>
                  </a:lnTo>
                  <a:lnTo>
                    <a:pt x="57" y="1025"/>
                  </a:lnTo>
                  <a:lnTo>
                    <a:pt x="51" y="1009"/>
                  </a:lnTo>
                  <a:lnTo>
                    <a:pt x="46" y="992"/>
                  </a:lnTo>
                  <a:lnTo>
                    <a:pt x="42" y="975"/>
                  </a:lnTo>
                  <a:lnTo>
                    <a:pt x="38" y="957"/>
                  </a:lnTo>
                  <a:lnTo>
                    <a:pt x="36" y="940"/>
                  </a:lnTo>
                  <a:lnTo>
                    <a:pt x="35" y="922"/>
                  </a:lnTo>
                  <a:lnTo>
                    <a:pt x="34" y="887"/>
                  </a:lnTo>
                  <a:lnTo>
                    <a:pt x="33" y="853"/>
                  </a:lnTo>
                  <a:lnTo>
                    <a:pt x="33" y="853"/>
                  </a:lnTo>
                  <a:lnTo>
                    <a:pt x="34" y="838"/>
                  </a:lnTo>
                  <a:lnTo>
                    <a:pt x="35" y="824"/>
                  </a:lnTo>
                  <a:lnTo>
                    <a:pt x="39" y="794"/>
                  </a:lnTo>
                  <a:lnTo>
                    <a:pt x="44" y="764"/>
                  </a:lnTo>
                  <a:lnTo>
                    <a:pt x="46" y="748"/>
                  </a:lnTo>
                  <a:lnTo>
                    <a:pt x="46" y="734"/>
                  </a:lnTo>
                  <a:lnTo>
                    <a:pt x="46" y="734"/>
                  </a:lnTo>
                  <a:lnTo>
                    <a:pt x="46" y="702"/>
                  </a:lnTo>
                  <a:lnTo>
                    <a:pt x="47" y="672"/>
                  </a:lnTo>
                  <a:lnTo>
                    <a:pt x="48" y="612"/>
                  </a:lnTo>
                  <a:lnTo>
                    <a:pt x="48" y="612"/>
                  </a:lnTo>
                  <a:lnTo>
                    <a:pt x="47" y="573"/>
                  </a:lnTo>
                  <a:lnTo>
                    <a:pt x="46" y="533"/>
                  </a:lnTo>
                  <a:lnTo>
                    <a:pt x="39" y="455"/>
                  </a:lnTo>
                  <a:lnTo>
                    <a:pt x="39" y="455"/>
                  </a:lnTo>
                  <a:lnTo>
                    <a:pt x="38" y="437"/>
                  </a:lnTo>
                  <a:lnTo>
                    <a:pt x="38" y="417"/>
                  </a:lnTo>
                  <a:lnTo>
                    <a:pt x="42" y="379"/>
                  </a:lnTo>
                  <a:lnTo>
                    <a:pt x="46" y="341"/>
                  </a:lnTo>
                  <a:lnTo>
                    <a:pt x="48" y="305"/>
                  </a:lnTo>
                  <a:lnTo>
                    <a:pt x="48" y="305"/>
                  </a:lnTo>
                  <a:lnTo>
                    <a:pt x="50" y="268"/>
                  </a:lnTo>
                  <a:lnTo>
                    <a:pt x="50" y="231"/>
                  </a:lnTo>
                  <a:lnTo>
                    <a:pt x="46" y="161"/>
                  </a:lnTo>
                  <a:lnTo>
                    <a:pt x="43" y="89"/>
                  </a:lnTo>
                  <a:lnTo>
                    <a:pt x="42" y="52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2"/>
                  </a:lnTo>
                  <a:lnTo>
                    <a:pt x="39" y="9"/>
                  </a:lnTo>
                  <a:lnTo>
                    <a:pt x="35" y="4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2" y="4"/>
                  </a:lnTo>
                  <a:lnTo>
                    <a:pt x="8" y="9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8" y="57"/>
                  </a:lnTo>
                  <a:lnTo>
                    <a:pt x="9" y="98"/>
                  </a:lnTo>
                  <a:lnTo>
                    <a:pt x="12" y="180"/>
                  </a:lnTo>
                  <a:lnTo>
                    <a:pt x="13" y="221"/>
                  </a:lnTo>
                  <a:lnTo>
                    <a:pt x="13" y="261"/>
                  </a:lnTo>
                  <a:lnTo>
                    <a:pt x="12" y="303"/>
                  </a:lnTo>
                  <a:lnTo>
                    <a:pt x="8" y="344"/>
                  </a:lnTo>
                  <a:lnTo>
                    <a:pt x="8" y="344"/>
                  </a:lnTo>
                  <a:lnTo>
                    <a:pt x="6" y="365"/>
                  </a:lnTo>
                  <a:lnTo>
                    <a:pt x="5" y="386"/>
                  </a:lnTo>
                  <a:lnTo>
                    <a:pt x="5" y="428"/>
                  </a:lnTo>
                  <a:lnTo>
                    <a:pt x="8" y="471"/>
                  </a:lnTo>
                  <a:lnTo>
                    <a:pt x="10" y="513"/>
                  </a:lnTo>
                  <a:lnTo>
                    <a:pt x="10" y="513"/>
                  </a:lnTo>
                  <a:lnTo>
                    <a:pt x="13" y="533"/>
                  </a:lnTo>
                  <a:lnTo>
                    <a:pt x="13" y="556"/>
                  </a:lnTo>
                  <a:lnTo>
                    <a:pt x="13" y="599"/>
                  </a:lnTo>
                  <a:lnTo>
                    <a:pt x="12" y="641"/>
                  </a:lnTo>
                  <a:lnTo>
                    <a:pt x="10" y="684"/>
                  </a:lnTo>
                  <a:lnTo>
                    <a:pt x="10" y="684"/>
                  </a:lnTo>
                  <a:lnTo>
                    <a:pt x="9" y="715"/>
                  </a:lnTo>
                  <a:lnTo>
                    <a:pt x="8" y="747"/>
                  </a:lnTo>
                  <a:lnTo>
                    <a:pt x="2" y="815"/>
                  </a:lnTo>
                  <a:lnTo>
                    <a:pt x="1" y="849"/>
                  </a:lnTo>
                  <a:lnTo>
                    <a:pt x="0" y="883"/>
                  </a:lnTo>
                  <a:lnTo>
                    <a:pt x="0" y="917"/>
                  </a:lnTo>
                  <a:lnTo>
                    <a:pt x="2" y="949"/>
                  </a:lnTo>
                  <a:lnTo>
                    <a:pt x="8" y="981"/>
                  </a:lnTo>
                  <a:lnTo>
                    <a:pt x="12" y="996"/>
                  </a:lnTo>
                  <a:lnTo>
                    <a:pt x="16" y="1011"/>
                  </a:lnTo>
                  <a:lnTo>
                    <a:pt x="21" y="1025"/>
                  </a:lnTo>
                  <a:lnTo>
                    <a:pt x="27" y="1038"/>
                  </a:lnTo>
                  <a:lnTo>
                    <a:pt x="34" y="1051"/>
                  </a:lnTo>
                  <a:lnTo>
                    <a:pt x="43" y="1063"/>
                  </a:lnTo>
                  <a:lnTo>
                    <a:pt x="52" y="1075"/>
                  </a:lnTo>
                  <a:lnTo>
                    <a:pt x="63" y="1085"/>
                  </a:lnTo>
                  <a:lnTo>
                    <a:pt x="74" y="1094"/>
                  </a:lnTo>
                  <a:lnTo>
                    <a:pt x="88" y="1104"/>
                  </a:lnTo>
                  <a:lnTo>
                    <a:pt x="103" y="1111"/>
                  </a:lnTo>
                  <a:lnTo>
                    <a:pt x="119" y="1118"/>
                  </a:lnTo>
                  <a:lnTo>
                    <a:pt x="137" y="1123"/>
                  </a:lnTo>
                  <a:lnTo>
                    <a:pt x="156" y="1128"/>
                  </a:lnTo>
                  <a:lnTo>
                    <a:pt x="156" y="1128"/>
                  </a:lnTo>
                  <a:lnTo>
                    <a:pt x="176" y="1131"/>
                  </a:lnTo>
                  <a:lnTo>
                    <a:pt x="196" y="1134"/>
                  </a:lnTo>
                  <a:lnTo>
                    <a:pt x="237" y="1136"/>
                  </a:lnTo>
                  <a:lnTo>
                    <a:pt x="277" y="1136"/>
                  </a:lnTo>
                  <a:lnTo>
                    <a:pt x="316" y="1136"/>
                  </a:lnTo>
                  <a:lnTo>
                    <a:pt x="316" y="1136"/>
                  </a:lnTo>
                  <a:lnTo>
                    <a:pt x="353" y="1138"/>
                  </a:lnTo>
                  <a:lnTo>
                    <a:pt x="388" y="1142"/>
                  </a:lnTo>
                  <a:lnTo>
                    <a:pt x="425" y="1144"/>
                  </a:lnTo>
                  <a:lnTo>
                    <a:pt x="462" y="1148"/>
                  </a:lnTo>
                  <a:lnTo>
                    <a:pt x="462" y="1148"/>
                  </a:lnTo>
                  <a:lnTo>
                    <a:pt x="505" y="1151"/>
                  </a:lnTo>
                  <a:lnTo>
                    <a:pt x="549" y="1152"/>
                  </a:lnTo>
                  <a:lnTo>
                    <a:pt x="638" y="1155"/>
                  </a:lnTo>
                  <a:lnTo>
                    <a:pt x="683" y="1156"/>
                  </a:lnTo>
                  <a:lnTo>
                    <a:pt x="727" y="1157"/>
                  </a:lnTo>
                  <a:lnTo>
                    <a:pt x="770" y="1161"/>
                  </a:lnTo>
                  <a:lnTo>
                    <a:pt x="815" y="1166"/>
                  </a:lnTo>
                  <a:lnTo>
                    <a:pt x="815" y="1166"/>
                  </a:lnTo>
                  <a:lnTo>
                    <a:pt x="842" y="1169"/>
                  </a:lnTo>
                  <a:lnTo>
                    <a:pt x="872" y="1170"/>
                  </a:lnTo>
                  <a:lnTo>
                    <a:pt x="902" y="1169"/>
                  </a:lnTo>
                  <a:lnTo>
                    <a:pt x="930" y="1165"/>
                  </a:lnTo>
                  <a:lnTo>
                    <a:pt x="930" y="1165"/>
                  </a:lnTo>
                  <a:lnTo>
                    <a:pt x="948" y="1164"/>
                  </a:lnTo>
                  <a:lnTo>
                    <a:pt x="967" y="1162"/>
                  </a:lnTo>
                  <a:lnTo>
                    <a:pt x="1003" y="1161"/>
                  </a:lnTo>
                  <a:lnTo>
                    <a:pt x="1040" y="1160"/>
                  </a:lnTo>
                  <a:lnTo>
                    <a:pt x="1058" y="1159"/>
                  </a:lnTo>
                  <a:lnTo>
                    <a:pt x="1075" y="1155"/>
                  </a:lnTo>
                  <a:lnTo>
                    <a:pt x="1075" y="1155"/>
                  </a:lnTo>
                  <a:lnTo>
                    <a:pt x="1093" y="1149"/>
                  </a:lnTo>
                  <a:lnTo>
                    <a:pt x="1110" y="1143"/>
                  </a:lnTo>
                  <a:lnTo>
                    <a:pt x="1126" y="1134"/>
                  </a:lnTo>
                  <a:lnTo>
                    <a:pt x="1142" y="1123"/>
                  </a:lnTo>
                  <a:lnTo>
                    <a:pt x="1156" y="1111"/>
                  </a:lnTo>
                  <a:lnTo>
                    <a:pt x="1171" y="1098"/>
                  </a:lnTo>
                  <a:lnTo>
                    <a:pt x="1184" y="1085"/>
                  </a:lnTo>
                  <a:lnTo>
                    <a:pt x="1197" y="1071"/>
                  </a:lnTo>
                  <a:lnTo>
                    <a:pt x="1197" y="1071"/>
                  </a:lnTo>
                  <a:lnTo>
                    <a:pt x="1207" y="1057"/>
                  </a:lnTo>
                  <a:lnTo>
                    <a:pt x="1215" y="1042"/>
                  </a:lnTo>
                  <a:lnTo>
                    <a:pt x="1222" y="1028"/>
                  </a:lnTo>
                  <a:lnTo>
                    <a:pt x="1224" y="1013"/>
                  </a:lnTo>
                  <a:lnTo>
                    <a:pt x="1227" y="998"/>
                  </a:lnTo>
                  <a:lnTo>
                    <a:pt x="1228" y="982"/>
                  </a:lnTo>
                  <a:lnTo>
                    <a:pt x="1228" y="948"/>
                  </a:lnTo>
                  <a:lnTo>
                    <a:pt x="1228" y="9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2" name="chenying0907 789"/>
            <p:cNvSpPr>
              <a:spLocks/>
            </p:cNvSpPr>
            <p:nvPr/>
          </p:nvSpPr>
          <p:spPr bwMode="auto">
            <a:xfrm>
              <a:off x="2540001" y="3187700"/>
              <a:ext cx="14288" cy="381000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0" y="942"/>
                </a:cxn>
                <a:cxn ang="0">
                  <a:pos x="0" y="942"/>
                </a:cxn>
                <a:cxn ang="0">
                  <a:pos x="0" y="946"/>
                </a:cxn>
                <a:cxn ang="0">
                  <a:pos x="1" y="950"/>
                </a:cxn>
                <a:cxn ang="0">
                  <a:pos x="5" y="955"/>
                </a:cxn>
                <a:cxn ang="0">
                  <a:pos x="11" y="958"/>
                </a:cxn>
                <a:cxn ang="0">
                  <a:pos x="17" y="959"/>
                </a:cxn>
                <a:cxn ang="0">
                  <a:pos x="24" y="958"/>
                </a:cxn>
                <a:cxn ang="0">
                  <a:pos x="29" y="955"/>
                </a:cxn>
                <a:cxn ang="0">
                  <a:pos x="33" y="950"/>
                </a:cxn>
                <a:cxn ang="0">
                  <a:pos x="34" y="946"/>
                </a:cxn>
                <a:cxn ang="0">
                  <a:pos x="34" y="942"/>
                </a:cxn>
                <a:cxn ang="0">
                  <a:pos x="34" y="17"/>
                </a:cxn>
                <a:cxn ang="0">
                  <a:pos x="34" y="17"/>
                </a:cxn>
                <a:cxn ang="0">
                  <a:pos x="34" y="13"/>
                </a:cxn>
                <a:cxn ang="0">
                  <a:pos x="33" y="9"/>
                </a:cxn>
                <a:cxn ang="0">
                  <a:pos x="29" y="4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11" y="2"/>
                </a:cxn>
                <a:cxn ang="0">
                  <a:pos x="5" y="4"/>
                </a:cxn>
                <a:cxn ang="0">
                  <a:pos x="1" y="9"/>
                </a:cxn>
                <a:cxn ang="0">
                  <a:pos x="0" y="13"/>
                </a:cxn>
                <a:cxn ang="0">
                  <a:pos x="0" y="17"/>
                </a:cxn>
                <a:cxn ang="0">
                  <a:pos x="0" y="17"/>
                </a:cxn>
              </a:cxnLst>
              <a:rect l="0" t="0" r="r" b="b"/>
              <a:pathLst>
                <a:path w="34" h="959">
                  <a:moveTo>
                    <a:pt x="0" y="17"/>
                  </a:moveTo>
                  <a:lnTo>
                    <a:pt x="0" y="942"/>
                  </a:lnTo>
                  <a:lnTo>
                    <a:pt x="0" y="942"/>
                  </a:lnTo>
                  <a:lnTo>
                    <a:pt x="0" y="946"/>
                  </a:lnTo>
                  <a:lnTo>
                    <a:pt x="1" y="950"/>
                  </a:lnTo>
                  <a:lnTo>
                    <a:pt x="5" y="955"/>
                  </a:lnTo>
                  <a:lnTo>
                    <a:pt x="11" y="958"/>
                  </a:lnTo>
                  <a:lnTo>
                    <a:pt x="17" y="959"/>
                  </a:lnTo>
                  <a:lnTo>
                    <a:pt x="24" y="958"/>
                  </a:lnTo>
                  <a:lnTo>
                    <a:pt x="29" y="955"/>
                  </a:lnTo>
                  <a:lnTo>
                    <a:pt x="33" y="950"/>
                  </a:lnTo>
                  <a:lnTo>
                    <a:pt x="34" y="946"/>
                  </a:lnTo>
                  <a:lnTo>
                    <a:pt x="34" y="942"/>
                  </a:lnTo>
                  <a:lnTo>
                    <a:pt x="34" y="17"/>
                  </a:lnTo>
                  <a:lnTo>
                    <a:pt x="34" y="17"/>
                  </a:lnTo>
                  <a:lnTo>
                    <a:pt x="34" y="13"/>
                  </a:lnTo>
                  <a:lnTo>
                    <a:pt x="33" y="9"/>
                  </a:lnTo>
                  <a:lnTo>
                    <a:pt x="29" y="4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5" y="4"/>
                  </a:lnTo>
                  <a:lnTo>
                    <a:pt x="1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3" name="chenying0907 790"/>
            <p:cNvSpPr>
              <a:spLocks noEditPoints="1"/>
            </p:cNvSpPr>
            <p:nvPr/>
          </p:nvSpPr>
          <p:spPr bwMode="auto">
            <a:xfrm>
              <a:off x="2105026" y="3662363"/>
              <a:ext cx="395288" cy="60325"/>
            </a:xfrm>
            <a:custGeom>
              <a:avLst/>
              <a:gdLst/>
              <a:ahLst/>
              <a:cxnLst>
                <a:cxn ang="0">
                  <a:pos x="986" y="64"/>
                </a:cxn>
                <a:cxn ang="0">
                  <a:pos x="982" y="47"/>
                </a:cxn>
                <a:cxn ang="0">
                  <a:pos x="974" y="35"/>
                </a:cxn>
                <a:cxn ang="0">
                  <a:pos x="961" y="31"/>
                </a:cxn>
                <a:cxn ang="0">
                  <a:pos x="937" y="29"/>
                </a:cxn>
                <a:cxn ang="0">
                  <a:pos x="875" y="23"/>
                </a:cxn>
                <a:cxn ang="0">
                  <a:pos x="828" y="20"/>
                </a:cxn>
                <a:cxn ang="0">
                  <a:pos x="651" y="18"/>
                </a:cxn>
                <a:cxn ang="0">
                  <a:pos x="275" y="10"/>
                </a:cxn>
                <a:cxn ang="0">
                  <a:pos x="29" y="0"/>
                </a:cxn>
                <a:cxn ang="0">
                  <a:pos x="18" y="1"/>
                </a:cxn>
                <a:cxn ang="0">
                  <a:pos x="7" y="9"/>
                </a:cxn>
                <a:cxn ang="0">
                  <a:pos x="1" y="22"/>
                </a:cxn>
                <a:cxn ang="0">
                  <a:pos x="0" y="73"/>
                </a:cxn>
                <a:cxn ang="0">
                  <a:pos x="7" y="101"/>
                </a:cxn>
                <a:cxn ang="0">
                  <a:pos x="13" y="107"/>
                </a:cxn>
                <a:cxn ang="0">
                  <a:pos x="34" y="115"/>
                </a:cxn>
                <a:cxn ang="0">
                  <a:pos x="82" y="116"/>
                </a:cxn>
                <a:cxn ang="0">
                  <a:pos x="166" y="127"/>
                </a:cxn>
                <a:cxn ang="0">
                  <a:pos x="314" y="140"/>
                </a:cxn>
                <a:cxn ang="0">
                  <a:pos x="390" y="141"/>
                </a:cxn>
                <a:cxn ang="0">
                  <a:pos x="596" y="145"/>
                </a:cxn>
                <a:cxn ang="0">
                  <a:pos x="701" y="152"/>
                </a:cxn>
                <a:cxn ang="0">
                  <a:pos x="954" y="152"/>
                </a:cxn>
                <a:cxn ang="0">
                  <a:pos x="964" y="150"/>
                </a:cxn>
                <a:cxn ang="0">
                  <a:pos x="971" y="144"/>
                </a:cxn>
                <a:cxn ang="0">
                  <a:pos x="984" y="141"/>
                </a:cxn>
                <a:cxn ang="0">
                  <a:pos x="993" y="132"/>
                </a:cxn>
                <a:cxn ang="0">
                  <a:pos x="995" y="122"/>
                </a:cxn>
                <a:cxn ang="0">
                  <a:pos x="989" y="76"/>
                </a:cxn>
                <a:cxn ang="0">
                  <a:pos x="651" y="106"/>
                </a:cxn>
                <a:cxn ang="0">
                  <a:pos x="477" y="99"/>
                </a:cxn>
                <a:cxn ang="0">
                  <a:pos x="339" y="95"/>
                </a:cxn>
                <a:cxn ang="0">
                  <a:pos x="201" y="86"/>
                </a:cxn>
                <a:cxn ang="0">
                  <a:pos x="112" y="73"/>
                </a:cxn>
                <a:cxn ang="0">
                  <a:pos x="63" y="68"/>
                </a:cxn>
                <a:cxn ang="0">
                  <a:pos x="48" y="69"/>
                </a:cxn>
                <a:cxn ang="0">
                  <a:pos x="47" y="47"/>
                </a:cxn>
                <a:cxn ang="0">
                  <a:pos x="158" y="51"/>
                </a:cxn>
                <a:cxn ang="0">
                  <a:pos x="433" y="56"/>
                </a:cxn>
                <a:cxn ang="0">
                  <a:pos x="547" y="61"/>
                </a:cxn>
                <a:cxn ang="0">
                  <a:pos x="725" y="65"/>
                </a:cxn>
                <a:cxn ang="0">
                  <a:pos x="782" y="67"/>
                </a:cxn>
                <a:cxn ang="0">
                  <a:pos x="840" y="68"/>
                </a:cxn>
                <a:cxn ang="0">
                  <a:pos x="917" y="71"/>
                </a:cxn>
                <a:cxn ang="0">
                  <a:pos x="943" y="76"/>
                </a:cxn>
                <a:cxn ang="0">
                  <a:pos x="948" y="106"/>
                </a:cxn>
              </a:cxnLst>
              <a:rect l="0" t="0" r="r" b="b"/>
              <a:pathLst>
                <a:path w="995" h="153">
                  <a:moveTo>
                    <a:pt x="989" y="76"/>
                  </a:moveTo>
                  <a:lnTo>
                    <a:pt x="989" y="76"/>
                  </a:lnTo>
                  <a:lnTo>
                    <a:pt x="986" y="64"/>
                  </a:lnTo>
                  <a:lnTo>
                    <a:pt x="984" y="52"/>
                  </a:lnTo>
                  <a:lnTo>
                    <a:pt x="984" y="52"/>
                  </a:lnTo>
                  <a:lnTo>
                    <a:pt x="982" y="47"/>
                  </a:lnTo>
                  <a:lnTo>
                    <a:pt x="981" y="42"/>
                  </a:lnTo>
                  <a:lnTo>
                    <a:pt x="978" y="38"/>
                  </a:lnTo>
                  <a:lnTo>
                    <a:pt x="974" y="35"/>
                  </a:lnTo>
                  <a:lnTo>
                    <a:pt x="971" y="33"/>
                  </a:lnTo>
                  <a:lnTo>
                    <a:pt x="965" y="31"/>
                  </a:lnTo>
                  <a:lnTo>
                    <a:pt x="961" y="31"/>
                  </a:lnTo>
                  <a:lnTo>
                    <a:pt x="956" y="31"/>
                  </a:lnTo>
                  <a:lnTo>
                    <a:pt x="956" y="31"/>
                  </a:lnTo>
                  <a:lnTo>
                    <a:pt x="937" y="29"/>
                  </a:lnTo>
                  <a:lnTo>
                    <a:pt x="916" y="26"/>
                  </a:lnTo>
                  <a:lnTo>
                    <a:pt x="896" y="26"/>
                  </a:lnTo>
                  <a:lnTo>
                    <a:pt x="875" y="23"/>
                  </a:lnTo>
                  <a:lnTo>
                    <a:pt x="875" y="23"/>
                  </a:lnTo>
                  <a:lnTo>
                    <a:pt x="853" y="21"/>
                  </a:lnTo>
                  <a:lnTo>
                    <a:pt x="828" y="20"/>
                  </a:lnTo>
                  <a:lnTo>
                    <a:pt x="781" y="20"/>
                  </a:lnTo>
                  <a:lnTo>
                    <a:pt x="781" y="20"/>
                  </a:lnTo>
                  <a:lnTo>
                    <a:pt x="651" y="18"/>
                  </a:lnTo>
                  <a:lnTo>
                    <a:pt x="522" y="14"/>
                  </a:lnTo>
                  <a:lnTo>
                    <a:pt x="522" y="14"/>
                  </a:lnTo>
                  <a:lnTo>
                    <a:pt x="275" y="10"/>
                  </a:lnTo>
                  <a:lnTo>
                    <a:pt x="152" y="6"/>
                  </a:lnTo>
                  <a:lnTo>
                    <a:pt x="90" y="4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2" y="4"/>
                  </a:lnTo>
                  <a:lnTo>
                    <a:pt x="7" y="9"/>
                  </a:lnTo>
                  <a:lnTo>
                    <a:pt x="3" y="14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42"/>
                  </a:lnTo>
                  <a:lnTo>
                    <a:pt x="0" y="63"/>
                  </a:lnTo>
                  <a:lnTo>
                    <a:pt x="0" y="73"/>
                  </a:lnTo>
                  <a:lnTo>
                    <a:pt x="1" y="82"/>
                  </a:lnTo>
                  <a:lnTo>
                    <a:pt x="3" y="93"/>
                  </a:lnTo>
                  <a:lnTo>
                    <a:pt x="7" y="101"/>
                  </a:lnTo>
                  <a:lnTo>
                    <a:pt x="7" y="101"/>
                  </a:lnTo>
                  <a:lnTo>
                    <a:pt x="9" y="105"/>
                  </a:lnTo>
                  <a:lnTo>
                    <a:pt x="13" y="107"/>
                  </a:lnTo>
                  <a:lnTo>
                    <a:pt x="17" y="110"/>
                  </a:lnTo>
                  <a:lnTo>
                    <a:pt x="22" y="112"/>
                  </a:lnTo>
                  <a:lnTo>
                    <a:pt x="34" y="115"/>
                  </a:lnTo>
                  <a:lnTo>
                    <a:pt x="46" y="116"/>
                  </a:lnTo>
                  <a:lnTo>
                    <a:pt x="71" y="116"/>
                  </a:lnTo>
                  <a:lnTo>
                    <a:pt x="82" y="116"/>
                  </a:lnTo>
                  <a:lnTo>
                    <a:pt x="90" y="118"/>
                  </a:lnTo>
                  <a:lnTo>
                    <a:pt x="90" y="118"/>
                  </a:lnTo>
                  <a:lnTo>
                    <a:pt x="166" y="127"/>
                  </a:lnTo>
                  <a:lnTo>
                    <a:pt x="239" y="135"/>
                  </a:lnTo>
                  <a:lnTo>
                    <a:pt x="277" y="137"/>
                  </a:lnTo>
                  <a:lnTo>
                    <a:pt x="314" y="140"/>
                  </a:lnTo>
                  <a:lnTo>
                    <a:pt x="352" y="141"/>
                  </a:lnTo>
                  <a:lnTo>
                    <a:pt x="390" y="141"/>
                  </a:lnTo>
                  <a:lnTo>
                    <a:pt x="390" y="141"/>
                  </a:lnTo>
                  <a:lnTo>
                    <a:pt x="458" y="141"/>
                  </a:lnTo>
                  <a:lnTo>
                    <a:pt x="527" y="142"/>
                  </a:lnTo>
                  <a:lnTo>
                    <a:pt x="596" y="145"/>
                  </a:lnTo>
                  <a:lnTo>
                    <a:pt x="666" y="149"/>
                  </a:lnTo>
                  <a:lnTo>
                    <a:pt x="666" y="149"/>
                  </a:lnTo>
                  <a:lnTo>
                    <a:pt x="701" y="152"/>
                  </a:lnTo>
                  <a:lnTo>
                    <a:pt x="738" y="153"/>
                  </a:lnTo>
                  <a:lnTo>
                    <a:pt x="810" y="153"/>
                  </a:lnTo>
                  <a:lnTo>
                    <a:pt x="954" y="152"/>
                  </a:lnTo>
                  <a:lnTo>
                    <a:pt x="954" y="152"/>
                  </a:lnTo>
                  <a:lnTo>
                    <a:pt x="959" y="152"/>
                  </a:lnTo>
                  <a:lnTo>
                    <a:pt x="964" y="150"/>
                  </a:lnTo>
                  <a:lnTo>
                    <a:pt x="968" y="146"/>
                  </a:lnTo>
                  <a:lnTo>
                    <a:pt x="971" y="144"/>
                  </a:lnTo>
                  <a:lnTo>
                    <a:pt x="971" y="144"/>
                  </a:lnTo>
                  <a:lnTo>
                    <a:pt x="976" y="144"/>
                  </a:lnTo>
                  <a:lnTo>
                    <a:pt x="980" y="142"/>
                  </a:lnTo>
                  <a:lnTo>
                    <a:pt x="984" y="141"/>
                  </a:lnTo>
                  <a:lnTo>
                    <a:pt x="988" y="139"/>
                  </a:lnTo>
                  <a:lnTo>
                    <a:pt x="991" y="136"/>
                  </a:lnTo>
                  <a:lnTo>
                    <a:pt x="993" y="132"/>
                  </a:lnTo>
                  <a:lnTo>
                    <a:pt x="995" y="127"/>
                  </a:lnTo>
                  <a:lnTo>
                    <a:pt x="995" y="122"/>
                  </a:lnTo>
                  <a:lnTo>
                    <a:pt x="995" y="122"/>
                  </a:lnTo>
                  <a:lnTo>
                    <a:pt x="993" y="99"/>
                  </a:lnTo>
                  <a:lnTo>
                    <a:pt x="989" y="76"/>
                  </a:lnTo>
                  <a:lnTo>
                    <a:pt x="989" y="76"/>
                  </a:lnTo>
                  <a:close/>
                  <a:moveTo>
                    <a:pt x="710" y="106"/>
                  </a:moveTo>
                  <a:lnTo>
                    <a:pt x="710" y="106"/>
                  </a:lnTo>
                  <a:lnTo>
                    <a:pt x="651" y="106"/>
                  </a:lnTo>
                  <a:lnTo>
                    <a:pt x="594" y="103"/>
                  </a:lnTo>
                  <a:lnTo>
                    <a:pt x="535" y="101"/>
                  </a:lnTo>
                  <a:lnTo>
                    <a:pt x="477" y="99"/>
                  </a:lnTo>
                  <a:lnTo>
                    <a:pt x="477" y="99"/>
                  </a:lnTo>
                  <a:lnTo>
                    <a:pt x="408" y="97"/>
                  </a:lnTo>
                  <a:lnTo>
                    <a:pt x="339" y="95"/>
                  </a:lnTo>
                  <a:lnTo>
                    <a:pt x="271" y="91"/>
                  </a:lnTo>
                  <a:lnTo>
                    <a:pt x="201" y="86"/>
                  </a:lnTo>
                  <a:lnTo>
                    <a:pt x="201" y="86"/>
                  </a:lnTo>
                  <a:lnTo>
                    <a:pt x="171" y="82"/>
                  </a:lnTo>
                  <a:lnTo>
                    <a:pt x="141" y="77"/>
                  </a:lnTo>
                  <a:lnTo>
                    <a:pt x="112" y="73"/>
                  </a:lnTo>
                  <a:lnTo>
                    <a:pt x="82" y="71"/>
                  </a:lnTo>
                  <a:lnTo>
                    <a:pt x="82" y="71"/>
                  </a:lnTo>
                  <a:lnTo>
                    <a:pt x="63" y="68"/>
                  </a:lnTo>
                  <a:lnTo>
                    <a:pt x="58" y="68"/>
                  </a:lnTo>
                  <a:lnTo>
                    <a:pt x="52" y="68"/>
                  </a:lnTo>
                  <a:lnTo>
                    <a:pt x="48" y="69"/>
                  </a:lnTo>
                  <a:lnTo>
                    <a:pt x="47" y="72"/>
                  </a:lnTo>
                  <a:lnTo>
                    <a:pt x="47" y="72"/>
                  </a:lnTo>
                  <a:lnTo>
                    <a:pt x="47" y="47"/>
                  </a:lnTo>
                  <a:lnTo>
                    <a:pt x="47" y="47"/>
                  </a:lnTo>
                  <a:lnTo>
                    <a:pt x="102" y="50"/>
                  </a:lnTo>
                  <a:lnTo>
                    <a:pt x="158" y="51"/>
                  </a:lnTo>
                  <a:lnTo>
                    <a:pt x="268" y="52"/>
                  </a:lnTo>
                  <a:lnTo>
                    <a:pt x="378" y="55"/>
                  </a:lnTo>
                  <a:lnTo>
                    <a:pt x="433" y="56"/>
                  </a:lnTo>
                  <a:lnTo>
                    <a:pt x="488" y="59"/>
                  </a:lnTo>
                  <a:lnTo>
                    <a:pt x="488" y="59"/>
                  </a:lnTo>
                  <a:lnTo>
                    <a:pt x="547" y="61"/>
                  </a:lnTo>
                  <a:lnTo>
                    <a:pt x="607" y="64"/>
                  </a:lnTo>
                  <a:lnTo>
                    <a:pt x="666" y="65"/>
                  </a:lnTo>
                  <a:lnTo>
                    <a:pt x="725" y="65"/>
                  </a:lnTo>
                  <a:lnTo>
                    <a:pt x="725" y="65"/>
                  </a:lnTo>
                  <a:lnTo>
                    <a:pt x="753" y="65"/>
                  </a:lnTo>
                  <a:lnTo>
                    <a:pt x="782" y="67"/>
                  </a:lnTo>
                  <a:lnTo>
                    <a:pt x="811" y="68"/>
                  </a:lnTo>
                  <a:lnTo>
                    <a:pt x="840" y="68"/>
                  </a:lnTo>
                  <a:lnTo>
                    <a:pt x="840" y="68"/>
                  </a:lnTo>
                  <a:lnTo>
                    <a:pt x="863" y="68"/>
                  </a:lnTo>
                  <a:lnTo>
                    <a:pt x="889" y="69"/>
                  </a:lnTo>
                  <a:lnTo>
                    <a:pt x="917" y="71"/>
                  </a:lnTo>
                  <a:lnTo>
                    <a:pt x="930" y="73"/>
                  </a:lnTo>
                  <a:lnTo>
                    <a:pt x="943" y="76"/>
                  </a:lnTo>
                  <a:lnTo>
                    <a:pt x="943" y="76"/>
                  </a:lnTo>
                  <a:lnTo>
                    <a:pt x="943" y="81"/>
                  </a:lnTo>
                  <a:lnTo>
                    <a:pt x="943" y="81"/>
                  </a:lnTo>
                  <a:lnTo>
                    <a:pt x="948" y="106"/>
                  </a:lnTo>
                  <a:lnTo>
                    <a:pt x="710" y="10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" name="PA_chenying0907 133"/>
          <p:cNvGrpSpPr/>
          <p:nvPr>
            <p:custDataLst>
              <p:tags r:id="rId3"/>
            </p:custDataLst>
          </p:nvPr>
        </p:nvGrpSpPr>
        <p:grpSpPr>
          <a:xfrm>
            <a:off x="8609498" y="1706478"/>
            <a:ext cx="1959928" cy="1500606"/>
            <a:chOff x="4148138" y="3128963"/>
            <a:chExt cx="798513" cy="611188"/>
          </a:xfrm>
          <a:solidFill>
            <a:schemeClr val="accent4"/>
          </a:solidFill>
        </p:grpSpPr>
        <p:sp>
          <p:nvSpPr>
            <p:cNvPr id="135" name="chenying0907 791"/>
            <p:cNvSpPr>
              <a:spLocks/>
            </p:cNvSpPr>
            <p:nvPr/>
          </p:nvSpPr>
          <p:spPr bwMode="auto">
            <a:xfrm>
              <a:off x="4168776" y="3275013"/>
              <a:ext cx="30163" cy="60325"/>
            </a:xfrm>
            <a:custGeom>
              <a:avLst/>
              <a:gdLst/>
              <a:ahLst/>
              <a:cxnLst>
                <a:cxn ang="0">
                  <a:pos x="65" y="2"/>
                </a:cxn>
                <a:cxn ang="0">
                  <a:pos x="65" y="2"/>
                </a:cxn>
                <a:cxn ang="0">
                  <a:pos x="59" y="8"/>
                </a:cxn>
                <a:cxn ang="0">
                  <a:pos x="52" y="15"/>
                </a:cxn>
                <a:cxn ang="0">
                  <a:pos x="47" y="23"/>
                </a:cxn>
                <a:cxn ang="0">
                  <a:pos x="43" y="32"/>
                </a:cxn>
                <a:cxn ang="0">
                  <a:pos x="34" y="49"/>
                </a:cxn>
                <a:cxn ang="0">
                  <a:pos x="27" y="66"/>
                </a:cxn>
                <a:cxn ang="0">
                  <a:pos x="27" y="66"/>
                </a:cxn>
                <a:cxn ang="0">
                  <a:pos x="18" y="85"/>
                </a:cxn>
                <a:cxn ang="0">
                  <a:pos x="10" y="105"/>
                </a:cxn>
                <a:cxn ang="0">
                  <a:pos x="4" y="125"/>
                </a:cxn>
                <a:cxn ang="0">
                  <a:pos x="0" y="145"/>
                </a:cxn>
                <a:cxn ang="0">
                  <a:pos x="0" y="145"/>
                </a:cxn>
                <a:cxn ang="0">
                  <a:pos x="0" y="147"/>
                </a:cxn>
                <a:cxn ang="0">
                  <a:pos x="1" y="149"/>
                </a:cxn>
                <a:cxn ang="0">
                  <a:pos x="4" y="152"/>
                </a:cxn>
                <a:cxn ang="0">
                  <a:pos x="6" y="152"/>
                </a:cxn>
                <a:cxn ang="0">
                  <a:pos x="8" y="152"/>
                </a:cxn>
                <a:cxn ang="0">
                  <a:pos x="10" y="151"/>
                </a:cxn>
                <a:cxn ang="0">
                  <a:pos x="10" y="148"/>
                </a:cxn>
                <a:cxn ang="0">
                  <a:pos x="10" y="148"/>
                </a:cxn>
                <a:cxn ang="0">
                  <a:pos x="14" y="130"/>
                </a:cxn>
                <a:cxn ang="0">
                  <a:pos x="21" y="113"/>
                </a:cxn>
                <a:cxn ang="0">
                  <a:pos x="34" y="79"/>
                </a:cxn>
                <a:cxn ang="0">
                  <a:pos x="34" y="79"/>
                </a:cxn>
                <a:cxn ang="0">
                  <a:pos x="40" y="60"/>
                </a:cxn>
                <a:cxn ang="0">
                  <a:pos x="50" y="42"/>
                </a:cxn>
                <a:cxn ang="0">
                  <a:pos x="55" y="33"/>
                </a:cxn>
                <a:cxn ang="0">
                  <a:pos x="60" y="24"/>
                </a:cxn>
                <a:cxn ang="0">
                  <a:pos x="67" y="16"/>
                </a:cxn>
                <a:cxn ang="0">
                  <a:pos x="74" y="9"/>
                </a:cxn>
                <a:cxn ang="0">
                  <a:pos x="74" y="9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6" y="4"/>
                </a:cxn>
                <a:cxn ang="0">
                  <a:pos x="74" y="2"/>
                </a:cxn>
                <a:cxn ang="0">
                  <a:pos x="71" y="0"/>
                </a:cxn>
                <a:cxn ang="0">
                  <a:pos x="68" y="0"/>
                </a:cxn>
                <a:cxn ang="0">
                  <a:pos x="65" y="2"/>
                </a:cxn>
                <a:cxn ang="0">
                  <a:pos x="65" y="2"/>
                </a:cxn>
              </a:cxnLst>
              <a:rect l="0" t="0" r="r" b="b"/>
              <a:pathLst>
                <a:path w="76" h="152">
                  <a:moveTo>
                    <a:pt x="65" y="2"/>
                  </a:moveTo>
                  <a:lnTo>
                    <a:pt x="65" y="2"/>
                  </a:lnTo>
                  <a:lnTo>
                    <a:pt x="59" y="8"/>
                  </a:lnTo>
                  <a:lnTo>
                    <a:pt x="52" y="15"/>
                  </a:lnTo>
                  <a:lnTo>
                    <a:pt x="47" y="23"/>
                  </a:lnTo>
                  <a:lnTo>
                    <a:pt x="43" y="32"/>
                  </a:lnTo>
                  <a:lnTo>
                    <a:pt x="34" y="49"/>
                  </a:lnTo>
                  <a:lnTo>
                    <a:pt x="27" y="66"/>
                  </a:lnTo>
                  <a:lnTo>
                    <a:pt x="27" y="66"/>
                  </a:lnTo>
                  <a:lnTo>
                    <a:pt x="18" y="85"/>
                  </a:lnTo>
                  <a:lnTo>
                    <a:pt x="10" y="105"/>
                  </a:lnTo>
                  <a:lnTo>
                    <a:pt x="4" y="125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47"/>
                  </a:lnTo>
                  <a:lnTo>
                    <a:pt x="1" y="149"/>
                  </a:lnTo>
                  <a:lnTo>
                    <a:pt x="4" y="152"/>
                  </a:lnTo>
                  <a:lnTo>
                    <a:pt x="6" y="152"/>
                  </a:lnTo>
                  <a:lnTo>
                    <a:pt x="8" y="152"/>
                  </a:lnTo>
                  <a:lnTo>
                    <a:pt x="10" y="151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4" y="130"/>
                  </a:lnTo>
                  <a:lnTo>
                    <a:pt x="21" y="113"/>
                  </a:lnTo>
                  <a:lnTo>
                    <a:pt x="34" y="79"/>
                  </a:lnTo>
                  <a:lnTo>
                    <a:pt x="34" y="79"/>
                  </a:lnTo>
                  <a:lnTo>
                    <a:pt x="40" y="60"/>
                  </a:lnTo>
                  <a:lnTo>
                    <a:pt x="50" y="42"/>
                  </a:lnTo>
                  <a:lnTo>
                    <a:pt x="55" y="33"/>
                  </a:lnTo>
                  <a:lnTo>
                    <a:pt x="60" y="24"/>
                  </a:lnTo>
                  <a:lnTo>
                    <a:pt x="67" y="16"/>
                  </a:lnTo>
                  <a:lnTo>
                    <a:pt x="74" y="9"/>
                  </a:lnTo>
                  <a:lnTo>
                    <a:pt x="74" y="9"/>
                  </a:lnTo>
                  <a:lnTo>
                    <a:pt x="76" y="8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4" y="2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5" y="2"/>
                  </a:lnTo>
                  <a:lnTo>
                    <a:pt x="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6" name="chenying0907 792"/>
            <p:cNvSpPr>
              <a:spLocks/>
            </p:cNvSpPr>
            <p:nvPr/>
          </p:nvSpPr>
          <p:spPr bwMode="auto">
            <a:xfrm>
              <a:off x="4179888" y="3259138"/>
              <a:ext cx="46038" cy="98425"/>
            </a:xfrm>
            <a:custGeom>
              <a:avLst/>
              <a:gdLst/>
              <a:ahLst/>
              <a:cxnLst>
                <a:cxn ang="0">
                  <a:pos x="109" y="2"/>
                </a:cxn>
                <a:cxn ang="0">
                  <a:pos x="109" y="2"/>
                </a:cxn>
                <a:cxn ang="0">
                  <a:pos x="88" y="25"/>
                </a:cxn>
                <a:cxn ang="0">
                  <a:pos x="68" y="51"/>
                </a:cxn>
                <a:cxn ang="0">
                  <a:pos x="59" y="65"/>
                </a:cxn>
                <a:cxn ang="0">
                  <a:pos x="51" y="79"/>
                </a:cxn>
                <a:cxn ang="0">
                  <a:pos x="45" y="92"/>
                </a:cxn>
                <a:cxn ang="0">
                  <a:pos x="38" y="106"/>
                </a:cxn>
                <a:cxn ang="0">
                  <a:pos x="38" y="106"/>
                </a:cxn>
                <a:cxn ang="0">
                  <a:pos x="26" y="139"/>
                </a:cxn>
                <a:cxn ang="0">
                  <a:pos x="14" y="173"/>
                </a:cxn>
                <a:cxn ang="0">
                  <a:pos x="9" y="190"/>
                </a:cxn>
                <a:cxn ang="0">
                  <a:pos x="5" y="207"/>
                </a:cxn>
                <a:cxn ang="0">
                  <a:pos x="1" y="224"/>
                </a:cxn>
                <a:cxn ang="0">
                  <a:pos x="0" y="241"/>
                </a:cxn>
                <a:cxn ang="0">
                  <a:pos x="0" y="241"/>
                </a:cxn>
                <a:cxn ang="0">
                  <a:pos x="0" y="244"/>
                </a:cxn>
                <a:cxn ang="0">
                  <a:pos x="1" y="246"/>
                </a:cxn>
                <a:cxn ang="0">
                  <a:pos x="5" y="248"/>
                </a:cxn>
                <a:cxn ang="0">
                  <a:pos x="9" y="246"/>
                </a:cxn>
                <a:cxn ang="0">
                  <a:pos x="11" y="244"/>
                </a:cxn>
                <a:cxn ang="0">
                  <a:pos x="12" y="241"/>
                </a:cxn>
                <a:cxn ang="0">
                  <a:pos x="12" y="241"/>
                </a:cxn>
                <a:cxn ang="0">
                  <a:pos x="13" y="227"/>
                </a:cxn>
                <a:cxn ang="0">
                  <a:pos x="16" y="211"/>
                </a:cxn>
                <a:cxn ang="0">
                  <a:pos x="20" y="195"/>
                </a:cxn>
                <a:cxn ang="0">
                  <a:pos x="25" y="180"/>
                </a:cxn>
                <a:cxn ang="0">
                  <a:pos x="35" y="150"/>
                </a:cxn>
                <a:cxn ang="0">
                  <a:pos x="46" y="119"/>
                </a:cxn>
                <a:cxn ang="0">
                  <a:pos x="46" y="119"/>
                </a:cxn>
                <a:cxn ang="0">
                  <a:pos x="51" y="105"/>
                </a:cxn>
                <a:cxn ang="0">
                  <a:pos x="59" y="91"/>
                </a:cxn>
                <a:cxn ang="0">
                  <a:pos x="67" y="75"/>
                </a:cxn>
                <a:cxn ang="0">
                  <a:pos x="75" y="61"/>
                </a:cxn>
                <a:cxn ang="0">
                  <a:pos x="85" y="48"/>
                </a:cxn>
                <a:cxn ang="0">
                  <a:pos x="96" y="34"/>
                </a:cxn>
                <a:cxn ang="0">
                  <a:pos x="117" y="10"/>
                </a:cxn>
                <a:cxn ang="0">
                  <a:pos x="117" y="10"/>
                </a:cxn>
                <a:cxn ang="0">
                  <a:pos x="118" y="8"/>
                </a:cxn>
                <a:cxn ang="0">
                  <a:pos x="118" y="6"/>
                </a:cxn>
                <a:cxn ang="0">
                  <a:pos x="117" y="2"/>
                </a:cxn>
                <a:cxn ang="0">
                  <a:pos x="113" y="0"/>
                </a:cxn>
                <a:cxn ang="0">
                  <a:pos x="110" y="0"/>
                </a:cxn>
                <a:cxn ang="0">
                  <a:pos x="109" y="2"/>
                </a:cxn>
                <a:cxn ang="0">
                  <a:pos x="109" y="2"/>
                </a:cxn>
              </a:cxnLst>
              <a:rect l="0" t="0" r="r" b="b"/>
              <a:pathLst>
                <a:path w="118" h="248">
                  <a:moveTo>
                    <a:pt x="109" y="2"/>
                  </a:moveTo>
                  <a:lnTo>
                    <a:pt x="109" y="2"/>
                  </a:lnTo>
                  <a:lnTo>
                    <a:pt x="88" y="25"/>
                  </a:lnTo>
                  <a:lnTo>
                    <a:pt x="68" y="51"/>
                  </a:lnTo>
                  <a:lnTo>
                    <a:pt x="59" y="65"/>
                  </a:lnTo>
                  <a:lnTo>
                    <a:pt x="51" y="79"/>
                  </a:lnTo>
                  <a:lnTo>
                    <a:pt x="45" y="92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26" y="139"/>
                  </a:lnTo>
                  <a:lnTo>
                    <a:pt x="14" y="173"/>
                  </a:lnTo>
                  <a:lnTo>
                    <a:pt x="9" y="190"/>
                  </a:lnTo>
                  <a:lnTo>
                    <a:pt x="5" y="207"/>
                  </a:lnTo>
                  <a:lnTo>
                    <a:pt x="1" y="224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1" y="246"/>
                  </a:lnTo>
                  <a:lnTo>
                    <a:pt x="5" y="248"/>
                  </a:lnTo>
                  <a:lnTo>
                    <a:pt x="9" y="246"/>
                  </a:lnTo>
                  <a:lnTo>
                    <a:pt x="11" y="244"/>
                  </a:lnTo>
                  <a:lnTo>
                    <a:pt x="12" y="241"/>
                  </a:lnTo>
                  <a:lnTo>
                    <a:pt x="12" y="241"/>
                  </a:lnTo>
                  <a:lnTo>
                    <a:pt x="13" y="227"/>
                  </a:lnTo>
                  <a:lnTo>
                    <a:pt x="16" y="211"/>
                  </a:lnTo>
                  <a:lnTo>
                    <a:pt x="20" y="195"/>
                  </a:lnTo>
                  <a:lnTo>
                    <a:pt x="25" y="180"/>
                  </a:lnTo>
                  <a:lnTo>
                    <a:pt x="35" y="150"/>
                  </a:lnTo>
                  <a:lnTo>
                    <a:pt x="46" y="119"/>
                  </a:lnTo>
                  <a:lnTo>
                    <a:pt x="46" y="119"/>
                  </a:lnTo>
                  <a:lnTo>
                    <a:pt x="51" y="105"/>
                  </a:lnTo>
                  <a:lnTo>
                    <a:pt x="59" y="91"/>
                  </a:lnTo>
                  <a:lnTo>
                    <a:pt x="67" y="75"/>
                  </a:lnTo>
                  <a:lnTo>
                    <a:pt x="75" y="61"/>
                  </a:lnTo>
                  <a:lnTo>
                    <a:pt x="85" y="48"/>
                  </a:lnTo>
                  <a:lnTo>
                    <a:pt x="96" y="34"/>
                  </a:lnTo>
                  <a:lnTo>
                    <a:pt x="117" y="10"/>
                  </a:lnTo>
                  <a:lnTo>
                    <a:pt x="117" y="10"/>
                  </a:lnTo>
                  <a:lnTo>
                    <a:pt x="118" y="8"/>
                  </a:lnTo>
                  <a:lnTo>
                    <a:pt x="118" y="6"/>
                  </a:lnTo>
                  <a:lnTo>
                    <a:pt x="117" y="2"/>
                  </a:lnTo>
                  <a:lnTo>
                    <a:pt x="113" y="0"/>
                  </a:lnTo>
                  <a:lnTo>
                    <a:pt x="110" y="0"/>
                  </a:lnTo>
                  <a:lnTo>
                    <a:pt x="109" y="2"/>
                  </a:lnTo>
                  <a:lnTo>
                    <a:pt x="109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7" name="chenying0907 793"/>
            <p:cNvSpPr>
              <a:spLocks/>
            </p:cNvSpPr>
            <p:nvPr/>
          </p:nvSpPr>
          <p:spPr bwMode="auto">
            <a:xfrm>
              <a:off x="4194176" y="3235325"/>
              <a:ext cx="60325" cy="142875"/>
            </a:xfrm>
            <a:custGeom>
              <a:avLst/>
              <a:gdLst/>
              <a:ahLst/>
              <a:cxnLst>
                <a:cxn ang="0">
                  <a:pos x="143" y="1"/>
                </a:cxn>
                <a:cxn ang="0">
                  <a:pos x="143" y="1"/>
                </a:cxn>
                <a:cxn ang="0">
                  <a:pos x="131" y="16"/>
                </a:cxn>
                <a:cxn ang="0">
                  <a:pos x="122" y="31"/>
                </a:cxn>
                <a:cxn ang="0">
                  <a:pos x="113" y="48"/>
                </a:cxn>
                <a:cxn ang="0">
                  <a:pos x="106" y="65"/>
                </a:cxn>
                <a:cxn ang="0">
                  <a:pos x="106" y="65"/>
                </a:cxn>
                <a:cxn ang="0">
                  <a:pos x="96" y="92"/>
                </a:cxn>
                <a:cxn ang="0">
                  <a:pos x="84" y="119"/>
                </a:cxn>
                <a:cxn ang="0">
                  <a:pos x="62" y="171"/>
                </a:cxn>
                <a:cxn ang="0">
                  <a:pos x="62" y="171"/>
                </a:cxn>
                <a:cxn ang="0">
                  <a:pos x="42" y="217"/>
                </a:cxn>
                <a:cxn ang="0">
                  <a:pos x="24" y="262"/>
                </a:cxn>
                <a:cxn ang="0">
                  <a:pos x="16" y="285"/>
                </a:cxn>
                <a:cxn ang="0">
                  <a:pos x="8" y="307"/>
                </a:cxn>
                <a:cxn ang="0">
                  <a:pos x="4" y="332"/>
                </a:cxn>
                <a:cxn ang="0">
                  <a:pos x="0" y="356"/>
                </a:cxn>
                <a:cxn ang="0">
                  <a:pos x="0" y="356"/>
                </a:cxn>
                <a:cxn ang="0">
                  <a:pos x="0" y="358"/>
                </a:cxn>
                <a:cxn ang="0">
                  <a:pos x="1" y="360"/>
                </a:cxn>
                <a:cxn ang="0">
                  <a:pos x="4" y="361"/>
                </a:cxn>
                <a:cxn ang="0">
                  <a:pos x="5" y="361"/>
                </a:cxn>
                <a:cxn ang="0">
                  <a:pos x="9" y="360"/>
                </a:cxn>
                <a:cxn ang="0">
                  <a:pos x="10" y="358"/>
                </a:cxn>
                <a:cxn ang="0">
                  <a:pos x="12" y="356"/>
                </a:cxn>
                <a:cxn ang="0">
                  <a:pos x="12" y="356"/>
                </a:cxn>
                <a:cxn ang="0">
                  <a:pos x="14" y="334"/>
                </a:cxn>
                <a:cxn ang="0">
                  <a:pos x="20" y="311"/>
                </a:cxn>
                <a:cxn ang="0">
                  <a:pos x="26" y="289"/>
                </a:cxn>
                <a:cxn ang="0">
                  <a:pos x="33" y="268"/>
                </a:cxn>
                <a:cxn ang="0">
                  <a:pos x="51" y="225"/>
                </a:cxn>
                <a:cxn ang="0">
                  <a:pos x="69" y="183"/>
                </a:cxn>
                <a:cxn ang="0">
                  <a:pos x="69" y="183"/>
                </a:cxn>
                <a:cxn ang="0">
                  <a:pos x="88" y="140"/>
                </a:cxn>
                <a:cxn ang="0">
                  <a:pos x="107" y="95"/>
                </a:cxn>
                <a:cxn ang="0">
                  <a:pos x="107" y="95"/>
                </a:cxn>
                <a:cxn ang="0">
                  <a:pos x="115" y="73"/>
                </a:cxn>
                <a:cxn ang="0">
                  <a:pos x="124" y="51"/>
                </a:cxn>
                <a:cxn ang="0">
                  <a:pos x="130" y="41"/>
                </a:cxn>
                <a:cxn ang="0">
                  <a:pos x="136" y="30"/>
                </a:cxn>
                <a:cxn ang="0">
                  <a:pos x="143" y="20"/>
                </a:cxn>
                <a:cxn ang="0">
                  <a:pos x="150" y="10"/>
                </a:cxn>
                <a:cxn ang="0">
                  <a:pos x="150" y="10"/>
                </a:cxn>
                <a:cxn ang="0">
                  <a:pos x="152" y="8"/>
                </a:cxn>
                <a:cxn ang="0">
                  <a:pos x="152" y="5"/>
                </a:cxn>
                <a:cxn ang="0">
                  <a:pos x="150" y="1"/>
                </a:cxn>
                <a:cxn ang="0">
                  <a:pos x="147" y="0"/>
                </a:cxn>
                <a:cxn ang="0">
                  <a:pos x="145" y="0"/>
                </a:cxn>
                <a:cxn ang="0">
                  <a:pos x="143" y="1"/>
                </a:cxn>
                <a:cxn ang="0">
                  <a:pos x="143" y="1"/>
                </a:cxn>
              </a:cxnLst>
              <a:rect l="0" t="0" r="r" b="b"/>
              <a:pathLst>
                <a:path w="152" h="361">
                  <a:moveTo>
                    <a:pt x="143" y="1"/>
                  </a:moveTo>
                  <a:lnTo>
                    <a:pt x="143" y="1"/>
                  </a:lnTo>
                  <a:lnTo>
                    <a:pt x="131" y="16"/>
                  </a:lnTo>
                  <a:lnTo>
                    <a:pt x="122" y="31"/>
                  </a:lnTo>
                  <a:lnTo>
                    <a:pt x="113" y="48"/>
                  </a:lnTo>
                  <a:lnTo>
                    <a:pt x="106" y="65"/>
                  </a:lnTo>
                  <a:lnTo>
                    <a:pt x="106" y="65"/>
                  </a:lnTo>
                  <a:lnTo>
                    <a:pt x="96" y="92"/>
                  </a:lnTo>
                  <a:lnTo>
                    <a:pt x="84" y="119"/>
                  </a:lnTo>
                  <a:lnTo>
                    <a:pt x="62" y="171"/>
                  </a:lnTo>
                  <a:lnTo>
                    <a:pt x="62" y="171"/>
                  </a:lnTo>
                  <a:lnTo>
                    <a:pt x="42" y="217"/>
                  </a:lnTo>
                  <a:lnTo>
                    <a:pt x="24" y="262"/>
                  </a:lnTo>
                  <a:lnTo>
                    <a:pt x="16" y="285"/>
                  </a:lnTo>
                  <a:lnTo>
                    <a:pt x="8" y="307"/>
                  </a:lnTo>
                  <a:lnTo>
                    <a:pt x="4" y="332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0" y="358"/>
                  </a:lnTo>
                  <a:lnTo>
                    <a:pt x="1" y="360"/>
                  </a:lnTo>
                  <a:lnTo>
                    <a:pt x="4" y="361"/>
                  </a:lnTo>
                  <a:lnTo>
                    <a:pt x="5" y="361"/>
                  </a:lnTo>
                  <a:lnTo>
                    <a:pt x="9" y="360"/>
                  </a:lnTo>
                  <a:lnTo>
                    <a:pt x="10" y="358"/>
                  </a:lnTo>
                  <a:lnTo>
                    <a:pt x="12" y="356"/>
                  </a:lnTo>
                  <a:lnTo>
                    <a:pt x="12" y="356"/>
                  </a:lnTo>
                  <a:lnTo>
                    <a:pt x="14" y="334"/>
                  </a:lnTo>
                  <a:lnTo>
                    <a:pt x="20" y="311"/>
                  </a:lnTo>
                  <a:lnTo>
                    <a:pt x="26" y="289"/>
                  </a:lnTo>
                  <a:lnTo>
                    <a:pt x="33" y="268"/>
                  </a:lnTo>
                  <a:lnTo>
                    <a:pt x="51" y="225"/>
                  </a:lnTo>
                  <a:lnTo>
                    <a:pt x="69" y="183"/>
                  </a:lnTo>
                  <a:lnTo>
                    <a:pt x="69" y="183"/>
                  </a:lnTo>
                  <a:lnTo>
                    <a:pt x="88" y="140"/>
                  </a:lnTo>
                  <a:lnTo>
                    <a:pt x="107" y="95"/>
                  </a:lnTo>
                  <a:lnTo>
                    <a:pt x="107" y="95"/>
                  </a:lnTo>
                  <a:lnTo>
                    <a:pt x="115" y="73"/>
                  </a:lnTo>
                  <a:lnTo>
                    <a:pt x="124" y="51"/>
                  </a:lnTo>
                  <a:lnTo>
                    <a:pt x="130" y="41"/>
                  </a:lnTo>
                  <a:lnTo>
                    <a:pt x="136" y="30"/>
                  </a:lnTo>
                  <a:lnTo>
                    <a:pt x="143" y="20"/>
                  </a:lnTo>
                  <a:lnTo>
                    <a:pt x="150" y="10"/>
                  </a:lnTo>
                  <a:lnTo>
                    <a:pt x="150" y="10"/>
                  </a:lnTo>
                  <a:lnTo>
                    <a:pt x="152" y="8"/>
                  </a:lnTo>
                  <a:lnTo>
                    <a:pt x="152" y="5"/>
                  </a:lnTo>
                  <a:lnTo>
                    <a:pt x="150" y="1"/>
                  </a:lnTo>
                  <a:lnTo>
                    <a:pt x="147" y="0"/>
                  </a:lnTo>
                  <a:lnTo>
                    <a:pt x="145" y="0"/>
                  </a:lnTo>
                  <a:lnTo>
                    <a:pt x="143" y="1"/>
                  </a:lnTo>
                  <a:lnTo>
                    <a:pt x="14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8" name="chenying0907 794"/>
            <p:cNvSpPr>
              <a:spLocks/>
            </p:cNvSpPr>
            <p:nvPr/>
          </p:nvSpPr>
          <p:spPr bwMode="auto">
            <a:xfrm>
              <a:off x="4233863" y="3203575"/>
              <a:ext cx="58738" cy="160338"/>
            </a:xfrm>
            <a:custGeom>
              <a:avLst/>
              <a:gdLst/>
              <a:ahLst/>
              <a:cxnLst>
                <a:cxn ang="0">
                  <a:pos x="140" y="2"/>
                </a:cxn>
                <a:cxn ang="0">
                  <a:pos x="140" y="2"/>
                </a:cxn>
                <a:cxn ang="0">
                  <a:pos x="134" y="4"/>
                </a:cxn>
                <a:cxn ang="0">
                  <a:pos x="131" y="7"/>
                </a:cxn>
                <a:cxn ang="0">
                  <a:pos x="130" y="11"/>
                </a:cxn>
                <a:cxn ang="0">
                  <a:pos x="130" y="11"/>
                </a:cxn>
                <a:cxn ang="0">
                  <a:pos x="126" y="24"/>
                </a:cxn>
                <a:cxn ang="0">
                  <a:pos x="121" y="36"/>
                </a:cxn>
                <a:cxn ang="0">
                  <a:pos x="109" y="60"/>
                </a:cxn>
                <a:cxn ang="0">
                  <a:pos x="109" y="60"/>
                </a:cxn>
                <a:cxn ang="0">
                  <a:pos x="87" y="123"/>
                </a:cxn>
                <a:cxn ang="0">
                  <a:pos x="74" y="155"/>
                </a:cxn>
                <a:cxn ang="0">
                  <a:pos x="61" y="185"/>
                </a:cxn>
                <a:cxn ang="0">
                  <a:pos x="61" y="185"/>
                </a:cxn>
                <a:cxn ang="0">
                  <a:pos x="48" y="211"/>
                </a:cxn>
                <a:cxn ang="0">
                  <a:pos x="37" y="237"/>
                </a:cxn>
                <a:cxn ang="0">
                  <a:pos x="27" y="263"/>
                </a:cxn>
                <a:cxn ang="0">
                  <a:pos x="17" y="291"/>
                </a:cxn>
                <a:cxn ang="0">
                  <a:pos x="11" y="317"/>
                </a:cxn>
                <a:cxn ang="0">
                  <a:pos x="6" y="344"/>
                </a:cxn>
                <a:cxn ang="0">
                  <a:pos x="2" y="373"/>
                </a:cxn>
                <a:cxn ang="0">
                  <a:pos x="0" y="402"/>
                </a:cxn>
                <a:cxn ang="0">
                  <a:pos x="0" y="402"/>
                </a:cxn>
                <a:cxn ang="0">
                  <a:pos x="0" y="404"/>
                </a:cxn>
                <a:cxn ang="0">
                  <a:pos x="2" y="406"/>
                </a:cxn>
                <a:cxn ang="0">
                  <a:pos x="6" y="407"/>
                </a:cxn>
                <a:cxn ang="0">
                  <a:pos x="10" y="406"/>
                </a:cxn>
                <a:cxn ang="0">
                  <a:pos x="11" y="404"/>
                </a:cxn>
                <a:cxn ang="0">
                  <a:pos x="11" y="402"/>
                </a:cxn>
                <a:cxn ang="0">
                  <a:pos x="11" y="402"/>
                </a:cxn>
                <a:cxn ang="0">
                  <a:pos x="14" y="373"/>
                </a:cxn>
                <a:cxn ang="0">
                  <a:pos x="16" y="345"/>
                </a:cxn>
                <a:cxn ang="0">
                  <a:pos x="21" y="319"/>
                </a:cxn>
                <a:cxn ang="0">
                  <a:pos x="29" y="293"/>
                </a:cxn>
                <a:cxn ang="0">
                  <a:pos x="37" y="267"/>
                </a:cxn>
                <a:cxn ang="0">
                  <a:pos x="48" y="242"/>
                </a:cxn>
                <a:cxn ang="0">
                  <a:pos x="58" y="216"/>
                </a:cxn>
                <a:cxn ang="0">
                  <a:pos x="70" y="191"/>
                </a:cxn>
                <a:cxn ang="0">
                  <a:pos x="70" y="191"/>
                </a:cxn>
                <a:cxn ang="0">
                  <a:pos x="80" y="169"/>
                </a:cxn>
                <a:cxn ang="0">
                  <a:pos x="89" y="147"/>
                </a:cxn>
                <a:cxn ang="0">
                  <a:pos x="106" y="101"/>
                </a:cxn>
                <a:cxn ang="0">
                  <a:pos x="106" y="101"/>
                </a:cxn>
                <a:cxn ang="0">
                  <a:pos x="117" y="73"/>
                </a:cxn>
                <a:cxn ang="0">
                  <a:pos x="127" y="46"/>
                </a:cxn>
                <a:cxn ang="0">
                  <a:pos x="127" y="46"/>
                </a:cxn>
                <a:cxn ang="0">
                  <a:pos x="135" y="28"/>
                </a:cxn>
                <a:cxn ang="0">
                  <a:pos x="140" y="17"/>
                </a:cxn>
                <a:cxn ang="0">
                  <a:pos x="143" y="13"/>
                </a:cxn>
                <a:cxn ang="0">
                  <a:pos x="146" y="11"/>
                </a:cxn>
                <a:cxn ang="0">
                  <a:pos x="146" y="11"/>
                </a:cxn>
                <a:cxn ang="0">
                  <a:pos x="148" y="9"/>
                </a:cxn>
                <a:cxn ang="0">
                  <a:pos x="148" y="8"/>
                </a:cxn>
                <a:cxn ang="0">
                  <a:pos x="148" y="5"/>
                </a:cxn>
                <a:cxn ang="0">
                  <a:pos x="148" y="4"/>
                </a:cxn>
                <a:cxn ang="0">
                  <a:pos x="144" y="2"/>
                </a:cxn>
                <a:cxn ang="0">
                  <a:pos x="143" y="0"/>
                </a:cxn>
                <a:cxn ang="0">
                  <a:pos x="140" y="2"/>
                </a:cxn>
                <a:cxn ang="0">
                  <a:pos x="140" y="2"/>
                </a:cxn>
              </a:cxnLst>
              <a:rect l="0" t="0" r="r" b="b"/>
              <a:pathLst>
                <a:path w="148" h="407">
                  <a:moveTo>
                    <a:pt x="140" y="2"/>
                  </a:moveTo>
                  <a:lnTo>
                    <a:pt x="140" y="2"/>
                  </a:lnTo>
                  <a:lnTo>
                    <a:pt x="134" y="4"/>
                  </a:lnTo>
                  <a:lnTo>
                    <a:pt x="131" y="7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26" y="24"/>
                  </a:lnTo>
                  <a:lnTo>
                    <a:pt x="121" y="36"/>
                  </a:lnTo>
                  <a:lnTo>
                    <a:pt x="109" y="60"/>
                  </a:lnTo>
                  <a:lnTo>
                    <a:pt x="109" y="60"/>
                  </a:lnTo>
                  <a:lnTo>
                    <a:pt x="87" y="123"/>
                  </a:lnTo>
                  <a:lnTo>
                    <a:pt x="74" y="155"/>
                  </a:lnTo>
                  <a:lnTo>
                    <a:pt x="61" y="185"/>
                  </a:lnTo>
                  <a:lnTo>
                    <a:pt x="61" y="185"/>
                  </a:lnTo>
                  <a:lnTo>
                    <a:pt x="48" y="211"/>
                  </a:lnTo>
                  <a:lnTo>
                    <a:pt x="37" y="237"/>
                  </a:lnTo>
                  <a:lnTo>
                    <a:pt x="27" y="263"/>
                  </a:lnTo>
                  <a:lnTo>
                    <a:pt x="17" y="291"/>
                  </a:lnTo>
                  <a:lnTo>
                    <a:pt x="11" y="317"/>
                  </a:lnTo>
                  <a:lnTo>
                    <a:pt x="6" y="344"/>
                  </a:lnTo>
                  <a:lnTo>
                    <a:pt x="2" y="373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0" y="404"/>
                  </a:lnTo>
                  <a:lnTo>
                    <a:pt x="2" y="406"/>
                  </a:lnTo>
                  <a:lnTo>
                    <a:pt x="6" y="407"/>
                  </a:lnTo>
                  <a:lnTo>
                    <a:pt x="10" y="406"/>
                  </a:lnTo>
                  <a:lnTo>
                    <a:pt x="11" y="404"/>
                  </a:lnTo>
                  <a:lnTo>
                    <a:pt x="11" y="402"/>
                  </a:lnTo>
                  <a:lnTo>
                    <a:pt x="11" y="402"/>
                  </a:lnTo>
                  <a:lnTo>
                    <a:pt x="14" y="373"/>
                  </a:lnTo>
                  <a:lnTo>
                    <a:pt x="16" y="345"/>
                  </a:lnTo>
                  <a:lnTo>
                    <a:pt x="21" y="319"/>
                  </a:lnTo>
                  <a:lnTo>
                    <a:pt x="29" y="293"/>
                  </a:lnTo>
                  <a:lnTo>
                    <a:pt x="37" y="267"/>
                  </a:lnTo>
                  <a:lnTo>
                    <a:pt x="48" y="242"/>
                  </a:lnTo>
                  <a:lnTo>
                    <a:pt x="58" y="216"/>
                  </a:lnTo>
                  <a:lnTo>
                    <a:pt x="70" y="191"/>
                  </a:lnTo>
                  <a:lnTo>
                    <a:pt x="70" y="191"/>
                  </a:lnTo>
                  <a:lnTo>
                    <a:pt x="80" y="169"/>
                  </a:lnTo>
                  <a:lnTo>
                    <a:pt x="89" y="147"/>
                  </a:lnTo>
                  <a:lnTo>
                    <a:pt x="106" y="101"/>
                  </a:lnTo>
                  <a:lnTo>
                    <a:pt x="106" y="101"/>
                  </a:lnTo>
                  <a:lnTo>
                    <a:pt x="117" y="73"/>
                  </a:lnTo>
                  <a:lnTo>
                    <a:pt x="127" y="46"/>
                  </a:lnTo>
                  <a:lnTo>
                    <a:pt x="127" y="46"/>
                  </a:lnTo>
                  <a:lnTo>
                    <a:pt x="135" y="28"/>
                  </a:lnTo>
                  <a:lnTo>
                    <a:pt x="140" y="17"/>
                  </a:lnTo>
                  <a:lnTo>
                    <a:pt x="143" y="13"/>
                  </a:lnTo>
                  <a:lnTo>
                    <a:pt x="146" y="11"/>
                  </a:lnTo>
                  <a:lnTo>
                    <a:pt x="146" y="11"/>
                  </a:lnTo>
                  <a:lnTo>
                    <a:pt x="148" y="9"/>
                  </a:lnTo>
                  <a:lnTo>
                    <a:pt x="148" y="8"/>
                  </a:lnTo>
                  <a:lnTo>
                    <a:pt x="148" y="5"/>
                  </a:lnTo>
                  <a:lnTo>
                    <a:pt x="148" y="4"/>
                  </a:lnTo>
                  <a:lnTo>
                    <a:pt x="144" y="2"/>
                  </a:lnTo>
                  <a:lnTo>
                    <a:pt x="143" y="0"/>
                  </a:lnTo>
                  <a:lnTo>
                    <a:pt x="140" y="2"/>
                  </a:lnTo>
                  <a:lnTo>
                    <a:pt x="14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9" name="chenying0907 795"/>
            <p:cNvSpPr>
              <a:spLocks/>
            </p:cNvSpPr>
            <p:nvPr/>
          </p:nvSpPr>
          <p:spPr bwMode="auto">
            <a:xfrm>
              <a:off x="4260851" y="3186113"/>
              <a:ext cx="68263" cy="142875"/>
            </a:xfrm>
            <a:custGeom>
              <a:avLst/>
              <a:gdLst/>
              <a:ahLst/>
              <a:cxnLst>
                <a:cxn ang="0">
                  <a:pos x="163" y="2"/>
                </a:cxn>
                <a:cxn ang="0">
                  <a:pos x="163" y="2"/>
                </a:cxn>
                <a:cxn ang="0">
                  <a:pos x="147" y="20"/>
                </a:cxn>
                <a:cxn ang="0">
                  <a:pos x="134" y="40"/>
                </a:cxn>
                <a:cxn ang="0">
                  <a:pos x="122" y="61"/>
                </a:cxn>
                <a:cxn ang="0">
                  <a:pos x="112" y="81"/>
                </a:cxn>
                <a:cxn ang="0">
                  <a:pos x="102" y="102"/>
                </a:cxn>
                <a:cxn ang="0">
                  <a:pos x="95" y="125"/>
                </a:cxn>
                <a:cxn ang="0">
                  <a:pos x="79" y="169"/>
                </a:cxn>
                <a:cxn ang="0">
                  <a:pos x="79" y="169"/>
                </a:cxn>
                <a:cxn ang="0">
                  <a:pos x="70" y="197"/>
                </a:cxn>
                <a:cxn ang="0">
                  <a:pos x="59" y="223"/>
                </a:cxn>
                <a:cxn ang="0">
                  <a:pos x="49" y="249"/>
                </a:cxn>
                <a:cxn ang="0">
                  <a:pos x="37" y="275"/>
                </a:cxn>
                <a:cxn ang="0">
                  <a:pos x="37" y="275"/>
                </a:cxn>
                <a:cxn ang="0">
                  <a:pos x="27" y="295"/>
                </a:cxn>
                <a:cxn ang="0">
                  <a:pos x="16" y="314"/>
                </a:cxn>
                <a:cxn ang="0">
                  <a:pos x="7" y="334"/>
                </a:cxn>
                <a:cxn ang="0">
                  <a:pos x="4" y="344"/>
                </a:cxn>
                <a:cxn ang="0">
                  <a:pos x="0" y="355"/>
                </a:cxn>
                <a:cxn ang="0">
                  <a:pos x="0" y="355"/>
                </a:cxn>
                <a:cxn ang="0">
                  <a:pos x="0" y="357"/>
                </a:cxn>
                <a:cxn ang="0">
                  <a:pos x="2" y="359"/>
                </a:cxn>
                <a:cxn ang="0">
                  <a:pos x="6" y="361"/>
                </a:cxn>
                <a:cxn ang="0">
                  <a:pos x="10" y="361"/>
                </a:cxn>
                <a:cxn ang="0">
                  <a:pos x="11" y="360"/>
                </a:cxn>
                <a:cxn ang="0">
                  <a:pos x="12" y="357"/>
                </a:cxn>
                <a:cxn ang="0">
                  <a:pos x="12" y="357"/>
                </a:cxn>
                <a:cxn ang="0">
                  <a:pos x="15" y="347"/>
                </a:cxn>
                <a:cxn ang="0">
                  <a:pos x="19" y="335"/>
                </a:cxn>
                <a:cxn ang="0">
                  <a:pos x="29" y="314"/>
                </a:cxn>
                <a:cxn ang="0">
                  <a:pos x="40" y="293"/>
                </a:cxn>
                <a:cxn ang="0">
                  <a:pos x="51" y="272"/>
                </a:cxn>
                <a:cxn ang="0">
                  <a:pos x="51" y="272"/>
                </a:cxn>
                <a:cxn ang="0">
                  <a:pos x="59" y="253"/>
                </a:cxn>
                <a:cxn ang="0">
                  <a:pos x="68" y="232"/>
                </a:cxn>
                <a:cxn ang="0">
                  <a:pos x="84" y="190"/>
                </a:cxn>
                <a:cxn ang="0">
                  <a:pos x="84" y="190"/>
                </a:cxn>
                <a:cxn ang="0">
                  <a:pos x="101" y="143"/>
                </a:cxn>
                <a:cxn ang="0">
                  <a:pos x="119" y="96"/>
                </a:cxn>
                <a:cxn ang="0">
                  <a:pos x="129" y="74"/>
                </a:cxn>
                <a:cxn ang="0">
                  <a:pos x="140" y="51"/>
                </a:cxn>
                <a:cxn ang="0">
                  <a:pos x="154" y="30"/>
                </a:cxn>
                <a:cxn ang="0">
                  <a:pos x="171" y="10"/>
                </a:cxn>
                <a:cxn ang="0">
                  <a:pos x="171" y="10"/>
                </a:cxn>
                <a:cxn ang="0">
                  <a:pos x="172" y="8"/>
                </a:cxn>
                <a:cxn ang="0">
                  <a:pos x="172" y="6"/>
                </a:cxn>
                <a:cxn ang="0">
                  <a:pos x="171" y="2"/>
                </a:cxn>
                <a:cxn ang="0">
                  <a:pos x="167" y="0"/>
                </a:cxn>
                <a:cxn ang="0">
                  <a:pos x="164" y="0"/>
                </a:cxn>
                <a:cxn ang="0">
                  <a:pos x="163" y="2"/>
                </a:cxn>
                <a:cxn ang="0">
                  <a:pos x="163" y="2"/>
                </a:cxn>
              </a:cxnLst>
              <a:rect l="0" t="0" r="r" b="b"/>
              <a:pathLst>
                <a:path w="172" h="361">
                  <a:moveTo>
                    <a:pt x="163" y="2"/>
                  </a:moveTo>
                  <a:lnTo>
                    <a:pt x="163" y="2"/>
                  </a:lnTo>
                  <a:lnTo>
                    <a:pt x="147" y="20"/>
                  </a:lnTo>
                  <a:lnTo>
                    <a:pt x="134" y="40"/>
                  </a:lnTo>
                  <a:lnTo>
                    <a:pt x="122" y="61"/>
                  </a:lnTo>
                  <a:lnTo>
                    <a:pt x="112" y="81"/>
                  </a:lnTo>
                  <a:lnTo>
                    <a:pt x="102" y="102"/>
                  </a:lnTo>
                  <a:lnTo>
                    <a:pt x="95" y="125"/>
                  </a:lnTo>
                  <a:lnTo>
                    <a:pt x="79" y="169"/>
                  </a:lnTo>
                  <a:lnTo>
                    <a:pt x="79" y="169"/>
                  </a:lnTo>
                  <a:lnTo>
                    <a:pt x="70" y="197"/>
                  </a:lnTo>
                  <a:lnTo>
                    <a:pt x="59" y="223"/>
                  </a:lnTo>
                  <a:lnTo>
                    <a:pt x="49" y="249"/>
                  </a:lnTo>
                  <a:lnTo>
                    <a:pt x="37" y="275"/>
                  </a:lnTo>
                  <a:lnTo>
                    <a:pt x="37" y="275"/>
                  </a:lnTo>
                  <a:lnTo>
                    <a:pt x="27" y="295"/>
                  </a:lnTo>
                  <a:lnTo>
                    <a:pt x="16" y="314"/>
                  </a:lnTo>
                  <a:lnTo>
                    <a:pt x="7" y="334"/>
                  </a:lnTo>
                  <a:lnTo>
                    <a:pt x="4" y="344"/>
                  </a:lnTo>
                  <a:lnTo>
                    <a:pt x="0" y="355"/>
                  </a:lnTo>
                  <a:lnTo>
                    <a:pt x="0" y="355"/>
                  </a:lnTo>
                  <a:lnTo>
                    <a:pt x="0" y="357"/>
                  </a:lnTo>
                  <a:lnTo>
                    <a:pt x="2" y="359"/>
                  </a:lnTo>
                  <a:lnTo>
                    <a:pt x="6" y="361"/>
                  </a:lnTo>
                  <a:lnTo>
                    <a:pt x="10" y="361"/>
                  </a:lnTo>
                  <a:lnTo>
                    <a:pt x="11" y="360"/>
                  </a:lnTo>
                  <a:lnTo>
                    <a:pt x="12" y="357"/>
                  </a:lnTo>
                  <a:lnTo>
                    <a:pt x="12" y="357"/>
                  </a:lnTo>
                  <a:lnTo>
                    <a:pt x="15" y="347"/>
                  </a:lnTo>
                  <a:lnTo>
                    <a:pt x="19" y="335"/>
                  </a:lnTo>
                  <a:lnTo>
                    <a:pt x="29" y="314"/>
                  </a:lnTo>
                  <a:lnTo>
                    <a:pt x="40" y="293"/>
                  </a:lnTo>
                  <a:lnTo>
                    <a:pt x="51" y="272"/>
                  </a:lnTo>
                  <a:lnTo>
                    <a:pt x="51" y="272"/>
                  </a:lnTo>
                  <a:lnTo>
                    <a:pt x="59" y="253"/>
                  </a:lnTo>
                  <a:lnTo>
                    <a:pt x="68" y="232"/>
                  </a:lnTo>
                  <a:lnTo>
                    <a:pt x="84" y="190"/>
                  </a:lnTo>
                  <a:lnTo>
                    <a:pt x="84" y="190"/>
                  </a:lnTo>
                  <a:lnTo>
                    <a:pt x="101" y="143"/>
                  </a:lnTo>
                  <a:lnTo>
                    <a:pt x="119" y="96"/>
                  </a:lnTo>
                  <a:lnTo>
                    <a:pt x="129" y="74"/>
                  </a:lnTo>
                  <a:lnTo>
                    <a:pt x="140" y="51"/>
                  </a:lnTo>
                  <a:lnTo>
                    <a:pt x="154" y="30"/>
                  </a:lnTo>
                  <a:lnTo>
                    <a:pt x="171" y="10"/>
                  </a:lnTo>
                  <a:lnTo>
                    <a:pt x="171" y="10"/>
                  </a:lnTo>
                  <a:lnTo>
                    <a:pt x="172" y="8"/>
                  </a:lnTo>
                  <a:lnTo>
                    <a:pt x="172" y="6"/>
                  </a:lnTo>
                  <a:lnTo>
                    <a:pt x="171" y="2"/>
                  </a:lnTo>
                  <a:lnTo>
                    <a:pt x="167" y="0"/>
                  </a:lnTo>
                  <a:lnTo>
                    <a:pt x="164" y="0"/>
                  </a:lnTo>
                  <a:lnTo>
                    <a:pt x="163" y="2"/>
                  </a:lnTo>
                  <a:lnTo>
                    <a:pt x="16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0" name="chenying0907 796"/>
            <p:cNvSpPr>
              <a:spLocks/>
            </p:cNvSpPr>
            <p:nvPr/>
          </p:nvSpPr>
          <p:spPr bwMode="auto">
            <a:xfrm>
              <a:off x="4303713" y="3165475"/>
              <a:ext cx="65088" cy="142875"/>
            </a:xfrm>
            <a:custGeom>
              <a:avLst/>
              <a:gdLst/>
              <a:ahLst/>
              <a:cxnLst>
                <a:cxn ang="0">
                  <a:pos x="153" y="2"/>
                </a:cxn>
                <a:cxn ang="0">
                  <a:pos x="153" y="2"/>
                </a:cxn>
                <a:cxn ang="0">
                  <a:pos x="140" y="23"/>
                </a:cxn>
                <a:cxn ang="0">
                  <a:pos x="128" y="43"/>
                </a:cxn>
                <a:cxn ang="0">
                  <a:pos x="108" y="85"/>
                </a:cxn>
                <a:cxn ang="0">
                  <a:pos x="70" y="170"/>
                </a:cxn>
                <a:cxn ang="0">
                  <a:pos x="70" y="170"/>
                </a:cxn>
                <a:cxn ang="0">
                  <a:pos x="49" y="216"/>
                </a:cxn>
                <a:cxn ang="0">
                  <a:pos x="30" y="261"/>
                </a:cxn>
                <a:cxn ang="0">
                  <a:pos x="21" y="284"/>
                </a:cxn>
                <a:cxn ang="0">
                  <a:pos x="13" y="307"/>
                </a:cxn>
                <a:cxn ang="0">
                  <a:pos x="5" y="331"/>
                </a:cxn>
                <a:cxn ang="0">
                  <a:pos x="0" y="354"/>
                </a:cxn>
                <a:cxn ang="0">
                  <a:pos x="0" y="354"/>
                </a:cxn>
                <a:cxn ang="0">
                  <a:pos x="0" y="357"/>
                </a:cxn>
                <a:cxn ang="0">
                  <a:pos x="0" y="359"/>
                </a:cxn>
                <a:cxn ang="0">
                  <a:pos x="4" y="361"/>
                </a:cxn>
                <a:cxn ang="0">
                  <a:pos x="8" y="361"/>
                </a:cxn>
                <a:cxn ang="0">
                  <a:pos x="9" y="359"/>
                </a:cxn>
                <a:cxn ang="0">
                  <a:pos x="10" y="357"/>
                </a:cxn>
                <a:cxn ang="0">
                  <a:pos x="10" y="357"/>
                </a:cxn>
                <a:cxn ang="0">
                  <a:pos x="17" y="335"/>
                </a:cxn>
                <a:cxn ang="0">
                  <a:pos x="23" y="311"/>
                </a:cxn>
                <a:cxn ang="0">
                  <a:pos x="31" y="287"/>
                </a:cxn>
                <a:cxn ang="0">
                  <a:pos x="40" y="265"/>
                </a:cxn>
                <a:cxn ang="0">
                  <a:pos x="60" y="219"/>
                </a:cxn>
                <a:cxn ang="0">
                  <a:pos x="80" y="176"/>
                </a:cxn>
                <a:cxn ang="0">
                  <a:pos x="80" y="176"/>
                </a:cxn>
                <a:cxn ang="0">
                  <a:pos x="99" y="133"/>
                </a:cxn>
                <a:cxn ang="0">
                  <a:pos x="119" y="91"/>
                </a:cxn>
                <a:cxn ang="0">
                  <a:pos x="138" y="49"/>
                </a:cxn>
                <a:cxn ang="0">
                  <a:pos x="150" y="29"/>
                </a:cxn>
                <a:cxn ang="0">
                  <a:pos x="162" y="9"/>
                </a:cxn>
                <a:cxn ang="0">
                  <a:pos x="162" y="9"/>
                </a:cxn>
                <a:cxn ang="0">
                  <a:pos x="163" y="6"/>
                </a:cxn>
                <a:cxn ang="0">
                  <a:pos x="163" y="4"/>
                </a:cxn>
                <a:cxn ang="0">
                  <a:pos x="161" y="1"/>
                </a:cxn>
                <a:cxn ang="0">
                  <a:pos x="155" y="0"/>
                </a:cxn>
                <a:cxn ang="0">
                  <a:pos x="154" y="1"/>
                </a:cxn>
                <a:cxn ang="0">
                  <a:pos x="153" y="2"/>
                </a:cxn>
                <a:cxn ang="0">
                  <a:pos x="153" y="2"/>
                </a:cxn>
              </a:cxnLst>
              <a:rect l="0" t="0" r="r" b="b"/>
              <a:pathLst>
                <a:path w="163" h="361">
                  <a:moveTo>
                    <a:pt x="153" y="2"/>
                  </a:moveTo>
                  <a:lnTo>
                    <a:pt x="153" y="2"/>
                  </a:lnTo>
                  <a:lnTo>
                    <a:pt x="140" y="23"/>
                  </a:lnTo>
                  <a:lnTo>
                    <a:pt x="128" y="43"/>
                  </a:lnTo>
                  <a:lnTo>
                    <a:pt x="108" y="85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49" y="216"/>
                  </a:lnTo>
                  <a:lnTo>
                    <a:pt x="30" y="261"/>
                  </a:lnTo>
                  <a:lnTo>
                    <a:pt x="21" y="284"/>
                  </a:lnTo>
                  <a:lnTo>
                    <a:pt x="13" y="307"/>
                  </a:lnTo>
                  <a:lnTo>
                    <a:pt x="5" y="331"/>
                  </a:lnTo>
                  <a:lnTo>
                    <a:pt x="0" y="354"/>
                  </a:lnTo>
                  <a:lnTo>
                    <a:pt x="0" y="354"/>
                  </a:lnTo>
                  <a:lnTo>
                    <a:pt x="0" y="357"/>
                  </a:lnTo>
                  <a:lnTo>
                    <a:pt x="0" y="359"/>
                  </a:lnTo>
                  <a:lnTo>
                    <a:pt x="4" y="361"/>
                  </a:lnTo>
                  <a:lnTo>
                    <a:pt x="8" y="361"/>
                  </a:lnTo>
                  <a:lnTo>
                    <a:pt x="9" y="359"/>
                  </a:lnTo>
                  <a:lnTo>
                    <a:pt x="10" y="357"/>
                  </a:lnTo>
                  <a:lnTo>
                    <a:pt x="10" y="357"/>
                  </a:lnTo>
                  <a:lnTo>
                    <a:pt x="17" y="335"/>
                  </a:lnTo>
                  <a:lnTo>
                    <a:pt x="23" y="311"/>
                  </a:lnTo>
                  <a:lnTo>
                    <a:pt x="31" y="287"/>
                  </a:lnTo>
                  <a:lnTo>
                    <a:pt x="40" y="265"/>
                  </a:lnTo>
                  <a:lnTo>
                    <a:pt x="60" y="219"/>
                  </a:lnTo>
                  <a:lnTo>
                    <a:pt x="80" y="176"/>
                  </a:lnTo>
                  <a:lnTo>
                    <a:pt x="80" y="176"/>
                  </a:lnTo>
                  <a:lnTo>
                    <a:pt x="99" y="133"/>
                  </a:lnTo>
                  <a:lnTo>
                    <a:pt x="119" y="91"/>
                  </a:lnTo>
                  <a:lnTo>
                    <a:pt x="138" y="49"/>
                  </a:lnTo>
                  <a:lnTo>
                    <a:pt x="150" y="29"/>
                  </a:lnTo>
                  <a:lnTo>
                    <a:pt x="162" y="9"/>
                  </a:lnTo>
                  <a:lnTo>
                    <a:pt x="162" y="9"/>
                  </a:lnTo>
                  <a:lnTo>
                    <a:pt x="163" y="6"/>
                  </a:lnTo>
                  <a:lnTo>
                    <a:pt x="163" y="4"/>
                  </a:lnTo>
                  <a:lnTo>
                    <a:pt x="161" y="1"/>
                  </a:lnTo>
                  <a:lnTo>
                    <a:pt x="155" y="0"/>
                  </a:lnTo>
                  <a:lnTo>
                    <a:pt x="154" y="1"/>
                  </a:lnTo>
                  <a:lnTo>
                    <a:pt x="153" y="2"/>
                  </a:lnTo>
                  <a:lnTo>
                    <a:pt x="15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1" name="chenying0907 797"/>
            <p:cNvSpPr>
              <a:spLocks/>
            </p:cNvSpPr>
            <p:nvPr/>
          </p:nvSpPr>
          <p:spPr bwMode="auto">
            <a:xfrm>
              <a:off x="4344988" y="3162300"/>
              <a:ext cx="53975" cy="125413"/>
            </a:xfrm>
            <a:custGeom>
              <a:avLst/>
              <a:gdLst/>
              <a:ahLst/>
              <a:cxnLst>
                <a:cxn ang="0">
                  <a:pos x="123" y="3"/>
                </a:cxn>
                <a:cxn ang="0">
                  <a:pos x="123" y="3"/>
                </a:cxn>
                <a:cxn ang="0">
                  <a:pos x="112" y="20"/>
                </a:cxn>
                <a:cxn ang="0">
                  <a:pos x="103" y="38"/>
                </a:cxn>
                <a:cxn ang="0">
                  <a:pos x="95" y="58"/>
                </a:cxn>
                <a:cxn ang="0">
                  <a:pos x="89" y="77"/>
                </a:cxn>
                <a:cxn ang="0">
                  <a:pos x="76" y="118"/>
                </a:cxn>
                <a:cxn ang="0">
                  <a:pos x="64" y="157"/>
                </a:cxn>
                <a:cxn ang="0">
                  <a:pos x="64" y="157"/>
                </a:cxn>
                <a:cxn ang="0">
                  <a:pos x="49" y="202"/>
                </a:cxn>
                <a:cxn ang="0">
                  <a:pos x="40" y="224"/>
                </a:cxn>
                <a:cxn ang="0">
                  <a:pos x="31" y="245"/>
                </a:cxn>
                <a:cxn ang="0">
                  <a:pos x="31" y="245"/>
                </a:cxn>
                <a:cxn ang="0">
                  <a:pos x="14" y="276"/>
                </a:cxn>
                <a:cxn ang="0">
                  <a:pos x="6" y="292"/>
                </a:cxn>
                <a:cxn ang="0">
                  <a:pos x="0" y="308"/>
                </a:cxn>
                <a:cxn ang="0">
                  <a:pos x="0" y="308"/>
                </a:cxn>
                <a:cxn ang="0">
                  <a:pos x="0" y="310"/>
                </a:cxn>
                <a:cxn ang="0">
                  <a:pos x="0" y="313"/>
                </a:cxn>
                <a:cxn ang="0">
                  <a:pos x="2" y="314"/>
                </a:cxn>
                <a:cxn ang="0">
                  <a:pos x="4" y="315"/>
                </a:cxn>
                <a:cxn ang="0">
                  <a:pos x="8" y="314"/>
                </a:cxn>
                <a:cxn ang="0">
                  <a:pos x="10" y="313"/>
                </a:cxn>
                <a:cxn ang="0">
                  <a:pos x="11" y="311"/>
                </a:cxn>
                <a:cxn ang="0">
                  <a:pos x="11" y="311"/>
                </a:cxn>
                <a:cxn ang="0">
                  <a:pos x="18" y="293"/>
                </a:cxn>
                <a:cxn ang="0">
                  <a:pos x="27" y="276"/>
                </a:cxn>
                <a:cxn ang="0">
                  <a:pos x="44" y="243"/>
                </a:cxn>
                <a:cxn ang="0">
                  <a:pos x="44" y="243"/>
                </a:cxn>
                <a:cxn ang="0">
                  <a:pos x="52" y="225"/>
                </a:cxn>
                <a:cxn ang="0">
                  <a:pos x="59" y="207"/>
                </a:cxn>
                <a:cxn ang="0">
                  <a:pos x="72" y="170"/>
                </a:cxn>
                <a:cxn ang="0">
                  <a:pos x="72" y="170"/>
                </a:cxn>
                <a:cxn ang="0">
                  <a:pos x="79" y="151"/>
                </a:cxn>
                <a:cxn ang="0">
                  <a:pos x="85" y="130"/>
                </a:cxn>
                <a:cxn ang="0">
                  <a:pos x="98" y="87"/>
                </a:cxn>
                <a:cxn ang="0">
                  <a:pos x="104" y="67"/>
                </a:cxn>
                <a:cxn ang="0">
                  <a:pos x="112" y="46"/>
                </a:cxn>
                <a:cxn ang="0">
                  <a:pos x="121" y="26"/>
                </a:cxn>
                <a:cxn ang="0">
                  <a:pos x="132" y="8"/>
                </a:cxn>
                <a:cxn ang="0">
                  <a:pos x="132" y="8"/>
                </a:cxn>
                <a:cxn ang="0">
                  <a:pos x="133" y="5"/>
                </a:cxn>
                <a:cxn ang="0">
                  <a:pos x="133" y="4"/>
                </a:cxn>
                <a:cxn ang="0">
                  <a:pos x="132" y="2"/>
                </a:cxn>
                <a:cxn ang="0">
                  <a:pos x="130" y="0"/>
                </a:cxn>
                <a:cxn ang="0">
                  <a:pos x="127" y="0"/>
                </a:cxn>
                <a:cxn ang="0">
                  <a:pos x="124" y="0"/>
                </a:cxn>
                <a:cxn ang="0">
                  <a:pos x="123" y="3"/>
                </a:cxn>
                <a:cxn ang="0">
                  <a:pos x="123" y="3"/>
                </a:cxn>
              </a:cxnLst>
              <a:rect l="0" t="0" r="r" b="b"/>
              <a:pathLst>
                <a:path w="133" h="315">
                  <a:moveTo>
                    <a:pt x="123" y="3"/>
                  </a:moveTo>
                  <a:lnTo>
                    <a:pt x="123" y="3"/>
                  </a:lnTo>
                  <a:lnTo>
                    <a:pt x="112" y="20"/>
                  </a:lnTo>
                  <a:lnTo>
                    <a:pt x="103" y="38"/>
                  </a:lnTo>
                  <a:lnTo>
                    <a:pt x="95" y="58"/>
                  </a:lnTo>
                  <a:lnTo>
                    <a:pt x="89" y="77"/>
                  </a:lnTo>
                  <a:lnTo>
                    <a:pt x="76" y="118"/>
                  </a:lnTo>
                  <a:lnTo>
                    <a:pt x="64" y="157"/>
                  </a:lnTo>
                  <a:lnTo>
                    <a:pt x="64" y="157"/>
                  </a:lnTo>
                  <a:lnTo>
                    <a:pt x="49" y="202"/>
                  </a:lnTo>
                  <a:lnTo>
                    <a:pt x="40" y="224"/>
                  </a:lnTo>
                  <a:lnTo>
                    <a:pt x="31" y="245"/>
                  </a:lnTo>
                  <a:lnTo>
                    <a:pt x="31" y="245"/>
                  </a:lnTo>
                  <a:lnTo>
                    <a:pt x="14" y="276"/>
                  </a:lnTo>
                  <a:lnTo>
                    <a:pt x="6" y="292"/>
                  </a:lnTo>
                  <a:lnTo>
                    <a:pt x="0" y="308"/>
                  </a:lnTo>
                  <a:lnTo>
                    <a:pt x="0" y="308"/>
                  </a:lnTo>
                  <a:lnTo>
                    <a:pt x="0" y="310"/>
                  </a:lnTo>
                  <a:lnTo>
                    <a:pt x="0" y="313"/>
                  </a:lnTo>
                  <a:lnTo>
                    <a:pt x="2" y="314"/>
                  </a:lnTo>
                  <a:lnTo>
                    <a:pt x="4" y="315"/>
                  </a:lnTo>
                  <a:lnTo>
                    <a:pt x="8" y="314"/>
                  </a:lnTo>
                  <a:lnTo>
                    <a:pt x="10" y="313"/>
                  </a:lnTo>
                  <a:lnTo>
                    <a:pt x="11" y="311"/>
                  </a:lnTo>
                  <a:lnTo>
                    <a:pt x="11" y="311"/>
                  </a:lnTo>
                  <a:lnTo>
                    <a:pt x="18" y="293"/>
                  </a:lnTo>
                  <a:lnTo>
                    <a:pt x="27" y="276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52" y="225"/>
                  </a:lnTo>
                  <a:lnTo>
                    <a:pt x="59" y="207"/>
                  </a:lnTo>
                  <a:lnTo>
                    <a:pt x="72" y="170"/>
                  </a:lnTo>
                  <a:lnTo>
                    <a:pt x="72" y="170"/>
                  </a:lnTo>
                  <a:lnTo>
                    <a:pt x="79" y="151"/>
                  </a:lnTo>
                  <a:lnTo>
                    <a:pt x="85" y="130"/>
                  </a:lnTo>
                  <a:lnTo>
                    <a:pt x="98" y="87"/>
                  </a:lnTo>
                  <a:lnTo>
                    <a:pt x="104" y="67"/>
                  </a:lnTo>
                  <a:lnTo>
                    <a:pt x="112" y="46"/>
                  </a:lnTo>
                  <a:lnTo>
                    <a:pt x="121" y="26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3" y="5"/>
                  </a:lnTo>
                  <a:lnTo>
                    <a:pt x="133" y="4"/>
                  </a:lnTo>
                  <a:lnTo>
                    <a:pt x="132" y="2"/>
                  </a:lnTo>
                  <a:lnTo>
                    <a:pt x="130" y="0"/>
                  </a:lnTo>
                  <a:lnTo>
                    <a:pt x="127" y="0"/>
                  </a:lnTo>
                  <a:lnTo>
                    <a:pt x="124" y="0"/>
                  </a:lnTo>
                  <a:lnTo>
                    <a:pt x="123" y="3"/>
                  </a:lnTo>
                  <a:lnTo>
                    <a:pt x="123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2" name="chenying0907 798"/>
            <p:cNvSpPr>
              <a:spLocks/>
            </p:cNvSpPr>
            <p:nvPr/>
          </p:nvSpPr>
          <p:spPr bwMode="auto">
            <a:xfrm>
              <a:off x="4391026" y="3178175"/>
              <a:ext cx="33338" cy="66675"/>
            </a:xfrm>
            <a:custGeom>
              <a:avLst/>
              <a:gdLst/>
              <a:ahLst/>
              <a:cxnLst>
                <a:cxn ang="0">
                  <a:pos x="75" y="2"/>
                </a:cxn>
                <a:cxn ang="0">
                  <a:pos x="75" y="2"/>
                </a:cxn>
                <a:cxn ang="0">
                  <a:pos x="68" y="10"/>
                </a:cxn>
                <a:cxn ang="0">
                  <a:pos x="63" y="18"/>
                </a:cxn>
                <a:cxn ang="0">
                  <a:pos x="53" y="35"/>
                </a:cxn>
                <a:cxn ang="0">
                  <a:pos x="46" y="53"/>
                </a:cxn>
                <a:cxn ang="0">
                  <a:pos x="40" y="73"/>
                </a:cxn>
                <a:cxn ang="0">
                  <a:pos x="40" y="73"/>
                </a:cxn>
                <a:cxn ang="0">
                  <a:pos x="31" y="95"/>
                </a:cxn>
                <a:cxn ang="0">
                  <a:pos x="20" y="117"/>
                </a:cxn>
                <a:cxn ang="0">
                  <a:pos x="10" y="138"/>
                </a:cxn>
                <a:cxn ang="0">
                  <a:pos x="2" y="161"/>
                </a:cxn>
                <a:cxn ang="0">
                  <a:pos x="2" y="161"/>
                </a:cxn>
                <a:cxn ang="0">
                  <a:pos x="0" y="163"/>
                </a:cxn>
                <a:cxn ang="0">
                  <a:pos x="2" y="165"/>
                </a:cxn>
                <a:cxn ang="0">
                  <a:pos x="3" y="166"/>
                </a:cxn>
                <a:cxn ang="0">
                  <a:pos x="4" y="167"/>
                </a:cxn>
                <a:cxn ang="0">
                  <a:pos x="10" y="167"/>
                </a:cxn>
                <a:cxn ang="0">
                  <a:pos x="11" y="166"/>
                </a:cxn>
                <a:cxn ang="0">
                  <a:pos x="12" y="163"/>
                </a:cxn>
                <a:cxn ang="0">
                  <a:pos x="12" y="163"/>
                </a:cxn>
                <a:cxn ang="0">
                  <a:pos x="19" y="146"/>
                </a:cxn>
                <a:cxn ang="0">
                  <a:pos x="28" y="129"/>
                </a:cxn>
                <a:cxn ang="0">
                  <a:pos x="36" y="112"/>
                </a:cxn>
                <a:cxn ang="0">
                  <a:pos x="44" y="95"/>
                </a:cxn>
                <a:cxn ang="0">
                  <a:pos x="44" y="95"/>
                </a:cxn>
                <a:cxn ang="0">
                  <a:pos x="51" y="73"/>
                </a:cxn>
                <a:cxn ang="0">
                  <a:pos x="59" y="51"/>
                </a:cxn>
                <a:cxn ang="0">
                  <a:pos x="65" y="40"/>
                </a:cxn>
                <a:cxn ang="0">
                  <a:pos x="70" y="30"/>
                </a:cxn>
                <a:cxn ang="0">
                  <a:pos x="75" y="19"/>
                </a:cxn>
                <a:cxn ang="0">
                  <a:pos x="83" y="10"/>
                </a:cxn>
                <a:cxn ang="0">
                  <a:pos x="83" y="10"/>
                </a:cxn>
                <a:cxn ang="0">
                  <a:pos x="84" y="8"/>
                </a:cxn>
                <a:cxn ang="0">
                  <a:pos x="84" y="6"/>
                </a:cxn>
                <a:cxn ang="0">
                  <a:pos x="83" y="2"/>
                </a:cxn>
                <a:cxn ang="0">
                  <a:pos x="79" y="0"/>
                </a:cxn>
                <a:cxn ang="0">
                  <a:pos x="76" y="1"/>
                </a:cxn>
                <a:cxn ang="0">
                  <a:pos x="75" y="2"/>
                </a:cxn>
                <a:cxn ang="0">
                  <a:pos x="75" y="2"/>
                </a:cxn>
              </a:cxnLst>
              <a:rect l="0" t="0" r="r" b="b"/>
              <a:pathLst>
                <a:path w="84" h="167">
                  <a:moveTo>
                    <a:pt x="75" y="2"/>
                  </a:moveTo>
                  <a:lnTo>
                    <a:pt x="75" y="2"/>
                  </a:lnTo>
                  <a:lnTo>
                    <a:pt x="68" y="10"/>
                  </a:lnTo>
                  <a:lnTo>
                    <a:pt x="63" y="18"/>
                  </a:lnTo>
                  <a:lnTo>
                    <a:pt x="53" y="35"/>
                  </a:lnTo>
                  <a:lnTo>
                    <a:pt x="46" y="53"/>
                  </a:lnTo>
                  <a:lnTo>
                    <a:pt x="40" y="73"/>
                  </a:lnTo>
                  <a:lnTo>
                    <a:pt x="40" y="73"/>
                  </a:lnTo>
                  <a:lnTo>
                    <a:pt x="31" y="95"/>
                  </a:lnTo>
                  <a:lnTo>
                    <a:pt x="20" y="117"/>
                  </a:lnTo>
                  <a:lnTo>
                    <a:pt x="10" y="138"/>
                  </a:lnTo>
                  <a:lnTo>
                    <a:pt x="2" y="161"/>
                  </a:lnTo>
                  <a:lnTo>
                    <a:pt x="2" y="161"/>
                  </a:lnTo>
                  <a:lnTo>
                    <a:pt x="0" y="163"/>
                  </a:lnTo>
                  <a:lnTo>
                    <a:pt x="2" y="165"/>
                  </a:lnTo>
                  <a:lnTo>
                    <a:pt x="3" y="166"/>
                  </a:lnTo>
                  <a:lnTo>
                    <a:pt x="4" y="167"/>
                  </a:lnTo>
                  <a:lnTo>
                    <a:pt x="10" y="167"/>
                  </a:lnTo>
                  <a:lnTo>
                    <a:pt x="11" y="166"/>
                  </a:lnTo>
                  <a:lnTo>
                    <a:pt x="12" y="163"/>
                  </a:lnTo>
                  <a:lnTo>
                    <a:pt x="12" y="163"/>
                  </a:lnTo>
                  <a:lnTo>
                    <a:pt x="19" y="146"/>
                  </a:lnTo>
                  <a:lnTo>
                    <a:pt x="28" y="129"/>
                  </a:lnTo>
                  <a:lnTo>
                    <a:pt x="36" y="112"/>
                  </a:lnTo>
                  <a:lnTo>
                    <a:pt x="44" y="95"/>
                  </a:lnTo>
                  <a:lnTo>
                    <a:pt x="44" y="95"/>
                  </a:lnTo>
                  <a:lnTo>
                    <a:pt x="51" y="73"/>
                  </a:lnTo>
                  <a:lnTo>
                    <a:pt x="59" y="51"/>
                  </a:lnTo>
                  <a:lnTo>
                    <a:pt x="65" y="40"/>
                  </a:lnTo>
                  <a:lnTo>
                    <a:pt x="70" y="30"/>
                  </a:lnTo>
                  <a:lnTo>
                    <a:pt x="75" y="19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84" y="8"/>
                  </a:lnTo>
                  <a:lnTo>
                    <a:pt x="84" y="6"/>
                  </a:lnTo>
                  <a:lnTo>
                    <a:pt x="83" y="2"/>
                  </a:lnTo>
                  <a:lnTo>
                    <a:pt x="79" y="0"/>
                  </a:lnTo>
                  <a:lnTo>
                    <a:pt x="76" y="1"/>
                  </a:lnTo>
                  <a:lnTo>
                    <a:pt x="75" y="2"/>
                  </a:lnTo>
                  <a:lnTo>
                    <a:pt x="7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3" name="chenying0907 799"/>
            <p:cNvSpPr>
              <a:spLocks/>
            </p:cNvSpPr>
            <p:nvPr/>
          </p:nvSpPr>
          <p:spPr bwMode="auto">
            <a:xfrm>
              <a:off x="4416426" y="3190875"/>
              <a:ext cx="14288" cy="26988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22" y="5"/>
                </a:cxn>
                <a:cxn ang="0">
                  <a:pos x="21" y="13"/>
                </a:cxn>
                <a:cxn ang="0">
                  <a:pos x="17" y="20"/>
                </a:cxn>
                <a:cxn ang="0">
                  <a:pos x="17" y="20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8" y="46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2" y="67"/>
                </a:cxn>
                <a:cxn ang="0">
                  <a:pos x="6" y="68"/>
                </a:cxn>
                <a:cxn ang="0">
                  <a:pos x="9" y="67"/>
                </a:cxn>
                <a:cxn ang="0">
                  <a:pos x="10" y="66"/>
                </a:cxn>
                <a:cxn ang="0">
                  <a:pos x="10" y="66"/>
                </a:cxn>
                <a:cxn ang="0">
                  <a:pos x="18" y="50"/>
                </a:cxn>
                <a:cxn ang="0">
                  <a:pos x="25" y="33"/>
                </a:cxn>
                <a:cxn ang="0">
                  <a:pos x="25" y="33"/>
                </a:cxn>
                <a:cxn ang="0">
                  <a:pos x="30" y="20"/>
                </a:cxn>
                <a:cxn ang="0">
                  <a:pos x="33" y="12"/>
                </a:cxn>
                <a:cxn ang="0">
                  <a:pos x="34" y="5"/>
                </a:cxn>
                <a:cxn ang="0">
                  <a:pos x="34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5" y="1"/>
                </a:cxn>
                <a:cxn ang="0">
                  <a:pos x="23" y="3"/>
                </a:cxn>
                <a:cxn ang="0">
                  <a:pos x="22" y="5"/>
                </a:cxn>
                <a:cxn ang="0">
                  <a:pos x="22" y="5"/>
                </a:cxn>
              </a:cxnLst>
              <a:rect l="0" t="0" r="r" b="b"/>
              <a:pathLst>
                <a:path w="34" h="68">
                  <a:moveTo>
                    <a:pt x="22" y="5"/>
                  </a:moveTo>
                  <a:lnTo>
                    <a:pt x="22" y="5"/>
                  </a:lnTo>
                  <a:lnTo>
                    <a:pt x="21" y="13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8" y="46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2" y="67"/>
                  </a:lnTo>
                  <a:lnTo>
                    <a:pt x="6" y="68"/>
                  </a:lnTo>
                  <a:lnTo>
                    <a:pt x="9" y="67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18" y="50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30" y="20"/>
                  </a:lnTo>
                  <a:lnTo>
                    <a:pt x="33" y="12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23" y="3"/>
                  </a:lnTo>
                  <a:lnTo>
                    <a:pt x="22" y="5"/>
                  </a:lnTo>
                  <a:lnTo>
                    <a:pt x="22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4" name="chenying0907 800"/>
            <p:cNvSpPr>
              <a:spLocks/>
            </p:cNvSpPr>
            <p:nvPr/>
          </p:nvSpPr>
          <p:spPr bwMode="auto">
            <a:xfrm>
              <a:off x="4371976" y="3368675"/>
              <a:ext cx="15875" cy="26988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25" y="11"/>
                </a:cxn>
                <a:cxn ang="0">
                  <a:pos x="21" y="17"/>
                </a:cxn>
                <a:cxn ang="0">
                  <a:pos x="17" y="24"/>
                </a:cxn>
                <a:cxn ang="0">
                  <a:pos x="13" y="30"/>
                </a:cxn>
                <a:cxn ang="0">
                  <a:pos x="13" y="30"/>
                </a:cxn>
                <a:cxn ang="0">
                  <a:pos x="1" y="64"/>
                </a:cxn>
                <a:cxn ang="0">
                  <a:pos x="1" y="64"/>
                </a:cxn>
                <a:cxn ang="0">
                  <a:pos x="0" y="67"/>
                </a:cxn>
                <a:cxn ang="0">
                  <a:pos x="1" y="68"/>
                </a:cxn>
                <a:cxn ang="0">
                  <a:pos x="4" y="71"/>
                </a:cxn>
                <a:cxn ang="0">
                  <a:pos x="9" y="71"/>
                </a:cxn>
                <a:cxn ang="0">
                  <a:pos x="10" y="69"/>
                </a:cxn>
                <a:cxn ang="0">
                  <a:pos x="11" y="67"/>
                </a:cxn>
                <a:cxn ang="0">
                  <a:pos x="11" y="67"/>
                </a:cxn>
                <a:cxn ang="0">
                  <a:pos x="23" y="37"/>
                </a:cxn>
                <a:cxn ang="0">
                  <a:pos x="23" y="37"/>
                </a:cxn>
                <a:cxn ang="0">
                  <a:pos x="26" y="29"/>
                </a:cxn>
                <a:cxn ang="0">
                  <a:pos x="31" y="21"/>
                </a:cxn>
                <a:cxn ang="0">
                  <a:pos x="35" y="15"/>
                </a:cxn>
                <a:cxn ang="0">
                  <a:pos x="38" y="7"/>
                </a:cxn>
                <a:cxn ang="0">
                  <a:pos x="38" y="7"/>
                </a:cxn>
                <a:cxn ang="0">
                  <a:pos x="39" y="4"/>
                </a:cxn>
                <a:cxn ang="0">
                  <a:pos x="38" y="1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28" y="1"/>
                </a:cxn>
                <a:cxn ang="0">
                  <a:pos x="27" y="3"/>
                </a:cxn>
                <a:cxn ang="0">
                  <a:pos x="27" y="3"/>
                </a:cxn>
              </a:cxnLst>
              <a:rect l="0" t="0" r="r" b="b"/>
              <a:pathLst>
                <a:path w="39" h="71">
                  <a:moveTo>
                    <a:pt x="27" y="3"/>
                  </a:moveTo>
                  <a:lnTo>
                    <a:pt x="27" y="3"/>
                  </a:lnTo>
                  <a:lnTo>
                    <a:pt x="25" y="11"/>
                  </a:lnTo>
                  <a:lnTo>
                    <a:pt x="21" y="17"/>
                  </a:lnTo>
                  <a:lnTo>
                    <a:pt x="17" y="24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1" y="68"/>
                  </a:lnTo>
                  <a:lnTo>
                    <a:pt x="4" y="71"/>
                  </a:lnTo>
                  <a:lnTo>
                    <a:pt x="9" y="71"/>
                  </a:lnTo>
                  <a:lnTo>
                    <a:pt x="10" y="69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6" y="29"/>
                  </a:lnTo>
                  <a:lnTo>
                    <a:pt x="31" y="21"/>
                  </a:lnTo>
                  <a:lnTo>
                    <a:pt x="35" y="15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9" y="4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8" y="1"/>
                  </a:lnTo>
                  <a:lnTo>
                    <a:pt x="27" y="3"/>
                  </a:lnTo>
                  <a:lnTo>
                    <a:pt x="27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5" name="chenying0907 801"/>
            <p:cNvSpPr>
              <a:spLocks/>
            </p:cNvSpPr>
            <p:nvPr/>
          </p:nvSpPr>
          <p:spPr bwMode="auto">
            <a:xfrm>
              <a:off x="4394201" y="3375025"/>
              <a:ext cx="12700" cy="25400"/>
            </a:xfrm>
            <a:custGeom>
              <a:avLst/>
              <a:gdLst/>
              <a:ahLst/>
              <a:cxnLst>
                <a:cxn ang="0">
                  <a:pos x="24" y="4"/>
                </a:cxn>
                <a:cxn ang="0">
                  <a:pos x="24" y="4"/>
                </a:cxn>
                <a:cxn ang="0">
                  <a:pos x="23" y="8"/>
                </a:cxn>
                <a:cxn ang="0">
                  <a:pos x="21" y="11"/>
                </a:cxn>
                <a:cxn ang="0">
                  <a:pos x="17" y="16"/>
                </a:cxn>
                <a:cxn ang="0">
                  <a:pos x="17" y="16"/>
                </a:cxn>
                <a:cxn ang="0">
                  <a:pos x="13" y="23"/>
                </a:cxn>
                <a:cxn ang="0">
                  <a:pos x="11" y="29"/>
                </a:cxn>
                <a:cxn ang="0">
                  <a:pos x="11" y="29"/>
                </a:cxn>
                <a:cxn ang="0">
                  <a:pos x="7" y="36"/>
                </a:cxn>
                <a:cxn ang="0">
                  <a:pos x="3" y="44"/>
                </a:cxn>
                <a:cxn ang="0">
                  <a:pos x="2" y="51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2" y="63"/>
                </a:cxn>
                <a:cxn ang="0">
                  <a:pos x="6" y="65"/>
                </a:cxn>
                <a:cxn ang="0">
                  <a:pos x="9" y="63"/>
                </a:cxn>
                <a:cxn ang="0">
                  <a:pos x="11" y="62"/>
                </a:cxn>
                <a:cxn ang="0">
                  <a:pos x="12" y="59"/>
                </a:cxn>
                <a:cxn ang="0">
                  <a:pos x="12" y="59"/>
                </a:cxn>
                <a:cxn ang="0">
                  <a:pos x="13" y="51"/>
                </a:cxn>
                <a:cxn ang="0">
                  <a:pos x="15" y="44"/>
                </a:cxn>
                <a:cxn ang="0">
                  <a:pos x="15" y="44"/>
                </a:cxn>
                <a:cxn ang="0">
                  <a:pos x="20" y="37"/>
                </a:cxn>
                <a:cxn ang="0">
                  <a:pos x="23" y="33"/>
                </a:cxn>
                <a:cxn ang="0">
                  <a:pos x="23" y="31"/>
                </a:cxn>
                <a:cxn ang="0">
                  <a:pos x="23" y="31"/>
                </a:cxn>
                <a:cxn ang="0">
                  <a:pos x="25" y="24"/>
                </a:cxn>
                <a:cxn ang="0">
                  <a:pos x="29" y="19"/>
                </a:cxn>
                <a:cxn ang="0">
                  <a:pos x="33" y="14"/>
                </a:cxn>
                <a:cxn ang="0">
                  <a:pos x="34" y="7"/>
                </a:cxn>
                <a:cxn ang="0">
                  <a:pos x="34" y="7"/>
                </a:cxn>
                <a:cxn ang="0">
                  <a:pos x="34" y="4"/>
                </a:cxn>
                <a:cxn ang="0">
                  <a:pos x="33" y="3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24" y="4"/>
                </a:cxn>
                <a:cxn ang="0">
                  <a:pos x="24" y="4"/>
                </a:cxn>
              </a:cxnLst>
              <a:rect l="0" t="0" r="r" b="b"/>
              <a:pathLst>
                <a:path w="34" h="65">
                  <a:moveTo>
                    <a:pt x="24" y="4"/>
                  </a:moveTo>
                  <a:lnTo>
                    <a:pt x="24" y="4"/>
                  </a:lnTo>
                  <a:lnTo>
                    <a:pt x="23" y="8"/>
                  </a:lnTo>
                  <a:lnTo>
                    <a:pt x="21" y="11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3" y="23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7" y="36"/>
                  </a:lnTo>
                  <a:lnTo>
                    <a:pt x="3" y="44"/>
                  </a:lnTo>
                  <a:lnTo>
                    <a:pt x="2" y="51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2" y="63"/>
                  </a:lnTo>
                  <a:lnTo>
                    <a:pt x="6" y="65"/>
                  </a:lnTo>
                  <a:lnTo>
                    <a:pt x="9" y="63"/>
                  </a:lnTo>
                  <a:lnTo>
                    <a:pt x="11" y="62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3" y="51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20" y="37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5" y="24"/>
                  </a:lnTo>
                  <a:lnTo>
                    <a:pt x="29" y="19"/>
                  </a:lnTo>
                  <a:lnTo>
                    <a:pt x="33" y="14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6" name="chenying0907 802"/>
            <p:cNvSpPr>
              <a:spLocks/>
            </p:cNvSpPr>
            <p:nvPr/>
          </p:nvSpPr>
          <p:spPr bwMode="auto">
            <a:xfrm>
              <a:off x="4421188" y="3376613"/>
              <a:ext cx="14288" cy="28575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17" y="17"/>
                </a:cxn>
                <a:cxn ang="0">
                  <a:pos x="8" y="33"/>
                </a:cxn>
                <a:cxn ang="0">
                  <a:pos x="4" y="41"/>
                </a:cxn>
                <a:cxn ang="0">
                  <a:pos x="1" y="48"/>
                </a:cxn>
                <a:cxn ang="0">
                  <a:pos x="0" y="5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0" y="69"/>
                </a:cxn>
                <a:cxn ang="0">
                  <a:pos x="1" y="72"/>
                </a:cxn>
                <a:cxn ang="0">
                  <a:pos x="5" y="73"/>
                </a:cxn>
                <a:cxn ang="0">
                  <a:pos x="9" y="72"/>
                </a:cxn>
                <a:cxn ang="0">
                  <a:pos x="10" y="69"/>
                </a:cxn>
                <a:cxn ang="0">
                  <a:pos x="10" y="68"/>
                </a:cxn>
                <a:cxn ang="0">
                  <a:pos x="10" y="68"/>
                </a:cxn>
                <a:cxn ang="0">
                  <a:pos x="11" y="59"/>
                </a:cxn>
                <a:cxn ang="0">
                  <a:pos x="13" y="51"/>
                </a:cxn>
                <a:cxn ang="0">
                  <a:pos x="15" y="45"/>
                </a:cxn>
                <a:cxn ang="0">
                  <a:pos x="18" y="37"/>
                </a:cxn>
                <a:cxn ang="0">
                  <a:pos x="26" y="24"/>
                </a:cxn>
                <a:cxn ang="0">
                  <a:pos x="35" y="11"/>
                </a:cxn>
                <a:cxn ang="0">
                  <a:pos x="35" y="11"/>
                </a:cxn>
                <a:cxn ang="0">
                  <a:pos x="36" y="8"/>
                </a:cxn>
                <a:cxn ang="0">
                  <a:pos x="36" y="7"/>
                </a:cxn>
                <a:cxn ang="0">
                  <a:pos x="35" y="3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7" y="3"/>
                </a:cxn>
                <a:cxn ang="0">
                  <a:pos x="27" y="3"/>
                </a:cxn>
              </a:cxnLst>
              <a:rect l="0" t="0" r="r" b="b"/>
              <a:pathLst>
                <a:path w="36" h="73">
                  <a:moveTo>
                    <a:pt x="27" y="3"/>
                  </a:moveTo>
                  <a:lnTo>
                    <a:pt x="27" y="3"/>
                  </a:lnTo>
                  <a:lnTo>
                    <a:pt x="17" y="17"/>
                  </a:lnTo>
                  <a:lnTo>
                    <a:pt x="8" y="33"/>
                  </a:lnTo>
                  <a:lnTo>
                    <a:pt x="4" y="41"/>
                  </a:lnTo>
                  <a:lnTo>
                    <a:pt x="1" y="48"/>
                  </a:lnTo>
                  <a:lnTo>
                    <a:pt x="0" y="5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9"/>
                  </a:lnTo>
                  <a:lnTo>
                    <a:pt x="1" y="72"/>
                  </a:lnTo>
                  <a:lnTo>
                    <a:pt x="5" y="73"/>
                  </a:lnTo>
                  <a:lnTo>
                    <a:pt x="9" y="72"/>
                  </a:lnTo>
                  <a:lnTo>
                    <a:pt x="10" y="69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1" y="59"/>
                  </a:lnTo>
                  <a:lnTo>
                    <a:pt x="13" y="51"/>
                  </a:lnTo>
                  <a:lnTo>
                    <a:pt x="15" y="45"/>
                  </a:lnTo>
                  <a:lnTo>
                    <a:pt x="18" y="37"/>
                  </a:lnTo>
                  <a:lnTo>
                    <a:pt x="26" y="24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5" y="3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7" y="3"/>
                  </a:lnTo>
                  <a:lnTo>
                    <a:pt x="27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7" name="chenying0907 803"/>
            <p:cNvSpPr>
              <a:spLocks/>
            </p:cNvSpPr>
            <p:nvPr/>
          </p:nvSpPr>
          <p:spPr bwMode="auto">
            <a:xfrm>
              <a:off x="4446588" y="3363913"/>
              <a:ext cx="19050" cy="31750"/>
            </a:xfrm>
            <a:custGeom>
              <a:avLst/>
              <a:gdLst/>
              <a:ahLst/>
              <a:cxnLst>
                <a:cxn ang="0">
                  <a:pos x="35" y="3"/>
                </a:cxn>
                <a:cxn ang="0">
                  <a:pos x="35" y="3"/>
                </a:cxn>
                <a:cxn ang="0">
                  <a:pos x="25" y="20"/>
                </a:cxn>
                <a:cxn ang="0">
                  <a:pos x="15" y="38"/>
                </a:cxn>
                <a:cxn ang="0">
                  <a:pos x="8" y="57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0" y="79"/>
                </a:cxn>
                <a:cxn ang="0">
                  <a:pos x="0" y="80"/>
                </a:cxn>
                <a:cxn ang="0">
                  <a:pos x="2" y="81"/>
                </a:cxn>
                <a:cxn ang="0">
                  <a:pos x="4" y="83"/>
                </a:cxn>
                <a:cxn ang="0">
                  <a:pos x="8" y="83"/>
                </a:cxn>
                <a:cxn ang="0">
                  <a:pos x="10" y="81"/>
                </a:cxn>
                <a:cxn ang="0">
                  <a:pos x="12" y="79"/>
                </a:cxn>
                <a:cxn ang="0">
                  <a:pos x="12" y="79"/>
                </a:cxn>
                <a:cxn ang="0">
                  <a:pos x="18" y="61"/>
                </a:cxn>
                <a:cxn ang="0">
                  <a:pos x="26" y="42"/>
                </a:cxn>
                <a:cxn ang="0">
                  <a:pos x="35" y="25"/>
                </a:cxn>
                <a:cxn ang="0">
                  <a:pos x="44" y="8"/>
                </a:cxn>
                <a:cxn ang="0">
                  <a:pos x="44" y="8"/>
                </a:cxn>
                <a:cxn ang="0">
                  <a:pos x="46" y="6"/>
                </a:cxn>
                <a:cxn ang="0">
                  <a:pos x="46" y="4"/>
                </a:cxn>
                <a:cxn ang="0">
                  <a:pos x="43" y="0"/>
                </a:cxn>
                <a:cxn ang="0">
                  <a:pos x="39" y="0"/>
                </a:cxn>
                <a:cxn ang="0">
                  <a:pos x="36" y="0"/>
                </a:cxn>
                <a:cxn ang="0">
                  <a:pos x="35" y="3"/>
                </a:cxn>
                <a:cxn ang="0">
                  <a:pos x="35" y="3"/>
                </a:cxn>
              </a:cxnLst>
              <a:rect l="0" t="0" r="r" b="b"/>
              <a:pathLst>
                <a:path w="46" h="83">
                  <a:moveTo>
                    <a:pt x="35" y="3"/>
                  </a:moveTo>
                  <a:lnTo>
                    <a:pt x="35" y="3"/>
                  </a:lnTo>
                  <a:lnTo>
                    <a:pt x="25" y="20"/>
                  </a:lnTo>
                  <a:lnTo>
                    <a:pt x="15" y="38"/>
                  </a:lnTo>
                  <a:lnTo>
                    <a:pt x="8" y="57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9"/>
                  </a:lnTo>
                  <a:lnTo>
                    <a:pt x="0" y="80"/>
                  </a:lnTo>
                  <a:lnTo>
                    <a:pt x="2" y="81"/>
                  </a:lnTo>
                  <a:lnTo>
                    <a:pt x="4" y="83"/>
                  </a:lnTo>
                  <a:lnTo>
                    <a:pt x="8" y="83"/>
                  </a:lnTo>
                  <a:lnTo>
                    <a:pt x="10" y="81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18" y="61"/>
                  </a:lnTo>
                  <a:lnTo>
                    <a:pt x="26" y="42"/>
                  </a:lnTo>
                  <a:lnTo>
                    <a:pt x="35" y="25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8" name="chenying0907 804"/>
            <p:cNvSpPr>
              <a:spLocks/>
            </p:cNvSpPr>
            <p:nvPr/>
          </p:nvSpPr>
          <p:spPr bwMode="auto">
            <a:xfrm>
              <a:off x="4476751" y="3340100"/>
              <a:ext cx="14288" cy="33338"/>
            </a:xfrm>
            <a:custGeom>
              <a:avLst/>
              <a:gdLst/>
              <a:ahLst/>
              <a:cxnLst>
                <a:cxn ang="0">
                  <a:pos x="23" y="4"/>
                </a:cxn>
                <a:cxn ang="0">
                  <a:pos x="23" y="4"/>
                </a:cxn>
                <a:cxn ang="0">
                  <a:pos x="19" y="21"/>
                </a:cxn>
                <a:cxn ang="0">
                  <a:pos x="19" y="21"/>
                </a:cxn>
                <a:cxn ang="0">
                  <a:pos x="15" y="30"/>
                </a:cxn>
                <a:cxn ang="0">
                  <a:pos x="11" y="38"/>
                </a:cxn>
                <a:cxn ang="0">
                  <a:pos x="11" y="38"/>
                </a:cxn>
                <a:cxn ang="0">
                  <a:pos x="7" y="56"/>
                </a:cxn>
                <a:cxn ang="0">
                  <a:pos x="5" y="67"/>
                </a:cxn>
                <a:cxn ang="0">
                  <a:pos x="1" y="74"/>
                </a:cxn>
                <a:cxn ang="0">
                  <a:pos x="1" y="74"/>
                </a:cxn>
                <a:cxn ang="0">
                  <a:pos x="0" y="77"/>
                </a:cxn>
                <a:cxn ang="0">
                  <a:pos x="0" y="80"/>
                </a:cxn>
                <a:cxn ang="0">
                  <a:pos x="2" y="82"/>
                </a:cxn>
                <a:cxn ang="0">
                  <a:pos x="7" y="84"/>
                </a:cxn>
                <a:cxn ang="0">
                  <a:pos x="9" y="82"/>
                </a:cxn>
                <a:cxn ang="0">
                  <a:pos x="10" y="81"/>
                </a:cxn>
                <a:cxn ang="0">
                  <a:pos x="10" y="81"/>
                </a:cxn>
                <a:cxn ang="0">
                  <a:pos x="14" y="72"/>
                </a:cxn>
                <a:cxn ang="0">
                  <a:pos x="18" y="63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24" y="36"/>
                </a:cxn>
                <a:cxn ang="0">
                  <a:pos x="28" y="29"/>
                </a:cxn>
                <a:cxn ang="0">
                  <a:pos x="28" y="29"/>
                </a:cxn>
                <a:cxn ang="0">
                  <a:pos x="31" y="18"/>
                </a:cxn>
                <a:cxn ang="0">
                  <a:pos x="34" y="6"/>
                </a:cxn>
                <a:cxn ang="0">
                  <a:pos x="34" y="6"/>
                </a:cxn>
                <a:cxn ang="0">
                  <a:pos x="34" y="4"/>
                </a:cxn>
                <a:cxn ang="0">
                  <a:pos x="34" y="2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4" y="1"/>
                </a:cxn>
                <a:cxn ang="0">
                  <a:pos x="23" y="4"/>
                </a:cxn>
                <a:cxn ang="0">
                  <a:pos x="23" y="4"/>
                </a:cxn>
              </a:cxnLst>
              <a:rect l="0" t="0" r="r" b="b"/>
              <a:pathLst>
                <a:path w="34" h="84">
                  <a:moveTo>
                    <a:pt x="23" y="4"/>
                  </a:moveTo>
                  <a:lnTo>
                    <a:pt x="23" y="4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" y="30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7" y="56"/>
                  </a:lnTo>
                  <a:lnTo>
                    <a:pt x="5" y="67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2" y="82"/>
                  </a:lnTo>
                  <a:lnTo>
                    <a:pt x="7" y="84"/>
                  </a:lnTo>
                  <a:lnTo>
                    <a:pt x="9" y="82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4" y="72"/>
                  </a:lnTo>
                  <a:lnTo>
                    <a:pt x="18" y="63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4" y="36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31" y="18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4" y="1"/>
                  </a:lnTo>
                  <a:lnTo>
                    <a:pt x="23" y="4"/>
                  </a:lnTo>
                  <a:lnTo>
                    <a:pt x="23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9" name="chenying0907 805"/>
            <p:cNvSpPr>
              <a:spLocks/>
            </p:cNvSpPr>
            <p:nvPr/>
          </p:nvSpPr>
          <p:spPr bwMode="auto">
            <a:xfrm>
              <a:off x="4522788" y="3330575"/>
              <a:ext cx="11113" cy="25400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0" y="15"/>
                </a:cxn>
                <a:cxn ang="0">
                  <a:pos x="5" y="28"/>
                </a:cxn>
                <a:cxn ang="0">
                  <a:pos x="1" y="41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58"/>
                </a:cxn>
                <a:cxn ang="0">
                  <a:pos x="1" y="60"/>
                </a:cxn>
                <a:cxn ang="0">
                  <a:pos x="5" y="62"/>
                </a:cxn>
                <a:cxn ang="0">
                  <a:pos x="9" y="60"/>
                </a:cxn>
                <a:cxn ang="0">
                  <a:pos x="10" y="58"/>
                </a:cxn>
                <a:cxn ang="0">
                  <a:pos x="10" y="57"/>
                </a:cxn>
                <a:cxn ang="0">
                  <a:pos x="10" y="57"/>
                </a:cxn>
                <a:cxn ang="0">
                  <a:pos x="12" y="43"/>
                </a:cxn>
                <a:cxn ang="0">
                  <a:pos x="15" y="32"/>
                </a:cxn>
                <a:cxn ang="0">
                  <a:pos x="21" y="20"/>
                </a:cxn>
                <a:cxn ang="0">
                  <a:pos x="29" y="11"/>
                </a:cxn>
                <a:cxn ang="0">
                  <a:pos x="29" y="11"/>
                </a:cxn>
                <a:cxn ang="0">
                  <a:pos x="30" y="8"/>
                </a:cxn>
                <a:cxn ang="0">
                  <a:pos x="30" y="5"/>
                </a:cxn>
                <a:cxn ang="0">
                  <a:pos x="27" y="3"/>
                </a:cxn>
                <a:cxn ang="0">
                  <a:pos x="23" y="0"/>
                </a:cxn>
                <a:cxn ang="0">
                  <a:pos x="22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30" h="62">
                  <a:moveTo>
                    <a:pt x="19" y="3"/>
                  </a:moveTo>
                  <a:lnTo>
                    <a:pt x="19" y="3"/>
                  </a:lnTo>
                  <a:lnTo>
                    <a:pt x="10" y="15"/>
                  </a:lnTo>
                  <a:lnTo>
                    <a:pt x="5" y="28"/>
                  </a:lnTo>
                  <a:lnTo>
                    <a:pt x="1" y="41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8"/>
                  </a:lnTo>
                  <a:lnTo>
                    <a:pt x="1" y="60"/>
                  </a:lnTo>
                  <a:lnTo>
                    <a:pt x="5" y="62"/>
                  </a:lnTo>
                  <a:lnTo>
                    <a:pt x="9" y="60"/>
                  </a:lnTo>
                  <a:lnTo>
                    <a:pt x="10" y="58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2" y="43"/>
                  </a:lnTo>
                  <a:lnTo>
                    <a:pt x="15" y="32"/>
                  </a:lnTo>
                  <a:lnTo>
                    <a:pt x="21" y="20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27" y="3"/>
                  </a:lnTo>
                  <a:lnTo>
                    <a:pt x="23" y="0"/>
                  </a:lnTo>
                  <a:lnTo>
                    <a:pt x="22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0" name="chenying0907 806"/>
            <p:cNvSpPr>
              <a:spLocks/>
            </p:cNvSpPr>
            <p:nvPr/>
          </p:nvSpPr>
          <p:spPr bwMode="auto">
            <a:xfrm>
              <a:off x="4552951" y="3344863"/>
              <a:ext cx="7938" cy="25400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11" y="4"/>
                </a:cxn>
                <a:cxn ang="0">
                  <a:pos x="9" y="11"/>
                </a:cxn>
                <a:cxn ang="0">
                  <a:pos x="7" y="17"/>
                </a:cxn>
                <a:cxn ang="0">
                  <a:pos x="6" y="30"/>
                </a:cxn>
                <a:cxn ang="0">
                  <a:pos x="4" y="43"/>
                </a:cxn>
                <a:cxn ang="0">
                  <a:pos x="2" y="50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2" y="64"/>
                </a:cxn>
                <a:cxn ang="0">
                  <a:pos x="5" y="66"/>
                </a:cxn>
                <a:cxn ang="0">
                  <a:pos x="6" y="66"/>
                </a:cxn>
                <a:cxn ang="0">
                  <a:pos x="9" y="64"/>
                </a:cxn>
                <a:cxn ang="0">
                  <a:pos x="10" y="63"/>
                </a:cxn>
                <a:cxn ang="0">
                  <a:pos x="10" y="63"/>
                </a:cxn>
                <a:cxn ang="0">
                  <a:pos x="13" y="57"/>
                </a:cxn>
                <a:cxn ang="0">
                  <a:pos x="14" y="50"/>
                </a:cxn>
                <a:cxn ang="0">
                  <a:pos x="15" y="36"/>
                </a:cxn>
                <a:cxn ang="0">
                  <a:pos x="18" y="23"/>
                </a:cxn>
                <a:cxn ang="0">
                  <a:pos x="19" y="16"/>
                </a:cxn>
                <a:cxn ang="0">
                  <a:pos x="22" y="9"/>
                </a:cxn>
                <a:cxn ang="0">
                  <a:pos x="22" y="9"/>
                </a:cxn>
                <a:cxn ang="0">
                  <a:pos x="22" y="7"/>
                </a:cxn>
                <a:cxn ang="0">
                  <a:pos x="22" y="6"/>
                </a:cxn>
                <a:cxn ang="0">
                  <a:pos x="19" y="2"/>
                </a:cxn>
                <a:cxn ang="0">
                  <a:pos x="17" y="0"/>
                </a:cxn>
                <a:cxn ang="0">
                  <a:pos x="14" y="0"/>
                </a:cxn>
                <a:cxn ang="0">
                  <a:pos x="13" y="2"/>
                </a:cxn>
                <a:cxn ang="0">
                  <a:pos x="11" y="4"/>
                </a:cxn>
                <a:cxn ang="0">
                  <a:pos x="11" y="4"/>
                </a:cxn>
              </a:cxnLst>
              <a:rect l="0" t="0" r="r" b="b"/>
              <a:pathLst>
                <a:path w="22" h="66">
                  <a:moveTo>
                    <a:pt x="11" y="4"/>
                  </a:moveTo>
                  <a:lnTo>
                    <a:pt x="11" y="4"/>
                  </a:lnTo>
                  <a:lnTo>
                    <a:pt x="9" y="11"/>
                  </a:lnTo>
                  <a:lnTo>
                    <a:pt x="7" y="17"/>
                  </a:lnTo>
                  <a:lnTo>
                    <a:pt x="6" y="30"/>
                  </a:lnTo>
                  <a:lnTo>
                    <a:pt x="4" y="43"/>
                  </a:lnTo>
                  <a:lnTo>
                    <a:pt x="2" y="50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2" y="64"/>
                  </a:lnTo>
                  <a:lnTo>
                    <a:pt x="5" y="66"/>
                  </a:lnTo>
                  <a:lnTo>
                    <a:pt x="6" y="66"/>
                  </a:lnTo>
                  <a:lnTo>
                    <a:pt x="9" y="64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3" y="57"/>
                  </a:lnTo>
                  <a:lnTo>
                    <a:pt x="14" y="50"/>
                  </a:lnTo>
                  <a:lnTo>
                    <a:pt x="15" y="36"/>
                  </a:lnTo>
                  <a:lnTo>
                    <a:pt x="18" y="23"/>
                  </a:lnTo>
                  <a:lnTo>
                    <a:pt x="19" y="16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3" y="2"/>
                  </a:lnTo>
                  <a:lnTo>
                    <a:pt x="11" y="4"/>
                  </a:lnTo>
                  <a:lnTo>
                    <a:pt x="11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1" name="chenying0907 807"/>
            <p:cNvSpPr>
              <a:spLocks/>
            </p:cNvSpPr>
            <p:nvPr/>
          </p:nvSpPr>
          <p:spPr bwMode="auto">
            <a:xfrm>
              <a:off x="4575176" y="3357563"/>
              <a:ext cx="12700" cy="238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4" y="17"/>
                </a:cxn>
                <a:cxn ang="0">
                  <a:pos x="8" y="28"/>
                </a:cxn>
                <a:cxn ang="0">
                  <a:pos x="2" y="42"/>
                </a:cxn>
                <a:cxn ang="0">
                  <a:pos x="1" y="48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1" y="57"/>
                </a:cxn>
                <a:cxn ang="0">
                  <a:pos x="2" y="59"/>
                </a:cxn>
                <a:cxn ang="0">
                  <a:pos x="6" y="60"/>
                </a:cxn>
                <a:cxn ang="0">
                  <a:pos x="10" y="59"/>
                </a:cxn>
                <a:cxn ang="0">
                  <a:pos x="12" y="57"/>
                </a:cxn>
                <a:cxn ang="0">
                  <a:pos x="12" y="55"/>
                </a:cxn>
                <a:cxn ang="0">
                  <a:pos x="12" y="55"/>
                </a:cxn>
                <a:cxn ang="0">
                  <a:pos x="13" y="48"/>
                </a:cxn>
                <a:cxn ang="0">
                  <a:pos x="14" y="42"/>
                </a:cxn>
                <a:cxn ang="0">
                  <a:pos x="19" y="30"/>
                </a:cxn>
                <a:cxn ang="0">
                  <a:pos x="26" y="18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1" y="4"/>
                </a:cxn>
                <a:cxn ang="0">
                  <a:pos x="30" y="2"/>
                </a:cxn>
                <a:cxn ang="0">
                  <a:pos x="26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31" h="60">
                  <a:moveTo>
                    <a:pt x="19" y="4"/>
                  </a:moveTo>
                  <a:lnTo>
                    <a:pt x="19" y="4"/>
                  </a:lnTo>
                  <a:lnTo>
                    <a:pt x="14" y="17"/>
                  </a:lnTo>
                  <a:lnTo>
                    <a:pt x="8" y="28"/>
                  </a:lnTo>
                  <a:lnTo>
                    <a:pt x="2" y="42"/>
                  </a:lnTo>
                  <a:lnTo>
                    <a:pt x="1" y="4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" y="57"/>
                  </a:lnTo>
                  <a:lnTo>
                    <a:pt x="2" y="59"/>
                  </a:lnTo>
                  <a:lnTo>
                    <a:pt x="6" y="60"/>
                  </a:lnTo>
                  <a:lnTo>
                    <a:pt x="10" y="59"/>
                  </a:lnTo>
                  <a:lnTo>
                    <a:pt x="12" y="57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3" y="48"/>
                  </a:lnTo>
                  <a:lnTo>
                    <a:pt x="14" y="42"/>
                  </a:lnTo>
                  <a:lnTo>
                    <a:pt x="19" y="30"/>
                  </a:lnTo>
                  <a:lnTo>
                    <a:pt x="26" y="18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1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2" name="chenying0907 809"/>
            <p:cNvSpPr>
              <a:spLocks/>
            </p:cNvSpPr>
            <p:nvPr/>
          </p:nvSpPr>
          <p:spPr bwMode="auto">
            <a:xfrm>
              <a:off x="4598988" y="3362326"/>
              <a:ext cx="7938" cy="22225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6"/>
                </a:cxn>
                <a:cxn ang="0">
                  <a:pos x="7" y="16"/>
                </a:cxn>
                <a:cxn ang="0">
                  <a:pos x="6" y="28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0" y="53"/>
                </a:cxn>
                <a:cxn ang="0">
                  <a:pos x="2" y="54"/>
                </a:cxn>
                <a:cxn ang="0">
                  <a:pos x="4" y="57"/>
                </a:cxn>
                <a:cxn ang="0">
                  <a:pos x="8" y="57"/>
                </a:cxn>
                <a:cxn ang="0">
                  <a:pos x="11" y="55"/>
                </a:cxn>
                <a:cxn ang="0">
                  <a:pos x="11" y="53"/>
                </a:cxn>
                <a:cxn ang="0">
                  <a:pos x="11" y="53"/>
                </a:cxn>
                <a:cxn ang="0">
                  <a:pos x="16" y="29"/>
                </a:cxn>
                <a:cxn ang="0">
                  <a:pos x="19" y="17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3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9" y="2"/>
                </a:cxn>
                <a:cxn ang="0">
                  <a:pos x="8" y="3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19" h="57">
                  <a:moveTo>
                    <a:pt x="8" y="6"/>
                  </a:moveTo>
                  <a:lnTo>
                    <a:pt x="8" y="6"/>
                  </a:lnTo>
                  <a:lnTo>
                    <a:pt x="7" y="16"/>
                  </a:lnTo>
                  <a:lnTo>
                    <a:pt x="6" y="28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4"/>
                  </a:lnTo>
                  <a:lnTo>
                    <a:pt x="4" y="57"/>
                  </a:lnTo>
                  <a:lnTo>
                    <a:pt x="8" y="57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6" y="29"/>
                  </a:lnTo>
                  <a:lnTo>
                    <a:pt x="19" y="17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3" name="chenying0907 810"/>
            <p:cNvSpPr>
              <a:spLocks/>
            </p:cNvSpPr>
            <p:nvPr/>
          </p:nvSpPr>
          <p:spPr bwMode="auto">
            <a:xfrm>
              <a:off x="4630738" y="3368676"/>
              <a:ext cx="14288" cy="23813"/>
            </a:xfrm>
            <a:custGeom>
              <a:avLst/>
              <a:gdLst/>
              <a:ahLst/>
              <a:cxnLst>
                <a:cxn ang="0">
                  <a:pos x="24" y="3"/>
                </a:cxn>
                <a:cxn ang="0">
                  <a:pos x="24" y="3"/>
                </a:cxn>
                <a:cxn ang="0">
                  <a:pos x="17" y="20"/>
                </a:cxn>
                <a:cxn ang="0">
                  <a:pos x="11" y="35"/>
                </a:cxn>
                <a:cxn ang="0">
                  <a:pos x="11" y="35"/>
                </a:cxn>
                <a:cxn ang="0">
                  <a:pos x="4" y="46"/>
                </a:cxn>
                <a:cxn ang="0">
                  <a:pos x="1" y="51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0" y="60"/>
                </a:cxn>
                <a:cxn ang="0">
                  <a:pos x="1" y="62"/>
                </a:cxn>
                <a:cxn ang="0">
                  <a:pos x="3" y="63"/>
                </a:cxn>
                <a:cxn ang="0">
                  <a:pos x="5" y="63"/>
                </a:cxn>
                <a:cxn ang="0">
                  <a:pos x="9" y="62"/>
                </a:cxn>
                <a:cxn ang="0">
                  <a:pos x="11" y="60"/>
                </a:cxn>
                <a:cxn ang="0">
                  <a:pos x="12" y="58"/>
                </a:cxn>
                <a:cxn ang="0">
                  <a:pos x="12" y="58"/>
                </a:cxn>
                <a:cxn ang="0">
                  <a:pos x="13" y="51"/>
                </a:cxn>
                <a:cxn ang="0">
                  <a:pos x="17" y="45"/>
                </a:cxn>
                <a:cxn ang="0">
                  <a:pos x="21" y="38"/>
                </a:cxn>
                <a:cxn ang="0">
                  <a:pos x="25" y="33"/>
                </a:cxn>
                <a:cxn ang="0">
                  <a:pos x="25" y="33"/>
                </a:cxn>
                <a:cxn ang="0">
                  <a:pos x="30" y="20"/>
                </a:cxn>
                <a:cxn ang="0">
                  <a:pos x="34" y="7"/>
                </a:cxn>
                <a:cxn ang="0">
                  <a:pos x="34" y="7"/>
                </a:cxn>
                <a:cxn ang="0">
                  <a:pos x="34" y="4"/>
                </a:cxn>
                <a:cxn ang="0">
                  <a:pos x="34" y="1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5" y="1"/>
                </a:cxn>
                <a:cxn ang="0">
                  <a:pos x="24" y="3"/>
                </a:cxn>
                <a:cxn ang="0">
                  <a:pos x="24" y="3"/>
                </a:cxn>
              </a:cxnLst>
              <a:rect l="0" t="0" r="r" b="b"/>
              <a:pathLst>
                <a:path w="34" h="63">
                  <a:moveTo>
                    <a:pt x="24" y="3"/>
                  </a:moveTo>
                  <a:lnTo>
                    <a:pt x="24" y="3"/>
                  </a:lnTo>
                  <a:lnTo>
                    <a:pt x="17" y="20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4" y="46"/>
                  </a:lnTo>
                  <a:lnTo>
                    <a:pt x="1" y="51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1" y="62"/>
                  </a:lnTo>
                  <a:lnTo>
                    <a:pt x="3" y="63"/>
                  </a:lnTo>
                  <a:lnTo>
                    <a:pt x="5" y="63"/>
                  </a:lnTo>
                  <a:lnTo>
                    <a:pt x="9" y="62"/>
                  </a:lnTo>
                  <a:lnTo>
                    <a:pt x="11" y="60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3" y="51"/>
                  </a:lnTo>
                  <a:lnTo>
                    <a:pt x="17" y="45"/>
                  </a:lnTo>
                  <a:lnTo>
                    <a:pt x="21" y="38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30" y="20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4"/>
                  </a:lnTo>
                  <a:lnTo>
                    <a:pt x="34" y="1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5" y="1"/>
                  </a:lnTo>
                  <a:lnTo>
                    <a:pt x="24" y="3"/>
                  </a:lnTo>
                  <a:lnTo>
                    <a:pt x="24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4" name="chenying0907 811"/>
            <p:cNvSpPr>
              <a:spLocks/>
            </p:cNvSpPr>
            <p:nvPr/>
          </p:nvSpPr>
          <p:spPr bwMode="auto">
            <a:xfrm>
              <a:off x="4657726" y="3365501"/>
              <a:ext cx="12700" cy="28575"/>
            </a:xfrm>
            <a:custGeom>
              <a:avLst/>
              <a:gdLst/>
              <a:ahLst/>
              <a:cxnLst>
                <a:cxn ang="0">
                  <a:pos x="20" y="6"/>
                </a:cxn>
                <a:cxn ang="0">
                  <a:pos x="20" y="6"/>
                </a:cxn>
                <a:cxn ang="0">
                  <a:pos x="18" y="9"/>
                </a:cxn>
                <a:cxn ang="0">
                  <a:pos x="17" y="13"/>
                </a:cxn>
                <a:cxn ang="0">
                  <a:pos x="13" y="20"/>
                </a:cxn>
                <a:cxn ang="0">
                  <a:pos x="8" y="25"/>
                </a:cxn>
                <a:cxn ang="0">
                  <a:pos x="5" y="33"/>
                </a:cxn>
                <a:cxn ang="0">
                  <a:pos x="5" y="33"/>
                </a:cxn>
                <a:cxn ang="0">
                  <a:pos x="3" y="40"/>
                </a:cxn>
                <a:cxn ang="0">
                  <a:pos x="1" y="50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1" y="69"/>
                </a:cxn>
                <a:cxn ang="0">
                  <a:pos x="3" y="71"/>
                </a:cxn>
                <a:cxn ang="0">
                  <a:pos x="7" y="72"/>
                </a:cxn>
                <a:cxn ang="0">
                  <a:pos x="11" y="71"/>
                </a:cxn>
                <a:cxn ang="0">
                  <a:pos x="12" y="69"/>
                </a:cxn>
                <a:cxn ang="0">
                  <a:pos x="12" y="67"/>
                </a:cxn>
                <a:cxn ang="0">
                  <a:pos x="12" y="67"/>
                </a:cxn>
                <a:cxn ang="0">
                  <a:pos x="12" y="57"/>
                </a:cxn>
                <a:cxn ang="0">
                  <a:pos x="13" y="47"/>
                </a:cxn>
                <a:cxn ang="0">
                  <a:pos x="15" y="38"/>
                </a:cxn>
                <a:cxn ang="0">
                  <a:pos x="18" y="29"/>
                </a:cxn>
                <a:cxn ang="0">
                  <a:pos x="18" y="29"/>
                </a:cxn>
                <a:cxn ang="0">
                  <a:pos x="26" y="18"/>
                </a:cxn>
                <a:cxn ang="0">
                  <a:pos x="29" y="13"/>
                </a:cxn>
                <a:cxn ang="0">
                  <a:pos x="32" y="6"/>
                </a:cxn>
                <a:cxn ang="0">
                  <a:pos x="32" y="6"/>
                </a:cxn>
                <a:cxn ang="0">
                  <a:pos x="30" y="4"/>
                </a:cxn>
                <a:cxn ang="0">
                  <a:pos x="30" y="1"/>
                </a:cxn>
                <a:cxn ang="0">
                  <a:pos x="28" y="1"/>
                </a:cxn>
                <a:cxn ang="0">
                  <a:pos x="26" y="0"/>
                </a:cxn>
                <a:cxn ang="0">
                  <a:pos x="22" y="1"/>
                </a:cxn>
                <a:cxn ang="0">
                  <a:pos x="21" y="4"/>
                </a:cxn>
                <a:cxn ang="0">
                  <a:pos x="20" y="6"/>
                </a:cxn>
                <a:cxn ang="0">
                  <a:pos x="20" y="6"/>
                </a:cxn>
              </a:cxnLst>
              <a:rect l="0" t="0" r="r" b="b"/>
              <a:pathLst>
                <a:path w="32" h="72">
                  <a:moveTo>
                    <a:pt x="20" y="6"/>
                  </a:moveTo>
                  <a:lnTo>
                    <a:pt x="20" y="6"/>
                  </a:lnTo>
                  <a:lnTo>
                    <a:pt x="18" y="9"/>
                  </a:lnTo>
                  <a:lnTo>
                    <a:pt x="17" y="13"/>
                  </a:lnTo>
                  <a:lnTo>
                    <a:pt x="13" y="20"/>
                  </a:lnTo>
                  <a:lnTo>
                    <a:pt x="8" y="25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3" y="40"/>
                  </a:lnTo>
                  <a:lnTo>
                    <a:pt x="1" y="50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3" y="71"/>
                  </a:lnTo>
                  <a:lnTo>
                    <a:pt x="7" y="72"/>
                  </a:lnTo>
                  <a:lnTo>
                    <a:pt x="11" y="71"/>
                  </a:lnTo>
                  <a:lnTo>
                    <a:pt x="12" y="69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2" y="57"/>
                  </a:lnTo>
                  <a:lnTo>
                    <a:pt x="13" y="47"/>
                  </a:lnTo>
                  <a:lnTo>
                    <a:pt x="15" y="38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26" y="18"/>
                  </a:lnTo>
                  <a:lnTo>
                    <a:pt x="29" y="13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0" y="4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21" y="4"/>
                  </a:lnTo>
                  <a:lnTo>
                    <a:pt x="20" y="6"/>
                  </a:lnTo>
                  <a:lnTo>
                    <a:pt x="2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5" name="chenying0907 812"/>
            <p:cNvSpPr>
              <a:spLocks/>
            </p:cNvSpPr>
            <p:nvPr/>
          </p:nvSpPr>
          <p:spPr bwMode="auto">
            <a:xfrm>
              <a:off x="4687888" y="3367088"/>
              <a:ext cx="7938" cy="23813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11" y="6"/>
                </a:cxn>
                <a:cxn ang="0">
                  <a:pos x="10" y="16"/>
                </a:cxn>
                <a:cxn ang="0">
                  <a:pos x="7" y="26"/>
                </a:cxn>
                <a:cxn ang="0">
                  <a:pos x="7" y="26"/>
                </a:cxn>
                <a:cxn ang="0">
                  <a:pos x="4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51"/>
                </a:cxn>
                <a:cxn ang="0">
                  <a:pos x="0" y="53"/>
                </a:cxn>
                <a:cxn ang="0">
                  <a:pos x="3" y="56"/>
                </a:cxn>
                <a:cxn ang="0">
                  <a:pos x="6" y="57"/>
                </a:cxn>
                <a:cxn ang="0">
                  <a:pos x="7" y="57"/>
                </a:cxn>
                <a:cxn ang="0">
                  <a:pos x="10" y="56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5" y="43"/>
                </a:cxn>
                <a:cxn ang="0">
                  <a:pos x="17" y="31"/>
                </a:cxn>
                <a:cxn ang="0">
                  <a:pos x="17" y="31"/>
                </a:cxn>
                <a:cxn ang="0">
                  <a:pos x="20" y="18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23" y="4"/>
                </a:cxn>
                <a:cxn ang="0">
                  <a:pos x="21" y="1"/>
                </a:cxn>
                <a:cxn ang="0">
                  <a:pos x="20" y="1"/>
                </a:cxn>
                <a:cxn ang="0">
                  <a:pos x="17" y="0"/>
                </a:cxn>
                <a:cxn ang="0">
                  <a:pos x="13" y="1"/>
                </a:cxn>
                <a:cxn ang="0">
                  <a:pos x="12" y="4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23" h="57">
                  <a:moveTo>
                    <a:pt x="11" y="6"/>
                  </a:moveTo>
                  <a:lnTo>
                    <a:pt x="11" y="6"/>
                  </a:lnTo>
                  <a:lnTo>
                    <a:pt x="10" y="1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3" y="56"/>
                  </a:lnTo>
                  <a:lnTo>
                    <a:pt x="6" y="57"/>
                  </a:lnTo>
                  <a:lnTo>
                    <a:pt x="7" y="57"/>
                  </a:lnTo>
                  <a:lnTo>
                    <a:pt x="10" y="56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5" y="43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20" y="18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6" name="chenying0907 813"/>
            <p:cNvSpPr>
              <a:spLocks/>
            </p:cNvSpPr>
            <p:nvPr/>
          </p:nvSpPr>
          <p:spPr bwMode="auto">
            <a:xfrm>
              <a:off x="4667251" y="3168651"/>
              <a:ext cx="19050" cy="55563"/>
            </a:xfrm>
            <a:custGeom>
              <a:avLst/>
              <a:gdLst/>
              <a:ahLst/>
              <a:cxnLst>
                <a:cxn ang="0">
                  <a:pos x="35" y="2"/>
                </a:cxn>
                <a:cxn ang="0">
                  <a:pos x="35" y="2"/>
                </a:cxn>
                <a:cxn ang="0">
                  <a:pos x="30" y="10"/>
                </a:cxn>
                <a:cxn ang="0">
                  <a:pos x="27" y="17"/>
                </a:cxn>
                <a:cxn ang="0">
                  <a:pos x="22" y="32"/>
                </a:cxn>
                <a:cxn ang="0">
                  <a:pos x="19" y="48"/>
                </a:cxn>
                <a:cxn ang="0">
                  <a:pos x="15" y="65"/>
                </a:cxn>
                <a:cxn ang="0">
                  <a:pos x="15" y="65"/>
                </a:cxn>
                <a:cxn ang="0">
                  <a:pos x="5" y="99"/>
                </a:cxn>
                <a:cxn ang="0">
                  <a:pos x="1" y="117"/>
                </a:cxn>
                <a:cxn ang="0">
                  <a:pos x="0" y="134"/>
                </a:cxn>
                <a:cxn ang="0">
                  <a:pos x="0" y="134"/>
                </a:cxn>
                <a:cxn ang="0">
                  <a:pos x="0" y="137"/>
                </a:cxn>
                <a:cxn ang="0">
                  <a:pos x="1" y="140"/>
                </a:cxn>
                <a:cxn ang="0">
                  <a:pos x="5" y="141"/>
                </a:cxn>
                <a:cxn ang="0">
                  <a:pos x="9" y="140"/>
                </a:cxn>
                <a:cxn ang="0">
                  <a:pos x="10" y="137"/>
                </a:cxn>
                <a:cxn ang="0">
                  <a:pos x="11" y="134"/>
                </a:cxn>
                <a:cxn ang="0">
                  <a:pos x="11" y="134"/>
                </a:cxn>
                <a:cxn ang="0">
                  <a:pos x="13" y="117"/>
                </a:cxn>
                <a:cxn ang="0">
                  <a:pos x="17" y="102"/>
                </a:cxn>
                <a:cxn ang="0">
                  <a:pos x="22" y="85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32" y="38"/>
                </a:cxn>
                <a:cxn ang="0">
                  <a:pos x="38" y="22"/>
                </a:cxn>
                <a:cxn ang="0">
                  <a:pos x="40" y="15"/>
                </a:cxn>
                <a:cxn ang="0">
                  <a:pos x="44" y="9"/>
                </a:cxn>
                <a:cxn ang="0">
                  <a:pos x="44" y="9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44" y="2"/>
                </a:cxn>
                <a:cxn ang="0">
                  <a:pos x="43" y="1"/>
                </a:cxn>
                <a:cxn ang="0">
                  <a:pos x="39" y="0"/>
                </a:cxn>
                <a:cxn ang="0">
                  <a:pos x="36" y="1"/>
                </a:cxn>
                <a:cxn ang="0">
                  <a:pos x="35" y="2"/>
                </a:cxn>
                <a:cxn ang="0">
                  <a:pos x="35" y="2"/>
                </a:cxn>
              </a:cxnLst>
              <a:rect l="0" t="0" r="r" b="b"/>
              <a:pathLst>
                <a:path w="45" h="141">
                  <a:moveTo>
                    <a:pt x="35" y="2"/>
                  </a:moveTo>
                  <a:lnTo>
                    <a:pt x="35" y="2"/>
                  </a:lnTo>
                  <a:lnTo>
                    <a:pt x="30" y="10"/>
                  </a:lnTo>
                  <a:lnTo>
                    <a:pt x="27" y="17"/>
                  </a:lnTo>
                  <a:lnTo>
                    <a:pt x="22" y="32"/>
                  </a:lnTo>
                  <a:lnTo>
                    <a:pt x="19" y="48"/>
                  </a:lnTo>
                  <a:lnTo>
                    <a:pt x="15" y="65"/>
                  </a:lnTo>
                  <a:lnTo>
                    <a:pt x="15" y="65"/>
                  </a:lnTo>
                  <a:lnTo>
                    <a:pt x="5" y="99"/>
                  </a:lnTo>
                  <a:lnTo>
                    <a:pt x="1" y="117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0"/>
                  </a:lnTo>
                  <a:lnTo>
                    <a:pt x="5" y="141"/>
                  </a:lnTo>
                  <a:lnTo>
                    <a:pt x="9" y="140"/>
                  </a:lnTo>
                  <a:lnTo>
                    <a:pt x="10" y="137"/>
                  </a:lnTo>
                  <a:lnTo>
                    <a:pt x="11" y="134"/>
                  </a:lnTo>
                  <a:lnTo>
                    <a:pt x="11" y="134"/>
                  </a:lnTo>
                  <a:lnTo>
                    <a:pt x="13" y="117"/>
                  </a:lnTo>
                  <a:lnTo>
                    <a:pt x="17" y="102"/>
                  </a:lnTo>
                  <a:lnTo>
                    <a:pt x="22" y="85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32" y="38"/>
                  </a:lnTo>
                  <a:lnTo>
                    <a:pt x="38" y="22"/>
                  </a:lnTo>
                  <a:lnTo>
                    <a:pt x="40" y="15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44" y="2"/>
                  </a:lnTo>
                  <a:lnTo>
                    <a:pt x="43" y="1"/>
                  </a:lnTo>
                  <a:lnTo>
                    <a:pt x="39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7" name="chenying0907 814"/>
            <p:cNvSpPr>
              <a:spLocks/>
            </p:cNvSpPr>
            <p:nvPr/>
          </p:nvSpPr>
          <p:spPr bwMode="auto">
            <a:xfrm>
              <a:off x="4686301" y="3151188"/>
              <a:ext cx="34925" cy="95250"/>
            </a:xfrm>
            <a:custGeom>
              <a:avLst/>
              <a:gdLst/>
              <a:ahLst/>
              <a:cxnLst>
                <a:cxn ang="0">
                  <a:pos x="79" y="1"/>
                </a:cxn>
                <a:cxn ang="0">
                  <a:pos x="79" y="1"/>
                </a:cxn>
                <a:cxn ang="0">
                  <a:pos x="73" y="8"/>
                </a:cxn>
                <a:cxn ang="0">
                  <a:pos x="69" y="15"/>
                </a:cxn>
                <a:cxn ang="0">
                  <a:pos x="62" y="30"/>
                </a:cxn>
                <a:cxn ang="0">
                  <a:pos x="56" y="46"/>
                </a:cxn>
                <a:cxn ang="0">
                  <a:pos x="52" y="63"/>
                </a:cxn>
                <a:cxn ang="0">
                  <a:pos x="46" y="97"/>
                </a:cxn>
                <a:cxn ang="0">
                  <a:pos x="42" y="112"/>
                </a:cxn>
                <a:cxn ang="0">
                  <a:pos x="37" y="129"/>
                </a:cxn>
                <a:cxn ang="0">
                  <a:pos x="37" y="129"/>
                </a:cxn>
                <a:cxn ang="0">
                  <a:pos x="25" y="167"/>
                </a:cxn>
                <a:cxn ang="0">
                  <a:pos x="17" y="185"/>
                </a:cxn>
                <a:cxn ang="0">
                  <a:pos x="9" y="204"/>
                </a:cxn>
                <a:cxn ang="0">
                  <a:pos x="9" y="204"/>
                </a:cxn>
                <a:cxn ang="0">
                  <a:pos x="5" y="210"/>
                </a:cxn>
                <a:cxn ang="0">
                  <a:pos x="3" y="218"/>
                </a:cxn>
                <a:cxn ang="0">
                  <a:pos x="0" y="227"/>
                </a:cxn>
                <a:cxn ang="0">
                  <a:pos x="0" y="231"/>
                </a:cxn>
                <a:cxn ang="0">
                  <a:pos x="1" y="235"/>
                </a:cxn>
                <a:cxn ang="0">
                  <a:pos x="1" y="235"/>
                </a:cxn>
                <a:cxn ang="0">
                  <a:pos x="3" y="238"/>
                </a:cxn>
                <a:cxn ang="0">
                  <a:pos x="4" y="239"/>
                </a:cxn>
                <a:cxn ang="0">
                  <a:pos x="8" y="239"/>
                </a:cxn>
                <a:cxn ang="0">
                  <a:pos x="12" y="236"/>
                </a:cxn>
                <a:cxn ang="0">
                  <a:pos x="12" y="235"/>
                </a:cxn>
                <a:cxn ang="0">
                  <a:pos x="12" y="233"/>
                </a:cxn>
                <a:cxn ang="0">
                  <a:pos x="12" y="233"/>
                </a:cxn>
                <a:cxn ang="0">
                  <a:pos x="12" y="229"/>
                </a:cxn>
                <a:cxn ang="0">
                  <a:pos x="12" y="225"/>
                </a:cxn>
                <a:cxn ang="0">
                  <a:pos x="16" y="216"/>
                </a:cxn>
                <a:cxn ang="0">
                  <a:pos x="20" y="209"/>
                </a:cxn>
                <a:cxn ang="0">
                  <a:pos x="24" y="201"/>
                </a:cxn>
                <a:cxn ang="0">
                  <a:pos x="24" y="201"/>
                </a:cxn>
                <a:cxn ang="0">
                  <a:pos x="33" y="171"/>
                </a:cxn>
                <a:cxn ang="0">
                  <a:pos x="45" y="141"/>
                </a:cxn>
                <a:cxn ang="0">
                  <a:pos x="45" y="141"/>
                </a:cxn>
                <a:cxn ang="0">
                  <a:pos x="54" y="114"/>
                </a:cxn>
                <a:cxn ang="0">
                  <a:pos x="62" y="85"/>
                </a:cxn>
                <a:cxn ang="0">
                  <a:pos x="62" y="85"/>
                </a:cxn>
                <a:cxn ang="0">
                  <a:pos x="65" y="65"/>
                </a:cxn>
                <a:cxn ang="0">
                  <a:pos x="69" y="46"/>
                </a:cxn>
                <a:cxn ang="0">
                  <a:pos x="72" y="36"/>
                </a:cxn>
                <a:cxn ang="0">
                  <a:pos x="75" y="27"/>
                </a:cxn>
                <a:cxn ang="0">
                  <a:pos x="80" y="18"/>
                </a:cxn>
                <a:cxn ang="0">
                  <a:pos x="86" y="10"/>
                </a:cxn>
                <a:cxn ang="0">
                  <a:pos x="86" y="10"/>
                </a:cxn>
                <a:cxn ang="0">
                  <a:pos x="88" y="8"/>
                </a:cxn>
                <a:cxn ang="0">
                  <a:pos x="88" y="5"/>
                </a:cxn>
                <a:cxn ang="0">
                  <a:pos x="86" y="1"/>
                </a:cxn>
                <a:cxn ang="0">
                  <a:pos x="82" y="0"/>
                </a:cxn>
                <a:cxn ang="0">
                  <a:pos x="81" y="0"/>
                </a:cxn>
                <a:cxn ang="0">
                  <a:pos x="79" y="1"/>
                </a:cxn>
                <a:cxn ang="0">
                  <a:pos x="79" y="1"/>
                </a:cxn>
              </a:cxnLst>
              <a:rect l="0" t="0" r="r" b="b"/>
              <a:pathLst>
                <a:path w="88" h="239">
                  <a:moveTo>
                    <a:pt x="79" y="1"/>
                  </a:moveTo>
                  <a:lnTo>
                    <a:pt x="79" y="1"/>
                  </a:lnTo>
                  <a:lnTo>
                    <a:pt x="73" y="8"/>
                  </a:lnTo>
                  <a:lnTo>
                    <a:pt x="69" y="15"/>
                  </a:lnTo>
                  <a:lnTo>
                    <a:pt x="62" y="30"/>
                  </a:lnTo>
                  <a:lnTo>
                    <a:pt x="56" y="46"/>
                  </a:lnTo>
                  <a:lnTo>
                    <a:pt x="52" y="63"/>
                  </a:lnTo>
                  <a:lnTo>
                    <a:pt x="46" y="97"/>
                  </a:lnTo>
                  <a:lnTo>
                    <a:pt x="42" y="112"/>
                  </a:lnTo>
                  <a:lnTo>
                    <a:pt x="37" y="129"/>
                  </a:lnTo>
                  <a:lnTo>
                    <a:pt x="37" y="129"/>
                  </a:lnTo>
                  <a:lnTo>
                    <a:pt x="25" y="167"/>
                  </a:lnTo>
                  <a:lnTo>
                    <a:pt x="17" y="185"/>
                  </a:lnTo>
                  <a:lnTo>
                    <a:pt x="9" y="204"/>
                  </a:lnTo>
                  <a:lnTo>
                    <a:pt x="9" y="204"/>
                  </a:lnTo>
                  <a:lnTo>
                    <a:pt x="5" y="210"/>
                  </a:lnTo>
                  <a:lnTo>
                    <a:pt x="3" y="218"/>
                  </a:lnTo>
                  <a:lnTo>
                    <a:pt x="0" y="227"/>
                  </a:lnTo>
                  <a:lnTo>
                    <a:pt x="0" y="231"/>
                  </a:lnTo>
                  <a:lnTo>
                    <a:pt x="1" y="235"/>
                  </a:lnTo>
                  <a:lnTo>
                    <a:pt x="1" y="235"/>
                  </a:lnTo>
                  <a:lnTo>
                    <a:pt x="3" y="238"/>
                  </a:lnTo>
                  <a:lnTo>
                    <a:pt x="4" y="239"/>
                  </a:lnTo>
                  <a:lnTo>
                    <a:pt x="8" y="239"/>
                  </a:lnTo>
                  <a:lnTo>
                    <a:pt x="12" y="236"/>
                  </a:lnTo>
                  <a:lnTo>
                    <a:pt x="12" y="235"/>
                  </a:lnTo>
                  <a:lnTo>
                    <a:pt x="12" y="233"/>
                  </a:lnTo>
                  <a:lnTo>
                    <a:pt x="12" y="233"/>
                  </a:lnTo>
                  <a:lnTo>
                    <a:pt x="12" y="229"/>
                  </a:lnTo>
                  <a:lnTo>
                    <a:pt x="12" y="225"/>
                  </a:lnTo>
                  <a:lnTo>
                    <a:pt x="16" y="216"/>
                  </a:lnTo>
                  <a:lnTo>
                    <a:pt x="20" y="209"/>
                  </a:lnTo>
                  <a:lnTo>
                    <a:pt x="24" y="201"/>
                  </a:lnTo>
                  <a:lnTo>
                    <a:pt x="24" y="201"/>
                  </a:lnTo>
                  <a:lnTo>
                    <a:pt x="33" y="171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54" y="114"/>
                  </a:lnTo>
                  <a:lnTo>
                    <a:pt x="62" y="85"/>
                  </a:lnTo>
                  <a:lnTo>
                    <a:pt x="62" y="85"/>
                  </a:lnTo>
                  <a:lnTo>
                    <a:pt x="65" y="65"/>
                  </a:lnTo>
                  <a:lnTo>
                    <a:pt x="69" y="46"/>
                  </a:lnTo>
                  <a:lnTo>
                    <a:pt x="72" y="36"/>
                  </a:lnTo>
                  <a:lnTo>
                    <a:pt x="75" y="27"/>
                  </a:lnTo>
                  <a:lnTo>
                    <a:pt x="80" y="18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8" y="8"/>
                  </a:lnTo>
                  <a:lnTo>
                    <a:pt x="88" y="5"/>
                  </a:lnTo>
                  <a:lnTo>
                    <a:pt x="86" y="1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79" y="1"/>
                  </a:lnTo>
                  <a:lnTo>
                    <a:pt x="79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8" name="chenying0907 815"/>
            <p:cNvSpPr>
              <a:spLocks/>
            </p:cNvSpPr>
            <p:nvPr/>
          </p:nvSpPr>
          <p:spPr bwMode="auto">
            <a:xfrm>
              <a:off x="4711701" y="3162301"/>
              <a:ext cx="38100" cy="98425"/>
            </a:xfrm>
            <a:custGeom>
              <a:avLst/>
              <a:gdLst/>
              <a:ahLst/>
              <a:cxnLst>
                <a:cxn ang="0">
                  <a:pos x="85" y="3"/>
                </a:cxn>
                <a:cxn ang="0">
                  <a:pos x="85" y="3"/>
                </a:cxn>
                <a:cxn ang="0">
                  <a:pos x="77" y="17"/>
                </a:cxn>
                <a:cxn ang="0">
                  <a:pos x="70" y="32"/>
                </a:cxn>
                <a:cxn ang="0">
                  <a:pos x="58" y="62"/>
                </a:cxn>
                <a:cxn ang="0">
                  <a:pos x="49" y="92"/>
                </a:cxn>
                <a:cxn ang="0">
                  <a:pos x="39" y="123"/>
                </a:cxn>
                <a:cxn ang="0">
                  <a:pos x="39" y="123"/>
                </a:cxn>
                <a:cxn ang="0">
                  <a:pos x="15" y="181"/>
                </a:cxn>
                <a:cxn ang="0">
                  <a:pos x="10" y="195"/>
                </a:cxn>
                <a:cxn ang="0">
                  <a:pos x="6" y="211"/>
                </a:cxn>
                <a:cxn ang="0">
                  <a:pos x="2" y="225"/>
                </a:cxn>
                <a:cxn ang="0">
                  <a:pos x="0" y="241"/>
                </a:cxn>
                <a:cxn ang="0">
                  <a:pos x="0" y="241"/>
                </a:cxn>
                <a:cxn ang="0">
                  <a:pos x="0" y="243"/>
                </a:cxn>
                <a:cxn ang="0">
                  <a:pos x="1" y="245"/>
                </a:cxn>
                <a:cxn ang="0">
                  <a:pos x="3" y="246"/>
                </a:cxn>
                <a:cxn ang="0">
                  <a:pos x="5" y="246"/>
                </a:cxn>
                <a:cxn ang="0">
                  <a:pos x="9" y="245"/>
                </a:cxn>
                <a:cxn ang="0">
                  <a:pos x="10" y="243"/>
                </a:cxn>
                <a:cxn ang="0">
                  <a:pos x="11" y="241"/>
                </a:cxn>
                <a:cxn ang="0">
                  <a:pos x="11" y="241"/>
                </a:cxn>
                <a:cxn ang="0">
                  <a:pos x="14" y="226"/>
                </a:cxn>
                <a:cxn ang="0">
                  <a:pos x="17" y="211"/>
                </a:cxn>
                <a:cxn ang="0">
                  <a:pos x="22" y="196"/>
                </a:cxn>
                <a:cxn ang="0">
                  <a:pos x="27" y="182"/>
                </a:cxn>
                <a:cxn ang="0">
                  <a:pos x="38" y="155"/>
                </a:cxn>
                <a:cxn ang="0">
                  <a:pos x="49" y="126"/>
                </a:cxn>
                <a:cxn ang="0">
                  <a:pos x="49" y="126"/>
                </a:cxn>
                <a:cxn ang="0">
                  <a:pos x="60" y="96"/>
                </a:cxn>
                <a:cxn ang="0">
                  <a:pos x="70" y="66"/>
                </a:cxn>
                <a:cxn ang="0">
                  <a:pos x="81" y="37"/>
                </a:cxn>
                <a:cxn ang="0">
                  <a:pos x="87" y="22"/>
                </a:cxn>
                <a:cxn ang="0">
                  <a:pos x="94" y="8"/>
                </a:cxn>
                <a:cxn ang="0">
                  <a:pos x="94" y="8"/>
                </a:cxn>
                <a:cxn ang="0">
                  <a:pos x="95" y="5"/>
                </a:cxn>
                <a:cxn ang="0">
                  <a:pos x="95" y="4"/>
                </a:cxn>
                <a:cxn ang="0">
                  <a:pos x="92" y="0"/>
                </a:cxn>
                <a:cxn ang="0">
                  <a:pos x="89" y="0"/>
                </a:cxn>
                <a:cxn ang="0">
                  <a:pos x="86" y="0"/>
                </a:cxn>
                <a:cxn ang="0">
                  <a:pos x="85" y="3"/>
                </a:cxn>
                <a:cxn ang="0">
                  <a:pos x="85" y="3"/>
                </a:cxn>
              </a:cxnLst>
              <a:rect l="0" t="0" r="r" b="b"/>
              <a:pathLst>
                <a:path w="95" h="246">
                  <a:moveTo>
                    <a:pt x="85" y="3"/>
                  </a:moveTo>
                  <a:lnTo>
                    <a:pt x="85" y="3"/>
                  </a:lnTo>
                  <a:lnTo>
                    <a:pt x="77" y="17"/>
                  </a:lnTo>
                  <a:lnTo>
                    <a:pt x="70" y="32"/>
                  </a:lnTo>
                  <a:lnTo>
                    <a:pt x="58" y="62"/>
                  </a:lnTo>
                  <a:lnTo>
                    <a:pt x="49" y="92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15" y="181"/>
                  </a:lnTo>
                  <a:lnTo>
                    <a:pt x="10" y="195"/>
                  </a:lnTo>
                  <a:lnTo>
                    <a:pt x="6" y="211"/>
                  </a:lnTo>
                  <a:lnTo>
                    <a:pt x="2" y="225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43"/>
                  </a:lnTo>
                  <a:lnTo>
                    <a:pt x="1" y="245"/>
                  </a:lnTo>
                  <a:lnTo>
                    <a:pt x="3" y="246"/>
                  </a:lnTo>
                  <a:lnTo>
                    <a:pt x="5" y="246"/>
                  </a:lnTo>
                  <a:lnTo>
                    <a:pt x="9" y="245"/>
                  </a:lnTo>
                  <a:lnTo>
                    <a:pt x="10" y="243"/>
                  </a:lnTo>
                  <a:lnTo>
                    <a:pt x="11" y="241"/>
                  </a:lnTo>
                  <a:lnTo>
                    <a:pt x="11" y="241"/>
                  </a:lnTo>
                  <a:lnTo>
                    <a:pt x="14" y="226"/>
                  </a:lnTo>
                  <a:lnTo>
                    <a:pt x="17" y="211"/>
                  </a:lnTo>
                  <a:lnTo>
                    <a:pt x="22" y="196"/>
                  </a:lnTo>
                  <a:lnTo>
                    <a:pt x="27" y="182"/>
                  </a:lnTo>
                  <a:lnTo>
                    <a:pt x="38" y="155"/>
                  </a:lnTo>
                  <a:lnTo>
                    <a:pt x="49" y="126"/>
                  </a:lnTo>
                  <a:lnTo>
                    <a:pt x="49" y="126"/>
                  </a:lnTo>
                  <a:lnTo>
                    <a:pt x="60" y="96"/>
                  </a:lnTo>
                  <a:lnTo>
                    <a:pt x="70" y="66"/>
                  </a:lnTo>
                  <a:lnTo>
                    <a:pt x="81" y="37"/>
                  </a:lnTo>
                  <a:lnTo>
                    <a:pt x="87" y="22"/>
                  </a:lnTo>
                  <a:lnTo>
                    <a:pt x="94" y="8"/>
                  </a:lnTo>
                  <a:lnTo>
                    <a:pt x="94" y="8"/>
                  </a:lnTo>
                  <a:lnTo>
                    <a:pt x="95" y="5"/>
                  </a:lnTo>
                  <a:lnTo>
                    <a:pt x="95" y="4"/>
                  </a:lnTo>
                  <a:lnTo>
                    <a:pt x="92" y="0"/>
                  </a:lnTo>
                  <a:lnTo>
                    <a:pt x="89" y="0"/>
                  </a:lnTo>
                  <a:lnTo>
                    <a:pt x="86" y="0"/>
                  </a:lnTo>
                  <a:lnTo>
                    <a:pt x="85" y="3"/>
                  </a:lnTo>
                  <a:lnTo>
                    <a:pt x="8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9" name="chenying0907 816"/>
            <p:cNvSpPr>
              <a:spLocks/>
            </p:cNvSpPr>
            <p:nvPr/>
          </p:nvSpPr>
          <p:spPr bwMode="auto">
            <a:xfrm>
              <a:off x="4737101" y="3182938"/>
              <a:ext cx="33338" cy="90488"/>
            </a:xfrm>
            <a:custGeom>
              <a:avLst/>
              <a:gdLst/>
              <a:ahLst/>
              <a:cxnLst>
                <a:cxn ang="0">
                  <a:pos x="72" y="3"/>
                </a:cxn>
                <a:cxn ang="0">
                  <a:pos x="72" y="3"/>
                </a:cxn>
                <a:cxn ang="0">
                  <a:pos x="69" y="15"/>
                </a:cxn>
                <a:cxn ang="0">
                  <a:pos x="64" y="28"/>
                </a:cxn>
                <a:cxn ang="0">
                  <a:pos x="54" y="51"/>
                </a:cxn>
                <a:cxn ang="0">
                  <a:pos x="54" y="51"/>
                </a:cxn>
                <a:cxn ang="0">
                  <a:pos x="41" y="85"/>
                </a:cxn>
                <a:cxn ang="0">
                  <a:pos x="27" y="119"/>
                </a:cxn>
                <a:cxn ang="0">
                  <a:pos x="27" y="119"/>
                </a:cxn>
                <a:cxn ang="0">
                  <a:pos x="16" y="143"/>
                </a:cxn>
                <a:cxn ang="0">
                  <a:pos x="8" y="168"/>
                </a:cxn>
                <a:cxn ang="0">
                  <a:pos x="4" y="181"/>
                </a:cxn>
                <a:cxn ang="0">
                  <a:pos x="1" y="194"/>
                </a:cxn>
                <a:cxn ang="0">
                  <a:pos x="0" y="207"/>
                </a:cxn>
                <a:cxn ang="0">
                  <a:pos x="0" y="222"/>
                </a:cxn>
                <a:cxn ang="0">
                  <a:pos x="0" y="222"/>
                </a:cxn>
                <a:cxn ang="0">
                  <a:pos x="0" y="224"/>
                </a:cxn>
                <a:cxn ang="0">
                  <a:pos x="1" y="227"/>
                </a:cxn>
                <a:cxn ang="0">
                  <a:pos x="5" y="228"/>
                </a:cxn>
                <a:cxn ang="0">
                  <a:pos x="9" y="227"/>
                </a:cxn>
                <a:cxn ang="0">
                  <a:pos x="10" y="224"/>
                </a:cxn>
                <a:cxn ang="0">
                  <a:pos x="10" y="222"/>
                </a:cxn>
                <a:cxn ang="0">
                  <a:pos x="10" y="222"/>
                </a:cxn>
                <a:cxn ang="0">
                  <a:pos x="12" y="206"/>
                </a:cxn>
                <a:cxn ang="0">
                  <a:pos x="14" y="190"/>
                </a:cxn>
                <a:cxn ang="0">
                  <a:pos x="17" y="176"/>
                </a:cxn>
                <a:cxn ang="0">
                  <a:pos x="22" y="162"/>
                </a:cxn>
                <a:cxn ang="0">
                  <a:pos x="33" y="133"/>
                </a:cxn>
                <a:cxn ang="0">
                  <a:pos x="46" y="104"/>
                </a:cxn>
                <a:cxn ang="0">
                  <a:pos x="46" y="104"/>
                </a:cxn>
                <a:cxn ang="0">
                  <a:pos x="58" y="71"/>
                </a:cxn>
                <a:cxn ang="0">
                  <a:pos x="64" y="54"/>
                </a:cxn>
                <a:cxn ang="0">
                  <a:pos x="71" y="39"/>
                </a:cxn>
                <a:cxn ang="0">
                  <a:pos x="71" y="39"/>
                </a:cxn>
                <a:cxn ang="0">
                  <a:pos x="78" y="23"/>
                </a:cxn>
                <a:cxn ang="0">
                  <a:pos x="81" y="15"/>
                </a:cxn>
                <a:cxn ang="0">
                  <a:pos x="84" y="7"/>
                </a:cxn>
                <a:cxn ang="0">
                  <a:pos x="84" y="7"/>
                </a:cxn>
                <a:cxn ang="0">
                  <a:pos x="84" y="5"/>
                </a:cxn>
                <a:cxn ang="0">
                  <a:pos x="82" y="2"/>
                </a:cxn>
                <a:cxn ang="0">
                  <a:pos x="78" y="0"/>
                </a:cxn>
                <a:cxn ang="0">
                  <a:pos x="77" y="0"/>
                </a:cxn>
                <a:cxn ang="0">
                  <a:pos x="75" y="1"/>
                </a:cxn>
                <a:cxn ang="0">
                  <a:pos x="73" y="2"/>
                </a:cxn>
                <a:cxn ang="0">
                  <a:pos x="72" y="3"/>
                </a:cxn>
                <a:cxn ang="0">
                  <a:pos x="72" y="3"/>
                </a:cxn>
              </a:cxnLst>
              <a:rect l="0" t="0" r="r" b="b"/>
              <a:pathLst>
                <a:path w="84" h="228">
                  <a:moveTo>
                    <a:pt x="72" y="3"/>
                  </a:moveTo>
                  <a:lnTo>
                    <a:pt x="72" y="3"/>
                  </a:lnTo>
                  <a:lnTo>
                    <a:pt x="69" y="15"/>
                  </a:lnTo>
                  <a:lnTo>
                    <a:pt x="64" y="28"/>
                  </a:lnTo>
                  <a:lnTo>
                    <a:pt x="54" y="51"/>
                  </a:lnTo>
                  <a:lnTo>
                    <a:pt x="54" y="51"/>
                  </a:lnTo>
                  <a:lnTo>
                    <a:pt x="41" y="85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16" y="143"/>
                  </a:lnTo>
                  <a:lnTo>
                    <a:pt x="8" y="168"/>
                  </a:lnTo>
                  <a:lnTo>
                    <a:pt x="4" y="181"/>
                  </a:lnTo>
                  <a:lnTo>
                    <a:pt x="1" y="194"/>
                  </a:lnTo>
                  <a:lnTo>
                    <a:pt x="0" y="207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0" y="224"/>
                  </a:lnTo>
                  <a:lnTo>
                    <a:pt x="1" y="227"/>
                  </a:lnTo>
                  <a:lnTo>
                    <a:pt x="5" y="228"/>
                  </a:lnTo>
                  <a:lnTo>
                    <a:pt x="9" y="227"/>
                  </a:lnTo>
                  <a:lnTo>
                    <a:pt x="10" y="224"/>
                  </a:lnTo>
                  <a:lnTo>
                    <a:pt x="10" y="222"/>
                  </a:lnTo>
                  <a:lnTo>
                    <a:pt x="10" y="222"/>
                  </a:lnTo>
                  <a:lnTo>
                    <a:pt x="12" y="206"/>
                  </a:lnTo>
                  <a:lnTo>
                    <a:pt x="14" y="190"/>
                  </a:lnTo>
                  <a:lnTo>
                    <a:pt x="17" y="176"/>
                  </a:lnTo>
                  <a:lnTo>
                    <a:pt x="22" y="162"/>
                  </a:lnTo>
                  <a:lnTo>
                    <a:pt x="33" y="133"/>
                  </a:lnTo>
                  <a:lnTo>
                    <a:pt x="46" y="104"/>
                  </a:lnTo>
                  <a:lnTo>
                    <a:pt x="46" y="104"/>
                  </a:lnTo>
                  <a:lnTo>
                    <a:pt x="58" y="71"/>
                  </a:lnTo>
                  <a:lnTo>
                    <a:pt x="64" y="54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78" y="23"/>
                  </a:lnTo>
                  <a:lnTo>
                    <a:pt x="81" y="15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5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7" y="0"/>
                  </a:lnTo>
                  <a:lnTo>
                    <a:pt x="75" y="1"/>
                  </a:lnTo>
                  <a:lnTo>
                    <a:pt x="73" y="2"/>
                  </a:lnTo>
                  <a:lnTo>
                    <a:pt x="72" y="3"/>
                  </a:lnTo>
                  <a:lnTo>
                    <a:pt x="72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0" name="chenying0907 817"/>
            <p:cNvSpPr>
              <a:spLocks/>
            </p:cNvSpPr>
            <p:nvPr/>
          </p:nvSpPr>
          <p:spPr bwMode="auto">
            <a:xfrm>
              <a:off x="4762501" y="3200401"/>
              <a:ext cx="26988" cy="95250"/>
            </a:xfrm>
            <a:custGeom>
              <a:avLst/>
              <a:gdLst/>
              <a:ahLst/>
              <a:cxnLst>
                <a:cxn ang="0">
                  <a:pos x="59" y="2"/>
                </a:cxn>
                <a:cxn ang="0">
                  <a:pos x="59" y="2"/>
                </a:cxn>
                <a:cxn ang="0">
                  <a:pos x="47" y="38"/>
                </a:cxn>
                <a:cxn ang="0">
                  <a:pos x="35" y="72"/>
                </a:cxn>
                <a:cxn ang="0">
                  <a:pos x="15" y="142"/>
                </a:cxn>
                <a:cxn ang="0">
                  <a:pos x="15" y="142"/>
                </a:cxn>
                <a:cxn ang="0">
                  <a:pos x="9" y="164"/>
                </a:cxn>
                <a:cxn ang="0">
                  <a:pos x="2" y="191"/>
                </a:cxn>
                <a:cxn ang="0">
                  <a:pos x="0" y="204"/>
                </a:cxn>
                <a:cxn ang="0">
                  <a:pos x="0" y="217"/>
                </a:cxn>
                <a:cxn ang="0">
                  <a:pos x="1" y="229"/>
                </a:cxn>
                <a:cxn ang="0">
                  <a:pos x="4" y="235"/>
                </a:cxn>
                <a:cxn ang="0">
                  <a:pos x="6" y="239"/>
                </a:cxn>
                <a:cxn ang="0">
                  <a:pos x="6" y="239"/>
                </a:cxn>
                <a:cxn ang="0">
                  <a:pos x="8" y="242"/>
                </a:cxn>
                <a:cxn ang="0">
                  <a:pos x="10" y="242"/>
                </a:cxn>
                <a:cxn ang="0">
                  <a:pos x="14" y="242"/>
                </a:cxn>
                <a:cxn ang="0">
                  <a:pos x="17" y="238"/>
                </a:cxn>
                <a:cxn ang="0">
                  <a:pos x="17" y="236"/>
                </a:cxn>
                <a:cxn ang="0">
                  <a:pos x="15" y="234"/>
                </a:cxn>
                <a:cxn ang="0">
                  <a:pos x="15" y="234"/>
                </a:cxn>
                <a:cxn ang="0">
                  <a:pos x="13" y="227"/>
                </a:cxn>
                <a:cxn ang="0">
                  <a:pos x="12" y="222"/>
                </a:cxn>
                <a:cxn ang="0">
                  <a:pos x="12" y="215"/>
                </a:cxn>
                <a:cxn ang="0">
                  <a:pos x="13" y="209"/>
                </a:cxn>
                <a:cxn ang="0">
                  <a:pos x="18" y="183"/>
                </a:cxn>
                <a:cxn ang="0">
                  <a:pos x="18" y="183"/>
                </a:cxn>
                <a:cxn ang="0">
                  <a:pos x="21" y="166"/>
                </a:cxn>
                <a:cxn ang="0">
                  <a:pos x="26" y="149"/>
                </a:cxn>
                <a:cxn ang="0">
                  <a:pos x="35" y="116"/>
                </a:cxn>
                <a:cxn ang="0">
                  <a:pos x="35" y="116"/>
                </a:cxn>
                <a:cxn ang="0">
                  <a:pos x="51" y="61"/>
                </a:cxn>
                <a:cxn ang="0">
                  <a:pos x="60" y="34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70" y="4"/>
                </a:cxn>
                <a:cxn ang="0">
                  <a:pos x="69" y="1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59" y="2"/>
                </a:cxn>
                <a:cxn ang="0">
                  <a:pos x="59" y="2"/>
                </a:cxn>
              </a:cxnLst>
              <a:rect l="0" t="0" r="r" b="b"/>
              <a:pathLst>
                <a:path w="70" h="242">
                  <a:moveTo>
                    <a:pt x="59" y="2"/>
                  </a:moveTo>
                  <a:lnTo>
                    <a:pt x="59" y="2"/>
                  </a:lnTo>
                  <a:lnTo>
                    <a:pt x="47" y="38"/>
                  </a:lnTo>
                  <a:lnTo>
                    <a:pt x="35" y="72"/>
                  </a:lnTo>
                  <a:lnTo>
                    <a:pt x="15" y="142"/>
                  </a:lnTo>
                  <a:lnTo>
                    <a:pt x="15" y="142"/>
                  </a:lnTo>
                  <a:lnTo>
                    <a:pt x="9" y="164"/>
                  </a:lnTo>
                  <a:lnTo>
                    <a:pt x="2" y="191"/>
                  </a:lnTo>
                  <a:lnTo>
                    <a:pt x="0" y="204"/>
                  </a:lnTo>
                  <a:lnTo>
                    <a:pt x="0" y="217"/>
                  </a:lnTo>
                  <a:lnTo>
                    <a:pt x="1" y="229"/>
                  </a:lnTo>
                  <a:lnTo>
                    <a:pt x="4" y="235"/>
                  </a:lnTo>
                  <a:lnTo>
                    <a:pt x="6" y="239"/>
                  </a:lnTo>
                  <a:lnTo>
                    <a:pt x="6" y="239"/>
                  </a:lnTo>
                  <a:lnTo>
                    <a:pt x="8" y="242"/>
                  </a:lnTo>
                  <a:lnTo>
                    <a:pt x="10" y="242"/>
                  </a:lnTo>
                  <a:lnTo>
                    <a:pt x="14" y="242"/>
                  </a:lnTo>
                  <a:lnTo>
                    <a:pt x="17" y="238"/>
                  </a:lnTo>
                  <a:lnTo>
                    <a:pt x="17" y="236"/>
                  </a:lnTo>
                  <a:lnTo>
                    <a:pt x="15" y="234"/>
                  </a:lnTo>
                  <a:lnTo>
                    <a:pt x="15" y="234"/>
                  </a:lnTo>
                  <a:lnTo>
                    <a:pt x="13" y="227"/>
                  </a:lnTo>
                  <a:lnTo>
                    <a:pt x="12" y="222"/>
                  </a:lnTo>
                  <a:lnTo>
                    <a:pt x="12" y="215"/>
                  </a:lnTo>
                  <a:lnTo>
                    <a:pt x="13" y="209"/>
                  </a:lnTo>
                  <a:lnTo>
                    <a:pt x="18" y="183"/>
                  </a:lnTo>
                  <a:lnTo>
                    <a:pt x="18" y="183"/>
                  </a:lnTo>
                  <a:lnTo>
                    <a:pt x="21" y="166"/>
                  </a:lnTo>
                  <a:lnTo>
                    <a:pt x="26" y="149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51" y="61"/>
                  </a:lnTo>
                  <a:lnTo>
                    <a:pt x="60" y="34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70" y="4"/>
                  </a:lnTo>
                  <a:lnTo>
                    <a:pt x="69" y="1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59" y="2"/>
                  </a:lnTo>
                  <a:lnTo>
                    <a:pt x="59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1" name="chenying0907 818"/>
            <p:cNvSpPr>
              <a:spLocks/>
            </p:cNvSpPr>
            <p:nvPr/>
          </p:nvSpPr>
          <p:spPr bwMode="auto">
            <a:xfrm>
              <a:off x="4786313" y="3222626"/>
              <a:ext cx="31750" cy="88900"/>
            </a:xfrm>
            <a:custGeom>
              <a:avLst/>
              <a:gdLst/>
              <a:ahLst/>
              <a:cxnLst>
                <a:cxn ang="0">
                  <a:pos x="69" y="3"/>
                </a:cxn>
                <a:cxn ang="0">
                  <a:pos x="69" y="3"/>
                </a:cxn>
                <a:cxn ang="0">
                  <a:pos x="61" y="13"/>
                </a:cxn>
                <a:cxn ang="0">
                  <a:pos x="56" y="25"/>
                </a:cxn>
                <a:cxn ang="0">
                  <a:pos x="45" y="48"/>
                </a:cxn>
                <a:cxn ang="0">
                  <a:pos x="36" y="73"/>
                </a:cxn>
                <a:cxn ang="0">
                  <a:pos x="28" y="98"/>
                </a:cxn>
                <a:cxn ang="0">
                  <a:pos x="28" y="98"/>
                </a:cxn>
                <a:cxn ang="0">
                  <a:pos x="19" y="128"/>
                </a:cxn>
                <a:cxn ang="0">
                  <a:pos x="10" y="157"/>
                </a:cxn>
                <a:cxn ang="0">
                  <a:pos x="6" y="173"/>
                </a:cxn>
                <a:cxn ang="0">
                  <a:pos x="2" y="187"/>
                </a:cxn>
                <a:cxn ang="0">
                  <a:pos x="1" y="203"/>
                </a:cxn>
                <a:cxn ang="0">
                  <a:pos x="0" y="218"/>
                </a:cxn>
                <a:cxn ang="0">
                  <a:pos x="0" y="218"/>
                </a:cxn>
                <a:cxn ang="0">
                  <a:pos x="0" y="221"/>
                </a:cxn>
                <a:cxn ang="0">
                  <a:pos x="1" y="222"/>
                </a:cxn>
                <a:cxn ang="0">
                  <a:pos x="5" y="224"/>
                </a:cxn>
                <a:cxn ang="0">
                  <a:pos x="9" y="222"/>
                </a:cxn>
                <a:cxn ang="0">
                  <a:pos x="10" y="221"/>
                </a:cxn>
                <a:cxn ang="0">
                  <a:pos x="10" y="218"/>
                </a:cxn>
                <a:cxn ang="0">
                  <a:pos x="10" y="218"/>
                </a:cxn>
                <a:cxn ang="0">
                  <a:pos x="11" y="204"/>
                </a:cxn>
                <a:cxn ang="0">
                  <a:pos x="14" y="190"/>
                </a:cxn>
                <a:cxn ang="0">
                  <a:pos x="17" y="176"/>
                </a:cxn>
                <a:cxn ang="0">
                  <a:pos x="19" y="163"/>
                </a:cxn>
                <a:cxn ang="0">
                  <a:pos x="28" y="137"/>
                </a:cxn>
                <a:cxn ang="0">
                  <a:pos x="37" y="110"/>
                </a:cxn>
                <a:cxn ang="0">
                  <a:pos x="37" y="110"/>
                </a:cxn>
                <a:cxn ang="0">
                  <a:pos x="45" y="84"/>
                </a:cxn>
                <a:cxn ang="0">
                  <a:pos x="54" y="57"/>
                </a:cxn>
                <a:cxn ang="0">
                  <a:pos x="65" y="33"/>
                </a:cxn>
                <a:cxn ang="0">
                  <a:pos x="71" y="20"/>
                </a:cxn>
                <a:cxn ang="0">
                  <a:pos x="78" y="8"/>
                </a:cxn>
                <a:cxn ang="0">
                  <a:pos x="78" y="8"/>
                </a:cxn>
                <a:cxn ang="0">
                  <a:pos x="79" y="6"/>
                </a:cxn>
                <a:cxn ang="0">
                  <a:pos x="79" y="4"/>
                </a:cxn>
                <a:cxn ang="0">
                  <a:pos x="78" y="3"/>
                </a:cxn>
                <a:cxn ang="0">
                  <a:pos x="77" y="1"/>
                </a:cxn>
                <a:cxn ang="0">
                  <a:pos x="73" y="0"/>
                </a:cxn>
                <a:cxn ang="0">
                  <a:pos x="70" y="1"/>
                </a:cxn>
                <a:cxn ang="0">
                  <a:pos x="69" y="3"/>
                </a:cxn>
                <a:cxn ang="0">
                  <a:pos x="69" y="3"/>
                </a:cxn>
              </a:cxnLst>
              <a:rect l="0" t="0" r="r" b="b"/>
              <a:pathLst>
                <a:path w="79" h="224">
                  <a:moveTo>
                    <a:pt x="69" y="3"/>
                  </a:moveTo>
                  <a:lnTo>
                    <a:pt x="69" y="3"/>
                  </a:lnTo>
                  <a:lnTo>
                    <a:pt x="61" y="13"/>
                  </a:lnTo>
                  <a:lnTo>
                    <a:pt x="56" y="25"/>
                  </a:lnTo>
                  <a:lnTo>
                    <a:pt x="45" y="48"/>
                  </a:lnTo>
                  <a:lnTo>
                    <a:pt x="36" y="73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19" y="128"/>
                  </a:lnTo>
                  <a:lnTo>
                    <a:pt x="10" y="157"/>
                  </a:lnTo>
                  <a:lnTo>
                    <a:pt x="6" y="173"/>
                  </a:lnTo>
                  <a:lnTo>
                    <a:pt x="2" y="187"/>
                  </a:lnTo>
                  <a:lnTo>
                    <a:pt x="1" y="203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0" y="221"/>
                  </a:lnTo>
                  <a:lnTo>
                    <a:pt x="1" y="222"/>
                  </a:lnTo>
                  <a:lnTo>
                    <a:pt x="5" y="224"/>
                  </a:lnTo>
                  <a:lnTo>
                    <a:pt x="9" y="222"/>
                  </a:lnTo>
                  <a:lnTo>
                    <a:pt x="10" y="221"/>
                  </a:lnTo>
                  <a:lnTo>
                    <a:pt x="10" y="218"/>
                  </a:lnTo>
                  <a:lnTo>
                    <a:pt x="10" y="218"/>
                  </a:lnTo>
                  <a:lnTo>
                    <a:pt x="11" y="204"/>
                  </a:lnTo>
                  <a:lnTo>
                    <a:pt x="14" y="190"/>
                  </a:lnTo>
                  <a:lnTo>
                    <a:pt x="17" y="176"/>
                  </a:lnTo>
                  <a:lnTo>
                    <a:pt x="19" y="163"/>
                  </a:lnTo>
                  <a:lnTo>
                    <a:pt x="28" y="137"/>
                  </a:lnTo>
                  <a:lnTo>
                    <a:pt x="37" y="110"/>
                  </a:lnTo>
                  <a:lnTo>
                    <a:pt x="37" y="110"/>
                  </a:lnTo>
                  <a:lnTo>
                    <a:pt x="45" y="84"/>
                  </a:lnTo>
                  <a:lnTo>
                    <a:pt x="54" y="57"/>
                  </a:lnTo>
                  <a:lnTo>
                    <a:pt x="65" y="33"/>
                  </a:lnTo>
                  <a:lnTo>
                    <a:pt x="71" y="20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79" y="6"/>
                  </a:lnTo>
                  <a:lnTo>
                    <a:pt x="79" y="4"/>
                  </a:lnTo>
                  <a:lnTo>
                    <a:pt x="78" y="3"/>
                  </a:lnTo>
                  <a:lnTo>
                    <a:pt x="77" y="1"/>
                  </a:lnTo>
                  <a:lnTo>
                    <a:pt x="73" y="0"/>
                  </a:lnTo>
                  <a:lnTo>
                    <a:pt x="70" y="1"/>
                  </a:lnTo>
                  <a:lnTo>
                    <a:pt x="69" y="3"/>
                  </a:lnTo>
                  <a:lnTo>
                    <a:pt x="69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2" name="chenying0907 819"/>
            <p:cNvSpPr>
              <a:spLocks/>
            </p:cNvSpPr>
            <p:nvPr/>
          </p:nvSpPr>
          <p:spPr bwMode="auto">
            <a:xfrm>
              <a:off x="4808538" y="3241676"/>
              <a:ext cx="34925" cy="90488"/>
            </a:xfrm>
            <a:custGeom>
              <a:avLst/>
              <a:gdLst/>
              <a:ahLst/>
              <a:cxnLst>
                <a:cxn ang="0">
                  <a:pos x="77" y="4"/>
                </a:cxn>
                <a:cxn ang="0">
                  <a:pos x="77" y="4"/>
                </a:cxn>
                <a:cxn ang="0">
                  <a:pos x="52" y="65"/>
                </a:cxn>
                <a:cxn ang="0">
                  <a:pos x="40" y="95"/>
                </a:cxn>
                <a:cxn ang="0">
                  <a:pos x="27" y="125"/>
                </a:cxn>
                <a:cxn ang="0">
                  <a:pos x="27" y="125"/>
                </a:cxn>
                <a:cxn ang="0">
                  <a:pos x="17" y="149"/>
                </a:cxn>
                <a:cxn ang="0">
                  <a:pos x="9" y="172"/>
                </a:cxn>
                <a:cxn ang="0">
                  <a:pos x="2" y="197"/>
                </a:cxn>
                <a:cxn ang="0">
                  <a:pos x="1" y="209"/>
                </a:cxn>
                <a:cxn ang="0">
                  <a:pos x="0" y="222"/>
                </a:cxn>
                <a:cxn ang="0">
                  <a:pos x="0" y="222"/>
                </a:cxn>
                <a:cxn ang="0">
                  <a:pos x="1" y="225"/>
                </a:cxn>
                <a:cxn ang="0">
                  <a:pos x="2" y="226"/>
                </a:cxn>
                <a:cxn ang="0">
                  <a:pos x="6" y="227"/>
                </a:cxn>
                <a:cxn ang="0">
                  <a:pos x="10" y="226"/>
                </a:cxn>
                <a:cxn ang="0">
                  <a:pos x="12" y="225"/>
                </a:cxn>
                <a:cxn ang="0">
                  <a:pos x="12" y="222"/>
                </a:cxn>
                <a:cxn ang="0">
                  <a:pos x="12" y="222"/>
                </a:cxn>
                <a:cxn ang="0">
                  <a:pos x="13" y="208"/>
                </a:cxn>
                <a:cxn ang="0">
                  <a:pos x="15" y="194"/>
                </a:cxn>
                <a:cxn ang="0">
                  <a:pos x="18" y="183"/>
                </a:cxn>
                <a:cxn ang="0">
                  <a:pos x="22" y="170"/>
                </a:cxn>
                <a:cxn ang="0">
                  <a:pos x="31" y="146"/>
                </a:cxn>
                <a:cxn ang="0">
                  <a:pos x="42" y="120"/>
                </a:cxn>
                <a:cxn ang="0">
                  <a:pos x="42" y="120"/>
                </a:cxn>
                <a:cxn ang="0">
                  <a:pos x="87" y="6"/>
                </a:cxn>
                <a:cxn ang="0">
                  <a:pos x="87" y="6"/>
                </a:cxn>
                <a:cxn ang="0">
                  <a:pos x="87" y="4"/>
                </a:cxn>
                <a:cxn ang="0">
                  <a:pos x="87" y="2"/>
                </a:cxn>
                <a:cxn ang="0">
                  <a:pos x="86" y="1"/>
                </a:cxn>
                <a:cxn ang="0">
                  <a:pos x="84" y="0"/>
                </a:cxn>
                <a:cxn ang="0">
                  <a:pos x="80" y="0"/>
                </a:cxn>
                <a:cxn ang="0">
                  <a:pos x="78" y="1"/>
                </a:cxn>
                <a:cxn ang="0">
                  <a:pos x="77" y="4"/>
                </a:cxn>
                <a:cxn ang="0">
                  <a:pos x="77" y="4"/>
                </a:cxn>
              </a:cxnLst>
              <a:rect l="0" t="0" r="r" b="b"/>
              <a:pathLst>
                <a:path w="87" h="227">
                  <a:moveTo>
                    <a:pt x="77" y="4"/>
                  </a:moveTo>
                  <a:lnTo>
                    <a:pt x="77" y="4"/>
                  </a:lnTo>
                  <a:lnTo>
                    <a:pt x="52" y="65"/>
                  </a:lnTo>
                  <a:lnTo>
                    <a:pt x="40" y="95"/>
                  </a:lnTo>
                  <a:lnTo>
                    <a:pt x="27" y="125"/>
                  </a:lnTo>
                  <a:lnTo>
                    <a:pt x="27" y="125"/>
                  </a:lnTo>
                  <a:lnTo>
                    <a:pt x="17" y="149"/>
                  </a:lnTo>
                  <a:lnTo>
                    <a:pt x="9" y="172"/>
                  </a:lnTo>
                  <a:lnTo>
                    <a:pt x="2" y="197"/>
                  </a:lnTo>
                  <a:lnTo>
                    <a:pt x="1" y="209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1" y="225"/>
                  </a:lnTo>
                  <a:lnTo>
                    <a:pt x="2" y="226"/>
                  </a:lnTo>
                  <a:lnTo>
                    <a:pt x="6" y="227"/>
                  </a:lnTo>
                  <a:lnTo>
                    <a:pt x="10" y="226"/>
                  </a:lnTo>
                  <a:lnTo>
                    <a:pt x="12" y="225"/>
                  </a:lnTo>
                  <a:lnTo>
                    <a:pt x="12" y="222"/>
                  </a:lnTo>
                  <a:lnTo>
                    <a:pt x="12" y="222"/>
                  </a:lnTo>
                  <a:lnTo>
                    <a:pt x="13" y="208"/>
                  </a:lnTo>
                  <a:lnTo>
                    <a:pt x="15" y="194"/>
                  </a:lnTo>
                  <a:lnTo>
                    <a:pt x="18" y="183"/>
                  </a:lnTo>
                  <a:lnTo>
                    <a:pt x="22" y="170"/>
                  </a:lnTo>
                  <a:lnTo>
                    <a:pt x="31" y="146"/>
                  </a:lnTo>
                  <a:lnTo>
                    <a:pt x="42" y="120"/>
                  </a:lnTo>
                  <a:lnTo>
                    <a:pt x="42" y="120"/>
                  </a:lnTo>
                  <a:lnTo>
                    <a:pt x="87" y="6"/>
                  </a:lnTo>
                  <a:lnTo>
                    <a:pt x="87" y="6"/>
                  </a:lnTo>
                  <a:lnTo>
                    <a:pt x="87" y="4"/>
                  </a:lnTo>
                  <a:lnTo>
                    <a:pt x="87" y="2"/>
                  </a:lnTo>
                  <a:lnTo>
                    <a:pt x="86" y="1"/>
                  </a:lnTo>
                  <a:lnTo>
                    <a:pt x="84" y="0"/>
                  </a:lnTo>
                  <a:lnTo>
                    <a:pt x="80" y="0"/>
                  </a:lnTo>
                  <a:lnTo>
                    <a:pt x="78" y="1"/>
                  </a:lnTo>
                  <a:lnTo>
                    <a:pt x="77" y="4"/>
                  </a:lnTo>
                  <a:lnTo>
                    <a:pt x="77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3" name="chenying0907 820"/>
            <p:cNvSpPr>
              <a:spLocks/>
            </p:cNvSpPr>
            <p:nvPr/>
          </p:nvSpPr>
          <p:spPr bwMode="auto">
            <a:xfrm>
              <a:off x="4840288" y="3263901"/>
              <a:ext cx="23813" cy="85725"/>
            </a:xfrm>
            <a:custGeom>
              <a:avLst/>
              <a:gdLst/>
              <a:ahLst/>
              <a:cxnLst>
                <a:cxn ang="0">
                  <a:pos x="45" y="6"/>
                </a:cxn>
                <a:cxn ang="0">
                  <a:pos x="45" y="6"/>
                </a:cxn>
                <a:cxn ang="0">
                  <a:pos x="43" y="19"/>
                </a:cxn>
                <a:cxn ang="0">
                  <a:pos x="39" y="34"/>
                </a:cxn>
                <a:cxn ang="0">
                  <a:pos x="35" y="47"/>
                </a:cxn>
                <a:cxn ang="0">
                  <a:pos x="31" y="61"/>
                </a:cxn>
                <a:cxn ang="0">
                  <a:pos x="31" y="61"/>
                </a:cxn>
                <a:cxn ang="0">
                  <a:pos x="21" y="116"/>
                </a:cxn>
                <a:cxn ang="0">
                  <a:pos x="21" y="116"/>
                </a:cxn>
                <a:cxn ang="0">
                  <a:pos x="14" y="140"/>
                </a:cxn>
                <a:cxn ang="0">
                  <a:pos x="7" y="162"/>
                </a:cxn>
                <a:cxn ang="0">
                  <a:pos x="2" y="184"/>
                </a:cxn>
                <a:cxn ang="0">
                  <a:pos x="1" y="196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1" y="210"/>
                </a:cxn>
                <a:cxn ang="0">
                  <a:pos x="2" y="212"/>
                </a:cxn>
                <a:cxn ang="0">
                  <a:pos x="6" y="213"/>
                </a:cxn>
                <a:cxn ang="0">
                  <a:pos x="10" y="212"/>
                </a:cxn>
                <a:cxn ang="0">
                  <a:pos x="11" y="210"/>
                </a:cxn>
                <a:cxn ang="0">
                  <a:pos x="11" y="208"/>
                </a:cxn>
                <a:cxn ang="0">
                  <a:pos x="11" y="208"/>
                </a:cxn>
                <a:cxn ang="0">
                  <a:pos x="13" y="196"/>
                </a:cxn>
                <a:cxn ang="0">
                  <a:pos x="14" y="183"/>
                </a:cxn>
                <a:cxn ang="0">
                  <a:pos x="19" y="159"/>
                </a:cxn>
                <a:cxn ang="0">
                  <a:pos x="27" y="135"/>
                </a:cxn>
                <a:cxn ang="0">
                  <a:pos x="32" y="111"/>
                </a:cxn>
                <a:cxn ang="0">
                  <a:pos x="32" y="111"/>
                </a:cxn>
                <a:cxn ang="0">
                  <a:pos x="44" y="55"/>
                </a:cxn>
                <a:cxn ang="0">
                  <a:pos x="44" y="55"/>
                </a:cxn>
                <a:cxn ang="0">
                  <a:pos x="47" y="43"/>
                </a:cxn>
                <a:cxn ang="0">
                  <a:pos x="51" y="31"/>
                </a:cxn>
                <a:cxn ang="0">
                  <a:pos x="55" y="18"/>
                </a:cxn>
                <a:cxn ang="0">
                  <a:pos x="57" y="6"/>
                </a:cxn>
                <a:cxn ang="0">
                  <a:pos x="57" y="6"/>
                </a:cxn>
                <a:cxn ang="0">
                  <a:pos x="57" y="4"/>
                </a:cxn>
                <a:cxn ang="0">
                  <a:pos x="56" y="2"/>
                </a:cxn>
                <a:cxn ang="0">
                  <a:pos x="55" y="1"/>
                </a:cxn>
                <a:cxn ang="0">
                  <a:pos x="52" y="0"/>
                </a:cxn>
                <a:cxn ang="0">
                  <a:pos x="48" y="2"/>
                </a:cxn>
                <a:cxn ang="0">
                  <a:pos x="47" y="4"/>
                </a:cxn>
                <a:cxn ang="0">
                  <a:pos x="45" y="6"/>
                </a:cxn>
                <a:cxn ang="0">
                  <a:pos x="45" y="6"/>
                </a:cxn>
              </a:cxnLst>
              <a:rect l="0" t="0" r="r" b="b"/>
              <a:pathLst>
                <a:path w="57" h="213">
                  <a:moveTo>
                    <a:pt x="45" y="6"/>
                  </a:moveTo>
                  <a:lnTo>
                    <a:pt x="45" y="6"/>
                  </a:lnTo>
                  <a:lnTo>
                    <a:pt x="43" y="19"/>
                  </a:lnTo>
                  <a:lnTo>
                    <a:pt x="39" y="34"/>
                  </a:lnTo>
                  <a:lnTo>
                    <a:pt x="35" y="47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14" y="140"/>
                  </a:lnTo>
                  <a:lnTo>
                    <a:pt x="7" y="162"/>
                  </a:lnTo>
                  <a:lnTo>
                    <a:pt x="2" y="184"/>
                  </a:lnTo>
                  <a:lnTo>
                    <a:pt x="1" y="196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1" y="210"/>
                  </a:lnTo>
                  <a:lnTo>
                    <a:pt x="2" y="212"/>
                  </a:lnTo>
                  <a:lnTo>
                    <a:pt x="6" y="213"/>
                  </a:lnTo>
                  <a:lnTo>
                    <a:pt x="10" y="212"/>
                  </a:lnTo>
                  <a:lnTo>
                    <a:pt x="11" y="210"/>
                  </a:lnTo>
                  <a:lnTo>
                    <a:pt x="11" y="208"/>
                  </a:lnTo>
                  <a:lnTo>
                    <a:pt x="11" y="208"/>
                  </a:lnTo>
                  <a:lnTo>
                    <a:pt x="13" y="196"/>
                  </a:lnTo>
                  <a:lnTo>
                    <a:pt x="14" y="183"/>
                  </a:lnTo>
                  <a:lnTo>
                    <a:pt x="19" y="159"/>
                  </a:lnTo>
                  <a:lnTo>
                    <a:pt x="27" y="135"/>
                  </a:lnTo>
                  <a:lnTo>
                    <a:pt x="32" y="111"/>
                  </a:lnTo>
                  <a:lnTo>
                    <a:pt x="32" y="111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7" y="43"/>
                  </a:lnTo>
                  <a:lnTo>
                    <a:pt x="51" y="31"/>
                  </a:lnTo>
                  <a:lnTo>
                    <a:pt x="55" y="18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2"/>
                  </a:lnTo>
                  <a:lnTo>
                    <a:pt x="47" y="4"/>
                  </a:lnTo>
                  <a:lnTo>
                    <a:pt x="45" y="6"/>
                  </a:lnTo>
                  <a:lnTo>
                    <a:pt x="45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4" name="chenying0907 821"/>
            <p:cNvSpPr>
              <a:spLocks/>
            </p:cNvSpPr>
            <p:nvPr/>
          </p:nvSpPr>
          <p:spPr bwMode="auto">
            <a:xfrm>
              <a:off x="4862513" y="3275013"/>
              <a:ext cx="20638" cy="84138"/>
            </a:xfrm>
            <a:custGeom>
              <a:avLst/>
              <a:gdLst/>
              <a:ahLst/>
              <a:cxnLst>
                <a:cxn ang="0">
                  <a:pos x="42" y="6"/>
                </a:cxn>
                <a:cxn ang="0">
                  <a:pos x="42" y="6"/>
                </a:cxn>
                <a:cxn ang="0">
                  <a:pos x="41" y="19"/>
                </a:cxn>
                <a:cxn ang="0">
                  <a:pos x="38" y="33"/>
                </a:cxn>
                <a:cxn ang="0">
                  <a:pos x="33" y="60"/>
                </a:cxn>
                <a:cxn ang="0">
                  <a:pos x="25" y="87"/>
                </a:cxn>
                <a:cxn ang="0">
                  <a:pos x="19" y="114"/>
                </a:cxn>
                <a:cxn ang="0">
                  <a:pos x="19" y="114"/>
                </a:cxn>
                <a:cxn ang="0">
                  <a:pos x="8" y="160"/>
                </a:cxn>
                <a:cxn ang="0">
                  <a:pos x="3" y="183"/>
                </a:cxn>
                <a:cxn ang="0">
                  <a:pos x="0" y="207"/>
                </a:cxn>
                <a:cxn ang="0">
                  <a:pos x="0" y="207"/>
                </a:cxn>
                <a:cxn ang="0">
                  <a:pos x="0" y="210"/>
                </a:cxn>
                <a:cxn ang="0">
                  <a:pos x="2" y="211"/>
                </a:cxn>
                <a:cxn ang="0">
                  <a:pos x="5" y="212"/>
                </a:cxn>
                <a:cxn ang="0">
                  <a:pos x="9" y="211"/>
                </a:cxn>
                <a:cxn ang="0">
                  <a:pos x="11" y="210"/>
                </a:cxn>
                <a:cxn ang="0">
                  <a:pos x="12" y="207"/>
                </a:cxn>
                <a:cxn ang="0">
                  <a:pos x="12" y="207"/>
                </a:cxn>
                <a:cxn ang="0">
                  <a:pos x="15" y="182"/>
                </a:cxn>
                <a:cxn ang="0">
                  <a:pos x="20" y="156"/>
                </a:cxn>
                <a:cxn ang="0">
                  <a:pos x="26" y="131"/>
                </a:cxn>
                <a:cxn ang="0">
                  <a:pos x="33" y="106"/>
                </a:cxn>
                <a:cxn ang="0">
                  <a:pos x="39" y="81"/>
                </a:cxn>
                <a:cxn ang="0">
                  <a:pos x="46" y="57"/>
                </a:cxn>
                <a:cxn ang="0">
                  <a:pos x="51" y="30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4" y="3"/>
                </a:cxn>
                <a:cxn ang="0">
                  <a:pos x="53" y="2"/>
                </a:cxn>
                <a:cxn ang="0">
                  <a:pos x="49" y="0"/>
                </a:cxn>
                <a:cxn ang="0">
                  <a:pos x="45" y="2"/>
                </a:cxn>
                <a:cxn ang="0">
                  <a:pos x="43" y="3"/>
                </a:cxn>
                <a:cxn ang="0">
                  <a:pos x="42" y="6"/>
                </a:cxn>
                <a:cxn ang="0">
                  <a:pos x="42" y="6"/>
                </a:cxn>
              </a:cxnLst>
              <a:rect l="0" t="0" r="r" b="b"/>
              <a:pathLst>
                <a:path w="54" h="212">
                  <a:moveTo>
                    <a:pt x="42" y="6"/>
                  </a:moveTo>
                  <a:lnTo>
                    <a:pt x="42" y="6"/>
                  </a:lnTo>
                  <a:lnTo>
                    <a:pt x="41" y="19"/>
                  </a:lnTo>
                  <a:lnTo>
                    <a:pt x="38" y="33"/>
                  </a:lnTo>
                  <a:lnTo>
                    <a:pt x="33" y="60"/>
                  </a:lnTo>
                  <a:lnTo>
                    <a:pt x="25" y="87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8" y="160"/>
                  </a:lnTo>
                  <a:lnTo>
                    <a:pt x="3" y="183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2" y="211"/>
                  </a:lnTo>
                  <a:lnTo>
                    <a:pt x="5" y="212"/>
                  </a:lnTo>
                  <a:lnTo>
                    <a:pt x="9" y="211"/>
                  </a:lnTo>
                  <a:lnTo>
                    <a:pt x="11" y="210"/>
                  </a:lnTo>
                  <a:lnTo>
                    <a:pt x="12" y="207"/>
                  </a:lnTo>
                  <a:lnTo>
                    <a:pt x="12" y="207"/>
                  </a:lnTo>
                  <a:lnTo>
                    <a:pt x="15" y="182"/>
                  </a:lnTo>
                  <a:lnTo>
                    <a:pt x="20" y="156"/>
                  </a:lnTo>
                  <a:lnTo>
                    <a:pt x="26" y="131"/>
                  </a:lnTo>
                  <a:lnTo>
                    <a:pt x="33" y="106"/>
                  </a:lnTo>
                  <a:lnTo>
                    <a:pt x="39" y="81"/>
                  </a:lnTo>
                  <a:lnTo>
                    <a:pt x="46" y="57"/>
                  </a:lnTo>
                  <a:lnTo>
                    <a:pt x="51" y="3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5" y="2"/>
                  </a:lnTo>
                  <a:lnTo>
                    <a:pt x="43" y="3"/>
                  </a:lnTo>
                  <a:lnTo>
                    <a:pt x="42" y="6"/>
                  </a:lnTo>
                  <a:lnTo>
                    <a:pt x="42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5" name="chenying0907 822"/>
            <p:cNvSpPr>
              <a:spLocks/>
            </p:cNvSpPr>
            <p:nvPr/>
          </p:nvSpPr>
          <p:spPr bwMode="auto">
            <a:xfrm>
              <a:off x="4884738" y="3289301"/>
              <a:ext cx="25400" cy="73025"/>
            </a:xfrm>
            <a:custGeom>
              <a:avLst/>
              <a:gdLst/>
              <a:ahLst/>
              <a:cxnLst>
                <a:cxn ang="0">
                  <a:pos x="53" y="3"/>
                </a:cxn>
                <a:cxn ang="0">
                  <a:pos x="53" y="3"/>
                </a:cxn>
                <a:cxn ang="0">
                  <a:pos x="44" y="24"/>
                </a:cxn>
                <a:cxn ang="0">
                  <a:pos x="36" y="46"/>
                </a:cxn>
                <a:cxn ang="0">
                  <a:pos x="30" y="68"/>
                </a:cxn>
                <a:cxn ang="0">
                  <a:pos x="23" y="91"/>
                </a:cxn>
                <a:cxn ang="0">
                  <a:pos x="13" y="135"/>
                </a:cxn>
                <a:cxn ang="0">
                  <a:pos x="6" y="157"/>
                </a:cxn>
                <a:cxn ang="0">
                  <a:pos x="0" y="180"/>
                </a:cxn>
                <a:cxn ang="0">
                  <a:pos x="0" y="180"/>
                </a:cxn>
                <a:cxn ang="0">
                  <a:pos x="0" y="182"/>
                </a:cxn>
                <a:cxn ang="0">
                  <a:pos x="0" y="183"/>
                </a:cxn>
                <a:cxn ang="0">
                  <a:pos x="4" y="186"/>
                </a:cxn>
                <a:cxn ang="0">
                  <a:pos x="8" y="186"/>
                </a:cxn>
                <a:cxn ang="0">
                  <a:pos x="10" y="185"/>
                </a:cxn>
                <a:cxn ang="0">
                  <a:pos x="10" y="182"/>
                </a:cxn>
                <a:cxn ang="0">
                  <a:pos x="10" y="182"/>
                </a:cxn>
                <a:cxn ang="0">
                  <a:pos x="17" y="161"/>
                </a:cxn>
                <a:cxn ang="0">
                  <a:pos x="23" y="139"/>
                </a:cxn>
                <a:cxn ang="0">
                  <a:pos x="34" y="94"/>
                </a:cxn>
                <a:cxn ang="0">
                  <a:pos x="40" y="72"/>
                </a:cxn>
                <a:cxn ang="0">
                  <a:pos x="47" y="51"/>
                </a:cxn>
                <a:cxn ang="0">
                  <a:pos x="55" y="29"/>
                </a:cxn>
                <a:cxn ang="0">
                  <a:pos x="64" y="8"/>
                </a:cxn>
                <a:cxn ang="0">
                  <a:pos x="64" y="8"/>
                </a:cxn>
                <a:cxn ang="0">
                  <a:pos x="64" y="7"/>
                </a:cxn>
                <a:cxn ang="0">
                  <a:pos x="64" y="4"/>
                </a:cxn>
                <a:cxn ang="0">
                  <a:pos x="61" y="0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5" y="2"/>
                </a:cxn>
                <a:cxn ang="0">
                  <a:pos x="53" y="3"/>
                </a:cxn>
                <a:cxn ang="0">
                  <a:pos x="53" y="3"/>
                </a:cxn>
              </a:cxnLst>
              <a:rect l="0" t="0" r="r" b="b"/>
              <a:pathLst>
                <a:path w="64" h="186">
                  <a:moveTo>
                    <a:pt x="53" y="3"/>
                  </a:moveTo>
                  <a:lnTo>
                    <a:pt x="53" y="3"/>
                  </a:lnTo>
                  <a:lnTo>
                    <a:pt x="44" y="24"/>
                  </a:lnTo>
                  <a:lnTo>
                    <a:pt x="36" y="46"/>
                  </a:lnTo>
                  <a:lnTo>
                    <a:pt x="30" y="68"/>
                  </a:lnTo>
                  <a:lnTo>
                    <a:pt x="23" y="91"/>
                  </a:lnTo>
                  <a:lnTo>
                    <a:pt x="13" y="135"/>
                  </a:lnTo>
                  <a:lnTo>
                    <a:pt x="6" y="157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0" y="182"/>
                  </a:lnTo>
                  <a:lnTo>
                    <a:pt x="0" y="183"/>
                  </a:lnTo>
                  <a:lnTo>
                    <a:pt x="4" y="186"/>
                  </a:lnTo>
                  <a:lnTo>
                    <a:pt x="8" y="186"/>
                  </a:lnTo>
                  <a:lnTo>
                    <a:pt x="10" y="185"/>
                  </a:lnTo>
                  <a:lnTo>
                    <a:pt x="10" y="182"/>
                  </a:lnTo>
                  <a:lnTo>
                    <a:pt x="10" y="182"/>
                  </a:lnTo>
                  <a:lnTo>
                    <a:pt x="17" y="161"/>
                  </a:lnTo>
                  <a:lnTo>
                    <a:pt x="23" y="139"/>
                  </a:lnTo>
                  <a:lnTo>
                    <a:pt x="34" y="94"/>
                  </a:lnTo>
                  <a:lnTo>
                    <a:pt x="40" y="72"/>
                  </a:lnTo>
                  <a:lnTo>
                    <a:pt x="47" y="51"/>
                  </a:lnTo>
                  <a:lnTo>
                    <a:pt x="55" y="29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7"/>
                  </a:lnTo>
                  <a:lnTo>
                    <a:pt x="64" y="4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5" y="2"/>
                  </a:lnTo>
                  <a:lnTo>
                    <a:pt x="53" y="3"/>
                  </a:lnTo>
                  <a:lnTo>
                    <a:pt x="53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6" name="chenying0907 823"/>
            <p:cNvSpPr>
              <a:spLocks/>
            </p:cNvSpPr>
            <p:nvPr/>
          </p:nvSpPr>
          <p:spPr bwMode="auto">
            <a:xfrm>
              <a:off x="4305301" y="3478213"/>
              <a:ext cx="9525" cy="25400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4" y="4"/>
                </a:cxn>
                <a:cxn ang="0">
                  <a:pos x="10" y="17"/>
                </a:cxn>
                <a:cxn ang="0">
                  <a:pos x="5" y="30"/>
                </a:cxn>
                <a:cxn ang="0">
                  <a:pos x="1" y="45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1" y="63"/>
                </a:cxn>
                <a:cxn ang="0">
                  <a:pos x="5" y="64"/>
                </a:cxn>
                <a:cxn ang="0">
                  <a:pos x="9" y="63"/>
                </a:cxn>
                <a:cxn ang="0">
                  <a:pos x="10" y="62"/>
                </a:cxn>
                <a:cxn ang="0">
                  <a:pos x="10" y="59"/>
                </a:cxn>
                <a:cxn ang="0">
                  <a:pos x="10" y="59"/>
                </a:cxn>
                <a:cxn ang="0">
                  <a:pos x="13" y="45"/>
                </a:cxn>
                <a:cxn ang="0">
                  <a:pos x="17" y="33"/>
                </a:cxn>
                <a:cxn ang="0">
                  <a:pos x="21" y="20"/>
                </a:cxn>
                <a:cxn ang="0">
                  <a:pos x="26" y="7"/>
                </a:cxn>
                <a:cxn ang="0">
                  <a:pos x="26" y="7"/>
                </a:cxn>
                <a:cxn ang="0">
                  <a:pos x="26" y="4"/>
                </a:cxn>
                <a:cxn ang="0">
                  <a:pos x="24" y="3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5" y="2"/>
                </a:cxn>
                <a:cxn ang="0">
                  <a:pos x="14" y="4"/>
                </a:cxn>
                <a:cxn ang="0">
                  <a:pos x="14" y="4"/>
                </a:cxn>
              </a:cxnLst>
              <a:rect l="0" t="0" r="r" b="b"/>
              <a:pathLst>
                <a:path w="26" h="64">
                  <a:moveTo>
                    <a:pt x="14" y="4"/>
                  </a:moveTo>
                  <a:lnTo>
                    <a:pt x="14" y="4"/>
                  </a:lnTo>
                  <a:lnTo>
                    <a:pt x="10" y="17"/>
                  </a:lnTo>
                  <a:lnTo>
                    <a:pt x="5" y="30"/>
                  </a:lnTo>
                  <a:lnTo>
                    <a:pt x="1" y="45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1" y="63"/>
                  </a:lnTo>
                  <a:lnTo>
                    <a:pt x="5" y="64"/>
                  </a:lnTo>
                  <a:lnTo>
                    <a:pt x="9" y="63"/>
                  </a:lnTo>
                  <a:lnTo>
                    <a:pt x="10" y="62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3" y="45"/>
                  </a:lnTo>
                  <a:lnTo>
                    <a:pt x="17" y="33"/>
                  </a:lnTo>
                  <a:lnTo>
                    <a:pt x="21" y="20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4"/>
                  </a:lnTo>
                  <a:lnTo>
                    <a:pt x="24" y="3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7" name="chenying0907 824"/>
            <p:cNvSpPr>
              <a:spLocks/>
            </p:cNvSpPr>
            <p:nvPr/>
          </p:nvSpPr>
          <p:spPr bwMode="auto">
            <a:xfrm>
              <a:off x="4319588" y="3497263"/>
              <a:ext cx="9525" cy="31750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22"/>
                </a:cxn>
                <a:cxn ang="0">
                  <a:pos x="7" y="39"/>
                </a:cxn>
                <a:cxn ang="0">
                  <a:pos x="4" y="55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0" y="75"/>
                </a:cxn>
                <a:cxn ang="0">
                  <a:pos x="0" y="76"/>
                </a:cxn>
                <a:cxn ang="0">
                  <a:pos x="4" y="79"/>
                </a:cxn>
                <a:cxn ang="0">
                  <a:pos x="7" y="79"/>
                </a:cxn>
                <a:cxn ang="0">
                  <a:pos x="9" y="77"/>
                </a:cxn>
                <a:cxn ang="0">
                  <a:pos x="10" y="75"/>
                </a:cxn>
                <a:cxn ang="0">
                  <a:pos x="10" y="75"/>
                </a:cxn>
                <a:cxn ang="0">
                  <a:pos x="15" y="58"/>
                </a:cxn>
                <a:cxn ang="0">
                  <a:pos x="19" y="41"/>
                </a:cxn>
                <a:cxn ang="0">
                  <a:pos x="21" y="22"/>
                </a:cxn>
                <a:cxn ang="0">
                  <a:pos x="22" y="5"/>
                </a:cxn>
                <a:cxn ang="0">
                  <a:pos x="22" y="5"/>
                </a:cxn>
                <a:cxn ang="0">
                  <a:pos x="22" y="3"/>
                </a:cxn>
                <a:cxn ang="0">
                  <a:pos x="21" y="1"/>
                </a:cxn>
                <a:cxn ang="0">
                  <a:pos x="17" y="0"/>
                </a:cxn>
                <a:cxn ang="0">
                  <a:pos x="13" y="1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22" h="79">
                  <a:moveTo>
                    <a:pt x="10" y="5"/>
                  </a:moveTo>
                  <a:lnTo>
                    <a:pt x="10" y="5"/>
                  </a:lnTo>
                  <a:lnTo>
                    <a:pt x="10" y="22"/>
                  </a:lnTo>
                  <a:lnTo>
                    <a:pt x="7" y="39"/>
                  </a:lnTo>
                  <a:lnTo>
                    <a:pt x="4" y="55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4" y="79"/>
                  </a:lnTo>
                  <a:lnTo>
                    <a:pt x="7" y="79"/>
                  </a:lnTo>
                  <a:lnTo>
                    <a:pt x="9" y="77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15" y="58"/>
                  </a:lnTo>
                  <a:lnTo>
                    <a:pt x="19" y="41"/>
                  </a:lnTo>
                  <a:lnTo>
                    <a:pt x="21" y="22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1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1" y="3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8" name="chenying0907 825"/>
            <p:cNvSpPr>
              <a:spLocks/>
            </p:cNvSpPr>
            <p:nvPr/>
          </p:nvSpPr>
          <p:spPr bwMode="auto">
            <a:xfrm>
              <a:off x="4338638" y="3503613"/>
              <a:ext cx="7938" cy="31750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11" y="6"/>
                </a:cxn>
                <a:cxn ang="0">
                  <a:pos x="10" y="24"/>
                </a:cxn>
                <a:cxn ang="0">
                  <a:pos x="6" y="41"/>
                </a:cxn>
                <a:cxn ang="0">
                  <a:pos x="2" y="58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0" y="78"/>
                </a:cxn>
                <a:cxn ang="0">
                  <a:pos x="2" y="79"/>
                </a:cxn>
                <a:cxn ang="0">
                  <a:pos x="6" y="80"/>
                </a:cxn>
                <a:cxn ang="0">
                  <a:pos x="10" y="79"/>
                </a:cxn>
                <a:cxn ang="0">
                  <a:pos x="11" y="78"/>
                </a:cxn>
                <a:cxn ang="0">
                  <a:pos x="11" y="75"/>
                </a:cxn>
                <a:cxn ang="0">
                  <a:pos x="11" y="75"/>
                </a:cxn>
                <a:cxn ang="0">
                  <a:pos x="13" y="58"/>
                </a:cxn>
                <a:cxn ang="0">
                  <a:pos x="17" y="41"/>
                </a:cxn>
                <a:cxn ang="0">
                  <a:pos x="20" y="24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23" y="4"/>
                </a:cxn>
                <a:cxn ang="0">
                  <a:pos x="21" y="2"/>
                </a:cxn>
                <a:cxn ang="0">
                  <a:pos x="17" y="0"/>
                </a:cxn>
                <a:cxn ang="0">
                  <a:pos x="13" y="2"/>
                </a:cxn>
                <a:cxn ang="0">
                  <a:pos x="12" y="4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23" h="80">
                  <a:moveTo>
                    <a:pt x="11" y="6"/>
                  </a:moveTo>
                  <a:lnTo>
                    <a:pt x="11" y="6"/>
                  </a:lnTo>
                  <a:lnTo>
                    <a:pt x="10" y="24"/>
                  </a:lnTo>
                  <a:lnTo>
                    <a:pt x="6" y="41"/>
                  </a:lnTo>
                  <a:lnTo>
                    <a:pt x="2" y="58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2" y="79"/>
                  </a:lnTo>
                  <a:lnTo>
                    <a:pt x="6" y="80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1" y="75"/>
                  </a:lnTo>
                  <a:lnTo>
                    <a:pt x="11" y="75"/>
                  </a:lnTo>
                  <a:lnTo>
                    <a:pt x="13" y="58"/>
                  </a:lnTo>
                  <a:lnTo>
                    <a:pt x="17" y="41"/>
                  </a:lnTo>
                  <a:lnTo>
                    <a:pt x="20" y="24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9" name="chenying0907 826"/>
            <p:cNvSpPr>
              <a:spLocks/>
            </p:cNvSpPr>
            <p:nvPr/>
          </p:nvSpPr>
          <p:spPr bwMode="auto">
            <a:xfrm>
              <a:off x="4364038" y="3490913"/>
              <a:ext cx="4763" cy="222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0" y="54"/>
                </a:cxn>
                <a:cxn ang="0">
                  <a:pos x="2" y="55"/>
                </a:cxn>
                <a:cxn ang="0">
                  <a:pos x="6" y="57"/>
                </a:cxn>
                <a:cxn ang="0">
                  <a:pos x="10" y="55"/>
                </a:cxn>
                <a:cxn ang="0">
                  <a:pos x="11" y="54"/>
                </a:cxn>
                <a:cxn ang="0">
                  <a:pos x="12" y="51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1" y="3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2" h="57">
                  <a:moveTo>
                    <a:pt x="0" y="6"/>
                  </a:moveTo>
                  <a:lnTo>
                    <a:pt x="0" y="51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6" y="57"/>
                  </a:lnTo>
                  <a:lnTo>
                    <a:pt x="10" y="55"/>
                  </a:lnTo>
                  <a:lnTo>
                    <a:pt x="11" y="54"/>
                  </a:lnTo>
                  <a:lnTo>
                    <a:pt x="12" y="51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0" name="chenying0907 827"/>
            <p:cNvSpPr>
              <a:spLocks/>
            </p:cNvSpPr>
            <p:nvPr/>
          </p:nvSpPr>
          <p:spPr bwMode="auto">
            <a:xfrm>
              <a:off x="4368801" y="3552826"/>
              <a:ext cx="6350" cy="28575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8" y="5"/>
                </a:cxn>
                <a:cxn ang="0">
                  <a:pos x="7" y="21"/>
                </a:cxn>
                <a:cxn ang="0">
                  <a:pos x="4" y="37"/>
                </a:cxn>
                <a:cxn ang="0">
                  <a:pos x="2" y="51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0" y="69"/>
                </a:cxn>
                <a:cxn ang="0">
                  <a:pos x="2" y="71"/>
                </a:cxn>
                <a:cxn ang="0">
                  <a:pos x="5" y="72"/>
                </a:cxn>
                <a:cxn ang="0">
                  <a:pos x="9" y="71"/>
                </a:cxn>
                <a:cxn ang="0">
                  <a:pos x="11" y="69"/>
                </a:cxn>
                <a:cxn ang="0">
                  <a:pos x="11" y="67"/>
                </a:cxn>
                <a:cxn ang="0">
                  <a:pos x="11" y="67"/>
                </a:cxn>
                <a:cxn ang="0">
                  <a:pos x="12" y="51"/>
                </a:cxn>
                <a:cxn ang="0">
                  <a:pos x="15" y="37"/>
                </a:cxn>
                <a:cxn ang="0">
                  <a:pos x="17" y="21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19" y="4"/>
                </a:cxn>
                <a:cxn ang="0">
                  <a:pos x="17" y="1"/>
                </a:cxn>
                <a:cxn ang="0">
                  <a:pos x="13" y="0"/>
                </a:cxn>
                <a:cxn ang="0">
                  <a:pos x="9" y="1"/>
                </a:cxn>
                <a:cxn ang="0">
                  <a:pos x="8" y="4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19" h="72">
                  <a:moveTo>
                    <a:pt x="8" y="5"/>
                  </a:moveTo>
                  <a:lnTo>
                    <a:pt x="8" y="5"/>
                  </a:lnTo>
                  <a:lnTo>
                    <a:pt x="7" y="21"/>
                  </a:lnTo>
                  <a:lnTo>
                    <a:pt x="4" y="37"/>
                  </a:lnTo>
                  <a:lnTo>
                    <a:pt x="2" y="51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2" y="71"/>
                  </a:lnTo>
                  <a:lnTo>
                    <a:pt x="5" y="72"/>
                  </a:lnTo>
                  <a:lnTo>
                    <a:pt x="9" y="71"/>
                  </a:lnTo>
                  <a:lnTo>
                    <a:pt x="11" y="69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2" y="51"/>
                  </a:lnTo>
                  <a:lnTo>
                    <a:pt x="15" y="37"/>
                  </a:lnTo>
                  <a:lnTo>
                    <a:pt x="17" y="21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9" y="1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1" name="chenying0907 828"/>
            <p:cNvSpPr>
              <a:spLocks/>
            </p:cNvSpPr>
            <p:nvPr/>
          </p:nvSpPr>
          <p:spPr bwMode="auto">
            <a:xfrm>
              <a:off x="4384676" y="3568701"/>
              <a:ext cx="7938" cy="31750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9" y="6"/>
                </a:cxn>
                <a:cxn ang="0">
                  <a:pos x="6" y="13"/>
                </a:cxn>
                <a:cxn ang="0">
                  <a:pos x="5" y="21"/>
                </a:cxn>
                <a:cxn ang="0">
                  <a:pos x="2" y="29"/>
                </a:cxn>
                <a:cxn ang="0">
                  <a:pos x="1" y="37"/>
                </a:cxn>
                <a:cxn ang="0">
                  <a:pos x="1" y="37"/>
                </a:cxn>
                <a:cxn ang="0">
                  <a:pos x="0" y="55"/>
                </a:cxn>
                <a:cxn ang="0">
                  <a:pos x="1" y="74"/>
                </a:cxn>
                <a:cxn ang="0">
                  <a:pos x="1" y="74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6" y="80"/>
                </a:cxn>
                <a:cxn ang="0">
                  <a:pos x="10" y="78"/>
                </a:cxn>
                <a:cxn ang="0">
                  <a:pos x="12" y="77"/>
                </a:cxn>
                <a:cxn ang="0">
                  <a:pos x="12" y="74"/>
                </a:cxn>
                <a:cxn ang="0">
                  <a:pos x="12" y="40"/>
                </a:cxn>
                <a:cxn ang="0">
                  <a:pos x="12" y="40"/>
                </a:cxn>
                <a:cxn ang="0">
                  <a:pos x="13" y="31"/>
                </a:cxn>
                <a:cxn ang="0">
                  <a:pos x="15" y="23"/>
                </a:cxn>
                <a:cxn ang="0">
                  <a:pos x="18" y="14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1"/>
                </a:cxn>
                <a:cxn ang="0">
                  <a:pos x="17" y="1"/>
                </a:cxn>
                <a:cxn ang="0">
                  <a:pos x="14" y="0"/>
                </a:cxn>
                <a:cxn ang="0">
                  <a:pos x="10" y="1"/>
                </a:cxn>
                <a:cxn ang="0">
                  <a:pos x="9" y="4"/>
                </a:cxn>
                <a:cxn ang="0">
                  <a:pos x="9" y="6"/>
                </a:cxn>
                <a:cxn ang="0">
                  <a:pos x="9" y="6"/>
                </a:cxn>
              </a:cxnLst>
              <a:rect l="0" t="0" r="r" b="b"/>
              <a:pathLst>
                <a:path w="19" h="80">
                  <a:moveTo>
                    <a:pt x="9" y="6"/>
                  </a:moveTo>
                  <a:lnTo>
                    <a:pt x="9" y="6"/>
                  </a:lnTo>
                  <a:lnTo>
                    <a:pt x="6" y="13"/>
                  </a:lnTo>
                  <a:lnTo>
                    <a:pt x="5" y="21"/>
                  </a:lnTo>
                  <a:lnTo>
                    <a:pt x="2" y="29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55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6" y="80"/>
                  </a:lnTo>
                  <a:lnTo>
                    <a:pt x="10" y="78"/>
                  </a:lnTo>
                  <a:lnTo>
                    <a:pt x="12" y="77"/>
                  </a:lnTo>
                  <a:lnTo>
                    <a:pt x="12" y="7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3" y="31"/>
                  </a:lnTo>
                  <a:lnTo>
                    <a:pt x="15" y="23"/>
                  </a:lnTo>
                  <a:lnTo>
                    <a:pt x="18" y="14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2" name="chenying0907 829"/>
            <p:cNvSpPr>
              <a:spLocks/>
            </p:cNvSpPr>
            <p:nvPr/>
          </p:nvSpPr>
          <p:spPr bwMode="auto">
            <a:xfrm>
              <a:off x="4400551" y="3581401"/>
              <a:ext cx="4763" cy="222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51"/>
                </a:cxn>
                <a:cxn ang="0">
                  <a:pos x="1" y="52"/>
                </a:cxn>
                <a:cxn ang="0">
                  <a:pos x="5" y="54"/>
                </a:cxn>
                <a:cxn ang="0">
                  <a:pos x="9" y="52"/>
                </a:cxn>
                <a:cxn ang="0">
                  <a:pos x="10" y="51"/>
                </a:cxn>
                <a:cxn ang="0">
                  <a:pos x="12" y="48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0" y="4"/>
                </a:cxn>
                <a:cxn ang="0">
                  <a:pos x="9" y="3"/>
                </a:cxn>
                <a:cxn ang="0">
                  <a:pos x="5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2" h="54">
                  <a:moveTo>
                    <a:pt x="0" y="6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1" y="52"/>
                  </a:lnTo>
                  <a:lnTo>
                    <a:pt x="5" y="54"/>
                  </a:lnTo>
                  <a:lnTo>
                    <a:pt x="9" y="52"/>
                  </a:lnTo>
                  <a:lnTo>
                    <a:pt x="10" y="51"/>
                  </a:lnTo>
                  <a:lnTo>
                    <a:pt x="12" y="4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9" y="3"/>
                  </a:lnTo>
                  <a:lnTo>
                    <a:pt x="5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3" name="chenying0907 830"/>
            <p:cNvSpPr>
              <a:spLocks/>
            </p:cNvSpPr>
            <p:nvPr/>
          </p:nvSpPr>
          <p:spPr bwMode="auto">
            <a:xfrm>
              <a:off x="4422776" y="3571876"/>
              <a:ext cx="4763" cy="142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2" y="35"/>
                </a:cxn>
                <a:cxn ang="0">
                  <a:pos x="3" y="36"/>
                </a:cxn>
                <a:cxn ang="0">
                  <a:pos x="7" y="38"/>
                </a:cxn>
                <a:cxn ang="0">
                  <a:pos x="11" y="36"/>
                </a:cxn>
                <a:cxn ang="0">
                  <a:pos x="12" y="35"/>
                </a:cxn>
                <a:cxn ang="0">
                  <a:pos x="12" y="32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2"/>
                </a:cxn>
                <a:cxn ang="0">
                  <a:pos x="11" y="1"/>
                </a:cxn>
                <a:cxn ang="0">
                  <a:pos x="7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2" h="38">
                  <a:moveTo>
                    <a:pt x="0" y="5"/>
                  </a:moveTo>
                  <a:lnTo>
                    <a:pt x="0" y="32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3" y="36"/>
                  </a:lnTo>
                  <a:lnTo>
                    <a:pt x="7" y="38"/>
                  </a:lnTo>
                  <a:lnTo>
                    <a:pt x="11" y="36"/>
                  </a:lnTo>
                  <a:lnTo>
                    <a:pt x="12" y="35"/>
                  </a:lnTo>
                  <a:lnTo>
                    <a:pt x="12" y="32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4" name="chenying0907 831"/>
            <p:cNvSpPr>
              <a:spLocks/>
            </p:cNvSpPr>
            <p:nvPr/>
          </p:nvSpPr>
          <p:spPr bwMode="auto">
            <a:xfrm>
              <a:off x="4430713" y="3629026"/>
              <a:ext cx="11113" cy="23813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16" y="3"/>
                </a:cxn>
                <a:cxn ang="0">
                  <a:pos x="9" y="14"/>
                </a:cxn>
                <a:cxn ang="0">
                  <a:pos x="4" y="27"/>
                </a:cxn>
                <a:cxn ang="0">
                  <a:pos x="1" y="40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7"/>
                </a:cxn>
                <a:cxn ang="0">
                  <a:pos x="1" y="59"/>
                </a:cxn>
                <a:cxn ang="0">
                  <a:pos x="5" y="60"/>
                </a:cxn>
                <a:cxn ang="0">
                  <a:pos x="9" y="59"/>
                </a:cxn>
                <a:cxn ang="0">
                  <a:pos x="10" y="57"/>
                </a:cxn>
                <a:cxn ang="0">
                  <a:pos x="12" y="55"/>
                </a:cxn>
                <a:cxn ang="0">
                  <a:pos x="12" y="55"/>
                </a:cxn>
                <a:cxn ang="0">
                  <a:pos x="12" y="42"/>
                </a:cxn>
                <a:cxn ang="0">
                  <a:pos x="14" y="30"/>
                </a:cxn>
                <a:cxn ang="0">
                  <a:pos x="20" y="18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27" y="5"/>
                </a:cxn>
                <a:cxn ang="0">
                  <a:pos x="26" y="4"/>
                </a:cxn>
                <a:cxn ang="0">
                  <a:pos x="26" y="3"/>
                </a:cxn>
                <a:cxn ang="0">
                  <a:pos x="23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6" y="3"/>
                </a:cxn>
                <a:cxn ang="0">
                  <a:pos x="16" y="3"/>
                </a:cxn>
              </a:cxnLst>
              <a:rect l="0" t="0" r="r" b="b"/>
              <a:pathLst>
                <a:path w="27" h="60">
                  <a:moveTo>
                    <a:pt x="16" y="3"/>
                  </a:moveTo>
                  <a:lnTo>
                    <a:pt x="16" y="3"/>
                  </a:lnTo>
                  <a:lnTo>
                    <a:pt x="9" y="14"/>
                  </a:lnTo>
                  <a:lnTo>
                    <a:pt x="4" y="27"/>
                  </a:lnTo>
                  <a:lnTo>
                    <a:pt x="1" y="40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1" y="59"/>
                  </a:lnTo>
                  <a:lnTo>
                    <a:pt x="5" y="60"/>
                  </a:lnTo>
                  <a:lnTo>
                    <a:pt x="9" y="59"/>
                  </a:lnTo>
                  <a:lnTo>
                    <a:pt x="10" y="57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2" y="42"/>
                  </a:lnTo>
                  <a:lnTo>
                    <a:pt x="14" y="30"/>
                  </a:lnTo>
                  <a:lnTo>
                    <a:pt x="20" y="1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7" y="5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3"/>
                  </a:lnTo>
                  <a:lnTo>
                    <a:pt x="16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5" name="chenying0907 832"/>
            <p:cNvSpPr>
              <a:spLocks/>
            </p:cNvSpPr>
            <p:nvPr/>
          </p:nvSpPr>
          <p:spPr bwMode="auto">
            <a:xfrm>
              <a:off x="4441826" y="3636963"/>
              <a:ext cx="11113" cy="25400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12" y="19"/>
                </a:cxn>
                <a:cxn ang="0">
                  <a:pos x="7" y="32"/>
                </a:cxn>
                <a:cxn ang="0">
                  <a:pos x="3" y="45"/>
                </a:cxn>
                <a:cxn ang="0">
                  <a:pos x="1" y="53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1" y="62"/>
                </a:cxn>
                <a:cxn ang="0">
                  <a:pos x="3" y="63"/>
                </a:cxn>
                <a:cxn ang="0">
                  <a:pos x="7" y="64"/>
                </a:cxn>
                <a:cxn ang="0">
                  <a:pos x="10" y="63"/>
                </a:cxn>
                <a:cxn ang="0">
                  <a:pos x="12" y="62"/>
                </a:cxn>
                <a:cxn ang="0">
                  <a:pos x="12" y="59"/>
                </a:cxn>
                <a:cxn ang="0">
                  <a:pos x="12" y="59"/>
                </a:cxn>
                <a:cxn ang="0">
                  <a:pos x="13" y="53"/>
                </a:cxn>
                <a:cxn ang="0">
                  <a:pos x="14" y="46"/>
                </a:cxn>
                <a:cxn ang="0">
                  <a:pos x="18" y="33"/>
                </a:cxn>
                <a:cxn ang="0">
                  <a:pos x="22" y="21"/>
                </a:cxn>
                <a:cxn ang="0">
                  <a:pos x="27" y="8"/>
                </a:cxn>
                <a:cxn ang="0">
                  <a:pos x="27" y="8"/>
                </a:cxn>
                <a:cxn ang="0">
                  <a:pos x="27" y="5"/>
                </a:cxn>
                <a:cxn ang="0">
                  <a:pos x="26" y="3"/>
                </a:cxn>
                <a:cxn ang="0">
                  <a:pos x="22" y="0"/>
                </a:cxn>
                <a:cxn ang="0">
                  <a:pos x="18" y="2"/>
                </a:cxn>
                <a:cxn ang="0">
                  <a:pos x="17" y="3"/>
                </a:cxn>
                <a:cxn ang="0">
                  <a:pos x="16" y="4"/>
                </a:cxn>
                <a:cxn ang="0">
                  <a:pos x="16" y="4"/>
                </a:cxn>
              </a:cxnLst>
              <a:rect l="0" t="0" r="r" b="b"/>
              <a:pathLst>
                <a:path w="27" h="64">
                  <a:moveTo>
                    <a:pt x="16" y="4"/>
                  </a:moveTo>
                  <a:lnTo>
                    <a:pt x="16" y="4"/>
                  </a:lnTo>
                  <a:lnTo>
                    <a:pt x="12" y="19"/>
                  </a:lnTo>
                  <a:lnTo>
                    <a:pt x="7" y="32"/>
                  </a:lnTo>
                  <a:lnTo>
                    <a:pt x="3" y="45"/>
                  </a:lnTo>
                  <a:lnTo>
                    <a:pt x="1" y="5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" y="62"/>
                  </a:lnTo>
                  <a:lnTo>
                    <a:pt x="3" y="63"/>
                  </a:lnTo>
                  <a:lnTo>
                    <a:pt x="7" y="64"/>
                  </a:lnTo>
                  <a:lnTo>
                    <a:pt x="10" y="63"/>
                  </a:lnTo>
                  <a:lnTo>
                    <a:pt x="12" y="62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3" y="53"/>
                  </a:lnTo>
                  <a:lnTo>
                    <a:pt x="14" y="46"/>
                  </a:lnTo>
                  <a:lnTo>
                    <a:pt x="18" y="33"/>
                  </a:lnTo>
                  <a:lnTo>
                    <a:pt x="22" y="21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5"/>
                  </a:lnTo>
                  <a:lnTo>
                    <a:pt x="26" y="3"/>
                  </a:lnTo>
                  <a:lnTo>
                    <a:pt x="22" y="0"/>
                  </a:lnTo>
                  <a:lnTo>
                    <a:pt x="18" y="2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6" name="chenying0907 833"/>
            <p:cNvSpPr>
              <a:spLocks/>
            </p:cNvSpPr>
            <p:nvPr/>
          </p:nvSpPr>
          <p:spPr bwMode="auto">
            <a:xfrm>
              <a:off x="4467226" y="3646488"/>
              <a:ext cx="4763" cy="2540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0"/>
                </a:cxn>
                <a:cxn ang="0">
                  <a:pos x="2" y="62"/>
                </a:cxn>
                <a:cxn ang="0">
                  <a:pos x="6" y="64"/>
                </a:cxn>
                <a:cxn ang="0">
                  <a:pos x="10" y="62"/>
                </a:cxn>
                <a:cxn ang="0">
                  <a:pos x="11" y="60"/>
                </a:cxn>
                <a:cxn ang="0">
                  <a:pos x="12" y="59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1" y="2"/>
                </a:cxn>
                <a:cxn ang="0">
                  <a:pos x="10" y="1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2" h="64">
                  <a:moveTo>
                    <a:pt x="0" y="5"/>
                  </a:moveTo>
                  <a:lnTo>
                    <a:pt x="0" y="59"/>
                  </a:lnTo>
                  <a:lnTo>
                    <a:pt x="0" y="59"/>
                  </a:lnTo>
                  <a:lnTo>
                    <a:pt x="0" y="60"/>
                  </a:lnTo>
                  <a:lnTo>
                    <a:pt x="2" y="62"/>
                  </a:lnTo>
                  <a:lnTo>
                    <a:pt x="6" y="64"/>
                  </a:lnTo>
                  <a:lnTo>
                    <a:pt x="10" y="62"/>
                  </a:lnTo>
                  <a:lnTo>
                    <a:pt x="11" y="60"/>
                  </a:lnTo>
                  <a:lnTo>
                    <a:pt x="12" y="59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7" name="chenying0907 834"/>
            <p:cNvSpPr>
              <a:spLocks/>
            </p:cNvSpPr>
            <p:nvPr/>
          </p:nvSpPr>
          <p:spPr bwMode="auto">
            <a:xfrm>
              <a:off x="4483101" y="3641726"/>
              <a:ext cx="6350" cy="1587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3"/>
                </a:cxn>
                <a:cxn ang="0">
                  <a:pos x="2" y="9"/>
                </a:cxn>
                <a:cxn ang="0">
                  <a:pos x="0" y="17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0" y="34"/>
                </a:cxn>
                <a:cxn ang="0">
                  <a:pos x="2" y="37"/>
                </a:cxn>
                <a:cxn ang="0">
                  <a:pos x="6" y="38"/>
                </a:cxn>
                <a:cxn ang="0">
                  <a:pos x="9" y="37"/>
                </a:cxn>
                <a:cxn ang="0">
                  <a:pos x="11" y="34"/>
                </a:cxn>
                <a:cxn ang="0">
                  <a:pos x="12" y="31"/>
                </a:cxn>
                <a:cxn ang="0">
                  <a:pos x="12" y="31"/>
                </a:cxn>
                <a:cxn ang="0">
                  <a:pos x="12" y="20"/>
                </a:cxn>
                <a:cxn ang="0">
                  <a:pos x="12" y="14"/>
                </a:cxn>
                <a:cxn ang="0">
                  <a:pos x="15" y="8"/>
                </a:cxn>
                <a:cxn ang="0">
                  <a:pos x="15" y="8"/>
                </a:cxn>
                <a:cxn ang="0">
                  <a:pos x="15" y="5"/>
                </a:cxn>
                <a:cxn ang="0">
                  <a:pos x="15" y="4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15" h="38">
                  <a:moveTo>
                    <a:pt x="4" y="3"/>
                  </a:moveTo>
                  <a:lnTo>
                    <a:pt x="4" y="3"/>
                  </a:lnTo>
                  <a:lnTo>
                    <a:pt x="2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2" y="37"/>
                  </a:lnTo>
                  <a:lnTo>
                    <a:pt x="6" y="38"/>
                  </a:lnTo>
                  <a:lnTo>
                    <a:pt x="9" y="37"/>
                  </a:lnTo>
                  <a:lnTo>
                    <a:pt x="11" y="34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20"/>
                  </a:lnTo>
                  <a:lnTo>
                    <a:pt x="12" y="14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2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8" name="chenying0907 835"/>
            <p:cNvSpPr>
              <a:spLocks/>
            </p:cNvSpPr>
            <p:nvPr/>
          </p:nvSpPr>
          <p:spPr bwMode="auto">
            <a:xfrm>
              <a:off x="4492626" y="3687763"/>
              <a:ext cx="4763" cy="206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1" y="49"/>
                </a:cxn>
                <a:cxn ang="0">
                  <a:pos x="2" y="52"/>
                </a:cxn>
                <a:cxn ang="0">
                  <a:pos x="6" y="53"/>
                </a:cxn>
                <a:cxn ang="0">
                  <a:pos x="10" y="52"/>
                </a:cxn>
                <a:cxn ang="0">
                  <a:pos x="11" y="49"/>
                </a:cxn>
                <a:cxn ang="0">
                  <a:pos x="11" y="47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0" y="1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1" h="53">
                  <a:moveTo>
                    <a:pt x="0" y="5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1" y="49"/>
                  </a:lnTo>
                  <a:lnTo>
                    <a:pt x="2" y="52"/>
                  </a:lnTo>
                  <a:lnTo>
                    <a:pt x="6" y="53"/>
                  </a:lnTo>
                  <a:lnTo>
                    <a:pt x="10" y="52"/>
                  </a:lnTo>
                  <a:lnTo>
                    <a:pt x="11" y="49"/>
                  </a:lnTo>
                  <a:lnTo>
                    <a:pt x="11" y="4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0" y="1"/>
                  </a:lnTo>
                  <a:lnTo>
                    <a:pt x="6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9" name="chenying0907 836"/>
            <p:cNvSpPr>
              <a:spLocks/>
            </p:cNvSpPr>
            <p:nvPr/>
          </p:nvSpPr>
          <p:spPr bwMode="auto">
            <a:xfrm>
              <a:off x="4505326" y="3698876"/>
              <a:ext cx="4763" cy="30163"/>
            </a:xfrm>
            <a:custGeom>
              <a:avLst/>
              <a:gdLst/>
              <a:ahLst/>
              <a:cxnLst>
                <a:cxn ang="0">
                  <a:pos x="13" y="43"/>
                </a:cxn>
                <a:cxn ang="0">
                  <a:pos x="13" y="43"/>
                </a:cxn>
                <a:cxn ang="0">
                  <a:pos x="15" y="25"/>
                </a:cxn>
                <a:cxn ang="0">
                  <a:pos x="13" y="6"/>
                </a:cxn>
                <a:cxn ang="0">
                  <a:pos x="13" y="6"/>
                </a:cxn>
                <a:cxn ang="0">
                  <a:pos x="13" y="4"/>
                </a:cxn>
                <a:cxn ang="0">
                  <a:pos x="12" y="2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3" y="26"/>
                </a:cxn>
                <a:cxn ang="0">
                  <a:pos x="2" y="46"/>
                </a:cxn>
                <a:cxn ang="0">
                  <a:pos x="2" y="46"/>
                </a:cxn>
                <a:cxn ang="0">
                  <a:pos x="0" y="59"/>
                </a:cxn>
                <a:cxn ang="0">
                  <a:pos x="0" y="65"/>
                </a:cxn>
                <a:cxn ang="0">
                  <a:pos x="3" y="72"/>
                </a:cxn>
                <a:cxn ang="0">
                  <a:pos x="3" y="72"/>
                </a:cxn>
                <a:cxn ang="0">
                  <a:pos x="4" y="74"/>
                </a:cxn>
                <a:cxn ang="0">
                  <a:pos x="5" y="76"/>
                </a:cxn>
                <a:cxn ang="0">
                  <a:pos x="9" y="76"/>
                </a:cxn>
                <a:cxn ang="0">
                  <a:pos x="12" y="74"/>
                </a:cxn>
                <a:cxn ang="0">
                  <a:pos x="13" y="73"/>
                </a:cxn>
                <a:cxn ang="0">
                  <a:pos x="13" y="72"/>
                </a:cxn>
                <a:cxn ang="0">
                  <a:pos x="13" y="69"/>
                </a:cxn>
                <a:cxn ang="0">
                  <a:pos x="13" y="69"/>
                </a:cxn>
                <a:cxn ang="0">
                  <a:pos x="12" y="63"/>
                </a:cxn>
                <a:cxn ang="0">
                  <a:pos x="12" y="56"/>
                </a:cxn>
                <a:cxn ang="0">
                  <a:pos x="13" y="43"/>
                </a:cxn>
                <a:cxn ang="0">
                  <a:pos x="13" y="43"/>
                </a:cxn>
              </a:cxnLst>
              <a:rect l="0" t="0" r="r" b="b"/>
              <a:pathLst>
                <a:path w="15" h="76">
                  <a:moveTo>
                    <a:pt x="13" y="43"/>
                  </a:moveTo>
                  <a:lnTo>
                    <a:pt x="13" y="43"/>
                  </a:lnTo>
                  <a:lnTo>
                    <a:pt x="15" y="2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2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0" y="59"/>
                  </a:lnTo>
                  <a:lnTo>
                    <a:pt x="0" y="65"/>
                  </a:lnTo>
                  <a:lnTo>
                    <a:pt x="3" y="72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5" y="76"/>
                  </a:lnTo>
                  <a:lnTo>
                    <a:pt x="9" y="76"/>
                  </a:lnTo>
                  <a:lnTo>
                    <a:pt x="12" y="74"/>
                  </a:lnTo>
                  <a:lnTo>
                    <a:pt x="13" y="73"/>
                  </a:lnTo>
                  <a:lnTo>
                    <a:pt x="13" y="72"/>
                  </a:lnTo>
                  <a:lnTo>
                    <a:pt x="13" y="69"/>
                  </a:lnTo>
                  <a:lnTo>
                    <a:pt x="13" y="69"/>
                  </a:lnTo>
                  <a:lnTo>
                    <a:pt x="12" y="63"/>
                  </a:lnTo>
                  <a:lnTo>
                    <a:pt x="12" y="56"/>
                  </a:lnTo>
                  <a:lnTo>
                    <a:pt x="13" y="43"/>
                  </a:lnTo>
                  <a:lnTo>
                    <a:pt x="13" y="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0" name="chenying0907 837"/>
            <p:cNvSpPr>
              <a:spLocks/>
            </p:cNvSpPr>
            <p:nvPr/>
          </p:nvSpPr>
          <p:spPr bwMode="auto">
            <a:xfrm>
              <a:off x="4522788" y="3714751"/>
              <a:ext cx="6350" cy="19050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6" y="5"/>
                </a:cxn>
                <a:cxn ang="0">
                  <a:pos x="16" y="3"/>
                </a:cxn>
                <a:cxn ang="0">
                  <a:pos x="15" y="1"/>
                </a:cxn>
                <a:cxn ang="0">
                  <a:pos x="11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3" y="14"/>
                </a:cxn>
                <a:cxn ang="0">
                  <a:pos x="2" y="25"/>
                </a:cxn>
                <a:cxn ang="0">
                  <a:pos x="0" y="34"/>
                </a:cxn>
                <a:cxn ang="0">
                  <a:pos x="0" y="39"/>
                </a:cxn>
                <a:cxn ang="0">
                  <a:pos x="2" y="44"/>
                </a:cxn>
                <a:cxn ang="0">
                  <a:pos x="2" y="44"/>
                </a:cxn>
                <a:cxn ang="0">
                  <a:pos x="3" y="47"/>
                </a:cxn>
                <a:cxn ang="0">
                  <a:pos x="4" y="48"/>
                </a:cxn>
                <a:cxn ang="0">
                  <a:pos x="8" y="48"/>
                </a:cxn>
                <a:cxn ang="0">
                  <a:pos x="12" y="46"/>
                </a:cxn>
                <a:cxn ang="0">
                  <a:pos x="12" y="44"/>
                </a:cxn>
                <a:cxn ang="0">
                  <a:pos x="12" y="42"/>
                </a:cxn>
                <a:cxn ang="0">
                  <a:pos x="12" y="42"/>
                </a:cxn>
                <a:cxn ang="0">
                  <a:pos x="11" y="37"/>
                </a:cxn>
                <a:cxn ang="0">
                  <a:pos x="11" y="33"/>
                </a:cxn>
                <a:cxn ang="0">
                  <a:pos x="14" y="24"/>
                </a:cxn>
                <a:cxn ang="0">
                  <a:pos x="15" y="14"/>
                </a:cxn>
                <a:cxn ang="0">
                  <a:pos x="16" y="5"/>
                </a:cxn>
                <a:cxn ang="0">
                  <a:pos x="16" y="5"/>
                </a:cxn>
              </a:cxnLst>
              <a:rect l="0" t="0" r="r" b="b"/>
              <a:pathLst>
                <a:path w="16" h="48">
                  <a:moveTo>
                    <a:pt x="16" y="5"/>
                  </a:moveTo>
                  <a:lnTo>
                    <a:pt x="16" y="5"/>
                  </a:lnTo>
                  <a:lnTo>
                    <a:pt x="16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14"/>
                  </a:lnTo>
                  <a:lnTo>
                    <a:pt x="2" y="25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3" y="47"/>
                  </a:lnTo>
                  <a:lnTo>
                    <a:pt x="4" y="48"/>
                  </a:lnTo>
                  <a:lnTo>
                    <a:pt x="8" y="48"/>
                  </a:lnTo>
                  <a:lnTo>
                    <a:pt x="12" y="46"/>
                  </a:lnTo>
                  <a:lnTo>
                    <a:pt x="12" y="44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1" y="37"/>
                  </a:lnTo>
                  <a:lnTo>
                    <a:pt x="11" y="33"/>
                  </a:lnTo>
                  <a:lnTo>
                    <a:pt x="14" y="24"/>
                  </a:lnTo>
                  <a:lnTo>
                    <a:pt x="15" y="14"/>
                  </a:lnTo>
                  <a:lnTo>
                    <a:pt x="16" y="5"/>
                  </a:lnTo>
                  <a:lnTo>
                    <a:pt x="16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1" name="chenying0907 838"/>
            <p:cNvSpPr>
              <a:spLocks/>
            </p:cNvSpPr>
            <p:nvPr/>
          </p:nvSpPr>
          <p:spPr bwMode="auto">
            <a:xfrm>
              <a:off x="4538663" y="3703638"/>
              <a:ext cx="4763" cy="190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41"/>
                </a:cxn>
                <a:cxn ang="0">
                  <a:pos x="1" y="44"/>
                </a:cxn>
                <a:cxn ang="0">
                  <a:pos x="5" y="45"/>
                </a:cxn>
                <a:cxn ang="0">
                  <a:pos x="9" y="44"/>
                </a:cxn>
                <a:cxn ang="0">
                  <a:pos x="10" y="41"/>
                </a:cxn>
                <a:cxn ang="0">
                  <a:pos x="10" y="4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45">
                  <a:moveTo>
                    <a:pt x="0" y="5"/>
                  </a:moveTo>
                  <a:lnTo>
                    <a:pt x="0" y="40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1" y="44"/>
                  </a:lnTo>
                  <a:lnTo>
                    <a:pt x="5" y="45"/>
                  </a:lnTo>
                  <a:lnTo>
                    <a:pt x="9" y="44"/>
                  </a:lnTo>
                  <a:lnTo>
                    <a:pt x="10" y="41"/>
                  </a:lnTo>
                  <a:lnTo>
                    <a:pt x="10" y="4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2" name="chenying0907 839"/>
            <p:cNvSpPr>
              <a:spLocks/>
            </p:cNvSpPr>
            <p:nvPr/>
          </p:nvSpPr>
          <p:spPr bwMode="auto">
            <a:xfrm>
              <a:off x="4575176" y="3678238"/>
              <a:ext cx="6350" cy="19050"/>
            </a:xfrm>
            <a:custGeom>
              <a:avLst/>
              <a:gdLst/>
              <a:ahLst/>
              <a:cxnLst>
                <a:cxn ang="0">
                  <a:pos x="16" y="42"/>
                </a:cxn>
                <a:cxn ang="0">
                  <a:pos x="16" y="42"/>
                </a:cxn>
                <a:cxn ang="0">
                  <a:pos x="13" y="33"/>
                </a:cxn>
                <a:cxn ang="0">
                  <a:pos x="12" y="2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3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25"/>
                </a:cxn>
                <a:cxn ang="0">
                  <a:pos x="2" y="36"/>
                </a:cxn>
                <a:cxn ang="0">
                  <a:pos x="4" y="45"/>
                </a:cxn>
                <a:cxn ang="0">
                  <a:pos x="4" y="45"/>
                </a:cxn>
                <a:cxn ang="0">
                  <a:pos x="5" y="48"/>
                </a:cxn>
                <a:cxn ang="0">
                  <a:pos x="8" y="49"/>
                </a:cxn>
                <a:cxn ang="0">
                  <a:pos x="12" y="49"/>
                </a:cxn>
                <a:cxn ang="0">
                  <a:pos x="14" y="46"/>
                </a:cxn>
                <a:cxn ang="0">
                  <a:pos x="16" y="45"/>
                </a:cxn>
                <a:cxn ang="0">
                  <a:pos x="16" y="42"/>
                </a:cxn>
                <a:cxn ang="0">
                  <a:pos x="16" y="42"/>
                </a:cxn>
              </a:cxnLst>
              <a:rect l="0" t="0" r="r" b="b"/>
              <a:pathLst>
                <a:path w="16" h="49">
                  <a:moveTo>
                    <a:pt x="16" y="42"/>
                  </a:moveTo>
                  <a:lnTo>
                    <a:pt x="16" y="42"/>
                  </a:lnTo>
                  <a:lnTo>
                    <a:pt x="13" y="33"/>
                  </a:lnTo>
                  <a:lnTo>
                    <a:pt x="12" y="2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25"/>
                  </a:lnTo>
                  <a:lnTo>
                    <a:pt x="2" y="36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5" y="48"/>
                  </a:lnTo>
                  <a:lnTo>
                    <a:pt x="8" y="49"/>
                  </a:lnTo>
                  <a:lnTo>
                    <a:pt x="12" y="49"/>
                  </a:lnTo>
                  <a:lnTo>
                    <a:pt x="14" y="46"/>
                  </a:lnTo>
                  <a:lnTo>
                    <a:pt x="16" y="45"/>
                  </a:lnTo>
                  <a:lnTo>
                    <a:pt x="16" y="42"/>
                  </a:lnTo>
                  <a:lnTo>
                    <a:pt x="16" y="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3" name="chenying0907 840"/>
            <p:cNvSpPr>
              <a:spLocks/>
            </p:cNvSpPr>
            <p:nvPr/>
          </p:nvSpPr>
          <p:spPr bwMode="auto">
            <a:xfrm>
              <a:off x="4592638" y="3678238"/>
              <a:ext cx="6350" cy="17463"/>
            </a:xfrm>
            <a:custGeom>
              <a:avLst/>
              <a:gdLst/>
              <a:ahLst/>
              <a:cxnLst>
                <a:cxn ang="0">
                  <a:pos x="15" y="34"/>
                </a:cxn>
                <a:cxn ang="0">
                  <a:pos x="15" y="34"/>
                </a:cxn>
                <a:cxn ang="0">
                  <a:pos x="13" y="28"/>
                </a:cxn>
                <a:cxn ang="0">
                  <a:pos x="11" y="2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1" y="3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21"/>
                </a:cxn>
                <a:cxn ang="0">
                  <a:pos x="2" y="29"/>
                </a:cxn>
                <a:cxn ang="0">
                  <a:pos x="4" y="37"/>
                </a:cxn>
                <a:cxn ang="0">
                  <a:pos x="4" y="37"/>
                </a:cxn>
                <a:cxn ang="0">
                  <a:pos x="5" y="40"/>
                </a:cxn>
                <a:cxn ang="0">
                  <a:pos x="7" y="41"/>
                </a:cxn>
                <a:cxn ang="0">
                  <a:pos x="11" y="41"/>
                </a:cxn>
                <a:cxn ang="0">
                  <a:pos x="14" y="38"/>
                </a:cxn>
                <a:cxn ang="0">
                  <a:pos x="15" y="37"/>
                </a:cxn>
                <a:cxn ang="0">
                  <a:pos x="15" y="34"/>
                </a:cxn>
                <a:cxn ang="0">
                  <a:pos x="15" y="34"/>
                </a:cxn>
              </a:cxnLst>
              <a:rect l="0" t="0" r="r" b="b"/>
              <a:pathLst>
                <a:path w="15" h="41">
                  <a:moveTo>
                    <a:pt x="15" y="34"/>
                  </a:moveTo>
                  <a:lnTo>
                    <a:pt x="15" y="34"/>
                  </a:lnTo>
                  <a:lnTo>
                    <a:pt x="13" y="28"/>
                  </a:lnTo>
                  <a:lnTo>
                    <a:pt x="11" y="20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21"/>
                  </a:lnTo>
                  <a:lnTo>
                    <a:pt x="2" y="29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5" y="40"/>
                  </a:lnTo>
                  <a:lnTo>
                    <a:pt x="7" y="41"/>
                  </a:lnTo>
                  <a:lnTo>
                    <a:pt x="11" y="41"/>
                  </a:lnTo>
                  <a:lnTo>
                    <a:pt x="14" y="38"/>
                  </a:lnTo>
                  <a:lnTo>
                    <a:pt x="15" y="37"/>
                  </a:lnTo>
                  <a:lnTo>
                    <a:pt x="15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4" name="chenying0907 841"/>
            <p:cNvSpPr>
              <a:spLocks/>
            </p:cNvSpPr>
            <p:nvPr/>
          </p:nvSpPr>
          <p:spPr bwMode="auto">
            <a:xfrm>
              <a:off x="4608513" y="3670301"/>
              <a:ext cx="4763" cy="19050"/>
            </a:xfrm>
            <a:custGeom>
              <a:avLst/>
              <a:gdLst/>
              <a:ahLst/>
              <a:cxnLst>
                <a:cxn ang="0">
                  <a:pos x="12" y="22"/>
                </a:cxn>
                <a:cxn ang="0">
                  <a:pos x="12" y="22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13" y="4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25"/>
                </a:cxn>
                <a:cxn ang="0">
                  <a:pos x="0" y="34"/>
                </a:cxn>
                <a:cxn ang="0">
                  <a:pos x="3" y="43"/>
                </a:cxn>
                <a:cxn ang="0">
                  <a:pos x="3" y="43"/>
                </a:cxn>
                <a:cxn ang="0">
                  <a:pos x="4" y="44"/>
                </a:cxn>
                <a:cxn ang="0">
                  <a:pos x="5" y="46"/>
                </a:cxn>
                <a:cxn ang="0">
                  <a:pos x="8" y="46"/>
                </a:cxn>
                <a:cxn ang="0">
                  <a:pos x="9" y="44"/>
                </a:cxn>
                <a:cxn ang="0">
                  <a:pos x="13" y="42"/>
                </a:cxn>
                <a:cxn ang="0">
                  <a:pos x="13" y="39"/>
                </a:cxn>
                <a:cxn ang="0">
                  <a:pos x="13" y="36"/>
                </a:cxn>
                <a:cxn ang="0">
                  <a:pos x="13" y="36"/>
                </a:cxn>
                <a:cxn ang="0">
                  <a:pos x="12" y="34"/>
                </a:cxn>
                <a:cxn ang="0">
                  <a:pos x="12" y="30"/>
                </a:cxn>
                <a:cxn ang="0">
                  <a:pos x="12" y="22"/>
                </a:cxn>
                <a:cxn ang="0">
                  <a:pos x="12" y="22"/>
                </a:cxn>
              </a:cxnLst>
              <a:rect l="0" t="0" r="r" b="b"/>
              <a:pathLst>
                <a:path w="13" h="46">
                  <a:moveTo>
                    <a:pt x="12" y="22"/>
                  </a:moveTo>
                  <a:lnTo>
                    <a:pt x="12" y="22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2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4" y="44"/>
                  </a:lnTo>
                  <a:lnTo>
                    <a:pt x="5" y="46"/>
                  </a:lnTo>
                  <a:lnTo>
                    <a:pt x="8" y="46"/>
                  </a:lnTo>
                  <a:lnTo>
                    <a:pt x="9" y="44"/>
                  </a:lnTo>
                  <a:lnTo>
                    <a:pt x="13" y="42"/>
                  </a:lnTo>
                  <a:lnTo>
                    <a:pt x="13" y="39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2" y="22"/>
                  </a:lnTo>
                  <a:lnTo>
                    <a:pt x="12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5" name="chenying0907 842"/>
            <p:cNvSpPr>
              <a:spLocks/>
            </p:cNvSpPr>
            <p:nvPr/>
          </p:nvSpPr>
          <p:spPr bwMode="auto">
            <a:xfrm>
              <a:off x="4629151" y="3640138"/>
              <a:ext cx="4763" cy="2222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0" y="54"/>
                </a:cxn>
                <a:cxn ang="0">
                  <a:pos x="2" y="55"/>
                </a:cxn>
                <a:cxn ang="0">
                  <a:pos x="5" y="56"/>
                </a:cxn>
                <a:cxn ang="0">
                  <a:pos x="9" y="55"/>
                </a:cxn>
                <a:cxn ang="0">
                  <a:pos x="11" y="54"/>
                </a:cxn>
                <a:cxn ang="0">
                  <a:pos x="12" y="51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1" y="3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2" h="56">
                  <a:moveTo>
                    <a:pt x="0" y="5"/>
                  </a:moveTo>
                  <a:lnTo>
                    <a:pt x="0" y="51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5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2" y="51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6" name="chenying0907 843"/>
            <p:cNvSpPr>
              <a:spLocks/>
            </p:cNvSpPr>
            <p:nvPr/>
          </p:nvSpPr>
          <p:spPr bwMode="auto">
            <a:xfrm>
              <a:off x="4648201" y="3641726"/>
              <a:ext cx="6350" cy="1746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1"/>
                </a:cxn>
                <a:cxn ang="0">
                  <a:pos x="4" y="35"/>
                </a:cxn>
                <a:cxn ang="0">
                  <a:pos x="4" y="35"/>
                </a:cxn>
                <a:cxn ang="0">
                  <a:pos x="4" y="38"/>
                </a:cxn>
                <a:cxn ang="0">
                  <a:pos x="5" y="40"/>
                </a:cxn>
                <a:cxn ang="0">
                  <a:pos x="9" y="42"/>
                </a:cxn>
                <a:cxn ang="0">
                  <a:pos x="13" y="40"/>
                </a:cxn>
                <a:cxn ang="0">
                  <a:pos x="14" y="38"/>
                </a:cxn>
                <a:cxn ang="0">
                  <a:pos x="16" y="35"/>
                </a:cxn>
                <a:cxn ang="0">
                  <a:pos x="16" y="35"/>
                </a:cxn>
                <a:cxn ang="0">
                  <a:pos x="13" y="21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16" h="42">
                  <a:moveTo>
                    <a:pt x="12" y="5"/>
                  </a:moveTo>
                  <a:lnTo>
                    <a:pt x="12" y="5"/>
                  </a:lnTo>
                  <a:lnTo>
                    <a:pt x="10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1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8"/>
                  </a:lnTo>
                  <a:lnTo>
                    <a:pt x="5" y="40"/>
                  </a:lnTo>
                  <a:lnTo>
                    <a:pt x="9" y="42"/>
                  </a:lnTo>
                  <a:lnTo>
                    <a:pt x="13" y="40"/>
                  </a:lnTo>
                  <a:lnTo>
                    <a:pt x="14" y="38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3" y="21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7" name="chenying0907 844"/>
            <p:cNvSpPr>
              <a:spLocks/>
            </p:cNvSpPr>
            <p:nvPr/>
          </p:nvSpPr>
          <p:spPr bwMode="auto">
            <a:xfrm>
              <a:off x="4668838" y="3640138"/>
              <a:ext cx="4763" cy="142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34"/>
                </a:cxn>
                <a:cxn ang="0">
                  <a:pos x="1" y="37"/>
                </a:cxn>
                <a:cxn ang="0">
                  <a:pos x="5" y="38"/>
                </a:cxn>
                <a:cxn ang="0">
                  <a:pos x="9" y="37"/>
                </a:cxn>
                <a:cxn ang="0">
                  <a:pos x="10" y="34"/>
                </a:cxn>
                <a:cxn ang="0">
                  <a:pos x="10" y="33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38">
                  <a:moveTo>
                    <a:pt x="0" y="5"/>
                  </a:moveTo>
                  <a:lnTo>
                    <a:pt x="0" y="33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5" y="38"/>
                  </a:lnTo>
                  <a:lnTo>
                    <a:pt x="9" y="37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8" name="chenying0907 845"/>
            <p:cNvSpPr>
              <a:spLocks/>
            </p:cNvSpPr>
            <p:nvPr/>
          </p:nvSpPr>
          <p:spPr bwMode="auto">
            <a:xfrm>
              <a:off x="4689476" y="3586163"/>
              <a:ext cx="6350" cy="23813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7" y="1"/>
                </a:cxn>
                <a:cxn ang="0">
                  <a:pos x="4" y="6"/>
                </a:cxn>
                <a:cxn ang="0">
                  <a:pos x="1" y="13"/>
                </a:cxn>
                <a:cxn ang="0">
                  <a:pos x="1" y="19"/>
                </a:cxn>
                <a:cxn ang="0">
                  <a:pos x="0" y="26"/>
                </a:cxn>
                <a:cxn ang="0">
                  <a:pos x="1" y="51"/>
                </a:cxn>
                <a:cxn ang="0">
                  <a:pos x="1" y="51"/>
                </a:cxn>
                <a:cxn ang="0">
                  <a:pos x="2" y="53"/>
                </a:cxn>
                <a:cxn ang="0">
                  <a:pos x="4" y="56"/>
                </a:cxn>
                <a:cxn ang="0">
                  <a:pos x="7" y="57"/>
                </a:cxn>
                <a:cxn ang="0">
                  <a:pos x="11" y="56"/>
                </a:cxn>
                <a:cxn ang="0">
                  <a:pos x="13" y="53"/>
                </a:cxn>
                <a:cxn ang="0">
                  <a:pos x="13" y="51"/>
                </a:cxn>
                <a:cxn ang="0">
                  <a:pos x="13" y="51"/>
                </a:cxn>
                <a:cxn ang="0">
                  <a:pos x="13" y="31"/>
                </a:cxn>
                <a:cxn ang="0">
                  <a:pos x="13" y="31"/>
                </a:cxn>
                <a:cxn ang="0">
                  <a:pos x="11" y="19"/>
                </a:cxn>
                <a:cxn ang="0">
                  <a:pos x="13" y="14"/>
                </a:cxn>
                <a:cxn ang="0">
                  <a:pos x="15" y="10"/>
                </a:cxn>
                <a:cxn ang="0">
                  <a:pos x="15" y="10"/>
                </a:cxn>
                <a:cxn ang="0">
                  <a:pos x="17" y="8"/>
                </a:cxn>
                <a:cxn ang="0">
                  <a:pos x="17" y="5"/>
                </a:cxn>
                <a:cxn ang="0">
                  <a:pos x="14" y="1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7" y="1"/>
                </a:cxn>
                <a:cxn ang="0">
                  <a:pos x="7" y="1"/>
                </a:cxn>
              </a:cxnLst>
              <a:rect l="0" t="0" r="r" b="b"/>
              <a:pathLst>
                <a:path w="17" h="57">
                  <a:moveTo>
                    <a:pt x="7" y="1"/>
                  </a:moveTo>
                  <a:lnTo>
                    <a:pt x="7" y="1"/>
                  </a:lnTo>
                  <a:lnTo>
                    <a:pt x="4" y="6"/>
                  </a:lnTo>
                  <a:lnTo>
                    <a:pt x="1" y="13"/>
                  </a:lnTo>
                  <a:lnTo>
                    <a:pt x="1" y="19"/>
                  </a:lnTo>
                  <a:lnTo>
                    <a:pt x="0" y="26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2" y="53"/>
                  </a:lnTo>
                  <a:lnTo>
                    <a:pt x="4" y="56"/>
                  </a:lnTo>
                  <a:lnTo>
                    <a:pt x="7" y="57"/>
                  </a:lnTo>
                  <a:lnTo>
                    <a:pt x="11" y="56"/>
                  </a:lnTo>
                  <a:lnTo>
                    <a:pt x="13" y="53"/>
                  </a:lnTo>
                  <a:lnTo>
                    <a:pt x="13" y="51"/>
                  </a:lnTo>
                  <a:lnTo>
                    <a:pt x="13" y="5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1" y="19"/>
                  </a:lnTo>
                  <a:lnTo>
                    <a:pt x="13" y="14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7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9" name="chenying0907 846"/>
            <p:cNvSpPr>
              <a:spLocks/>
            </p:cNvSpPr>
            <p:nvPr/>
          </p:nvSpPr>
          <p:spPr bwMode="auto">
            <a:xfrm>
              <a:off x="4702176" y="3587751"/>
              <a:ext cx="9525" cy="2540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5" y="17"/>
                </a:cxn>
                <a:cxn ang="0">
                  <a:pos x="1" y="31"/>
                </a:cxn>
                <a:cxn ang="0">
                  <a:pos x="0" y="38"/>
                </a:cxn>
                <a:cxn ang="0">
                  <a:pos x="0" y="44"/>
                </a:cxn>
                <a:cxn ang="0">
                  <a:pos x="1" y="51"/>
                </a:cxn>
                <a:cxn ang="0">
                  <a:pos x="2" y="57"/>
                </a:cxn>
                <a:cxn ang="0">
                  <a:pos x="2" y="57"/>
                </a:cxn>
                <a:cxn ang="0">
                  <a:pos x="4" y="60"/>
                </a:cxn>
                <a:cxn ang="0">
                  <a:pos x="6" y="61"/>
                </a:cxn>
                <a:cxn ang="0">
                  <a:pos x="7" y="61"/>
                </a:cxn>
                <a:cxn ang="0">
                  <a:pos x="10" y="60"/>
                </a:cxn>
                <a:cxn ang="0">
                  <a:pos x="13" y="57"/>
                </a:cxn>
                <a:cxn ang="0">
                  <a:pos x="13" y="55"/>
                </a:cxn>
                <a:cxn ang="0">
                  <a:pos x="13" y="52"/>
                </a:cxn>
                <a:cxn ang="0">
                  <a:pos x="13" y="52"/>
                </a:cxn>
                <a:cxn ang="0">
                  <a:pos x="11" y="47"/>
                </a:cxn>
                <a:cxn ang="0">
                  <a:pos x="10" y="40"/>
                </a:cxn>
                <a:cxn ang="0">
                  <a:pos x="11" y="35"/>
                </a:cxn>
                <a:cxn ang="0">
                  <a:pos x="13" y="28"/>
                </a:cxn>
                <a:cxn ang="0">
                  <a:pos x="17" y="18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21" y="5"/>
                </a:cxn>
                <a:cxn ang="0">
                  <a:pos x="21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3" y="1"/>
                </a:cxn>
                <a:cxn ang="0">
                  <a:pos x="11" y="2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21" h="61">
                  <a:moveTo>
                    <a:pt x="10" y="4"/>
                  </a:moveTo>
                  <a:lnTo>
                    <a:pt x="10" y="4"/>
                  </a:lnTo>
                  <a:lnTo>
                    <a:pt x="5" y="17"/>
                  </a:lnTo>
                  <a:lnTo>
                    <a:pt x="1" y="31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1" y="51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4" y="60"/>
                  </a:lnTo>
                  <a:lnTo>
                    <a:pt x="6" y="61"/>
                  </a:lnTo>
                  <a:lnTo>
                    <a:pt x="7" y="61"/>
                  </a:lnTo>
                  <a:lnTo>
                    <a:pt x="10" y="60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1" y="47"/>
                  </a:lnTo>
                  <a:lnTo>
                    <a:pt x="10" y="40"/>
                  </a:lnTo>
                  <a:lnTo>
                    <a:pt x="11" y="35"/>
                  </a:lnTo>
                  <a:lnTo>
                    <a:pt x="13" y="28"/>
                  </a:lnTo>
                  <a:lnTo>
                    <a:pt x="17" y="18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0" name="chenying0907 847"/>
            <p:cNvSpPr>
              <a:spLocks/>
            </p:cNvSpPr>
            <p:nvPr/>
          </p:nvSpPr>
          <p:spPr bwMode="auto">
            <a:xfrm>
              <a:off x="4721226" y="3589338"/>
              <a:ext cx="6350" cy="25400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17" y="5"/>
                </a:cxn>
                <a:cxn ang="0">
                  <a:pos x="17" y="2"/>
                </a:cxn>
                <a:cxn ang="0">
                  <a:pos x="16" y="1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7" y="2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4" y="18"/>
                </a:cxn>
                <a:cxn ang="0">
                  <a:pos x="2" y="31"/>
                </a:cxn>
                <a:cxn ang="0">
                  <a:pos x="0" y="37"/>
                </a:cxn>
                <a:cxn ang="0">
                  <a:pos x="0" y="44"/>
                </a:cxn>
                <a:cxn ang="0">
                  <a:pos x="2" y="51"/>
                </a:cxn>
                <a:cxn ang="0">
                  <a:pos x="3" y="57"/>
                </a:cxn>
                <a:cxn ang="0">
                  <a:pos x="3" y="57"/>
                </a:cxn>
                <a:cxn ang="0">
                  <a:pos x="4" y="60"/>
                </a:cxn>
                <a:cxn ang="0">
                  <a:pos x="7" y="60"/>
                </a:cxn>
                <a:cxn ang="0">
                  <a:pos x="8" y="61"/>
                </a:cxn>
                <a:cxn ang="0">
                  <a:pos x="11" y="60"/>
                </a:cxn>
                <a:cxn ang="0">
                  <a:pos x="14" y="56"/>
                </a:cxn>
                <a:cxn ang="0">
                  <a:pos x="14" y="54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12" y="47"/>
                </a:cxn>
                <a:cxn ang="0">
                  <a:pos x="11" y="40"/>
                </a:cxn>
                <a:cxn ang="0">
                  <a:pos x="14" y="28"/>
                </a:cxn>
                <a:cxn ang="0">
                  <a:pos x="16" y="17"/>
                </a:cxn>
                <a:cxn ang="0">
                  <a:pos x="17" y="5"/>
                </a:cxn>
                <a:cxn ang="0">
                  <a:pos x="17" y="5"/>
                </a:cxn>
              </a:cxnLst>
              <a:rect l="0" t="0" r="r" b="b"/>
              <a:pathLst>
                <a:path w="17" h="61">
                  <a:moveTo>
                    <a:pt x="17" y="5"/>
                  </a:moveTo>
                  <a:lnTo>
                    <a:pt x="17" y="5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5"/>
                  </a:lnTo>
                  <a:lnTo>
                    <a:pt x="7" y="5"/>
                  </a:lnTo>
                  <a:lnTo>
                    <a:pt x="4" y="18"/>
                  </a:lnTo>
                  <a:lnTo>
                    <a:pt x="2" y="31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2" y="51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4" y="60"/>
                  </a:lnTo>
                  <a:lnTo>
                    <a:pt x="7" y="60"/>
                  </a:lnTo>
                  <a:lnTo>
                    <a:pt x="8" y="61"/>
                  </a:lnTo>
                  <a:lnTo>
                    <a:pt x="11" y="60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47"/>
                  </a:lnTo>
                  <a:lnTo>
                    <a:pt x="11" y="40"/>
                  </a:lnTo>
                  <a:lnTo>
                    <a:pt x="14" y="28"/>
                  </a:lnTo>
                  <a:lnTo>
                    <a:pt x="16" y="17"/>
                  </a:lnTo>
                  <a:lnTo>
                    <a:pt x="17" y="5"/>
                  </a:lnTo>
                  <a:lnTo>
                    <a:pt x="17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1" name="chenying0907 848"/>
            <p:cNvSpPr>
              <a:spLocks/>
            </p:cNvSpPr>
            <p:nvPr/>
          </p:nvSpPr>
          <p:spPr bwMode="auto">
            <a:xfrm>
              <a:off x="4748213" y="3521076"/>
              <a:ext cx="3175" cy="301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0" y="73"/>
                </a:cxn>
                <a:cxn ang="0">
                  <a:pos x="1" y="75"/>
                </a:cxn>
                <a:cxn ang="0">
                  <a:pos x="5" y="76"/>
                </a:cxn>
                <a:cxn ang="0">
                  <a:pos x="9" y="75"/>
                </a:cxn>
                <a:cxn ang="0">
                  <a:pos x="11" y="73"/>
                </a:cxn>
                <a:cxn ang="0">
                  <a:pos x="12" y="71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1" y="3"/>
                </a:cxn>
                <a:cxn ang="0">
                  <a:pos x="9" y="2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2" h="76">
                  <a:moveTo>
                    <a:pt x="0" y="5"/>
                  </a:moveTo>
                  <a:lnTo>
                    <a:pt x="0" y="71"/>
                  </a:lnTo>
                  <a:lnTo>
                    <a:pt x="0" y="71"/>
                  </a:lnTo>
                  <a:lnTo>
                    <a:pt x="0" y="73"/>
                  </a:lnTo>
                  <a:lnTo>
                    <a:pt x="1" y="75"/>
                  </a:lnTo>
                  <a:lnTo>
                    <a:pt x="5" y="76"/>
                  </a:lnTo>
                  <a:lnTo>
                    <a:pt x="9" y="75"/>
                  </a:lnTo>
                  <a:lnTo>
                    <a:pt x="11" y="73"/>
                  </a:lnTo>
                  <a:lnTo>
                    <a:pt x="12" y="71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3"/>
                  </a:lnTo>
                  <a:lnTo>
                    <a:pt x="9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2" name="chenying0907 849"/>
            <p:cNvSpPr>
              <a:spLocks/>
            </p:cNvSpPr>
            <p:nvPr/>
          </p:nvSpPr>
          <p:spPr bwMode="auto">
            <a:xfrm>
              <a:off x="4762501" y="3519488"/>
              <a:ext cx="6350" cy="25400"/>
            </a:xfrm>
            <a:custGeom>
              <a:avLst/>
              <a:gdLst/>
              <a:ahLst/>
              <a:cxnLst>
                <a:cxn ang="0">
                  <a:pos x="14" y="53"/>
                </a:cxn>
                <a:cxn ang="0">
                  <a:pos x="14" y="53"/>
                </a:cxn>
                <a:cxn ang="0">
                  <a:pos x="13" y="47"/>
                </a:cxn>
                <a:cxn ang="0">
                  <a:pos x="12" y="41"/>
                </a:cxn>
                <a:cxn ang="0">
                  <a:pos x="11" y="29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1" y="2"/>
                </a:cxn>
                <a:cxn ang="0">
                  <a:pos x="7" y="0"/>
                </a:cxn>
                <a:cxn ang="0">
                  <a:pos x="3" y="2"/>
                </a:cxn>
                <a:cxn ang="0">
                  <a:pos x="1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33"/>
                </a:cxn>
                <a:cxn ang="0">
                  <a:pos x="1" y="46"/>
                </a:cxn>
                <a:cxn ang="0">
                  <a:pos x="3" y="53"/>
                </a:cxn>
                <a:cxn ang="0">
                  <a:pos x="5" y="58"/>
                </a:cxn>
                <a:cxn ang="0">
                  <a:pos x="5" y="58"/>
                </a:cxn>
                <a:cxn ang="0">
                  <a:pos x="7" y="60"/>
                </a:cxn>
                <a:cxn ang="0">
                  <a:pos x="8" y="62"/>
                </a:cxn>
                <a:cxn ang="0">
                  <a:pos x="11" y="62"/>
                </a:cxn>
                <a:cxn ang="0">
                  <a:pos x="12" y="60"/>
                </a:cxn>
                <a:cxn ang="0">
                  <a:pos x="14" y="58"/>
                </a:cxn>
                <a:cxn ang="0">
                  <a:pos x="16" y="55"/>
                </a:cxn>
                <a:cxn ang="0">
                  <a:pos x="14" y="53"/>
                </a:cxn>
                <a:cxn ang="0">
                  <a:pos x="14" y="53"/>
                </a:cxn>
              </a:cxnLst>
              <a:rect l="0" t="0" r="r" b="b"/>
              <a:pathLst>
                <a:path w="16" h="62">
                  <a:moveTo>
                    <a:pt x="14" y="53"/>
                  </a:moveTo>
                  <a:lnTo>
                    <a:pt x="14" y="53"/>
                  </a:lnTo>
                  <a:lnTo>
                    <a:pt x="13" y="47"/>
                  </a:lnTo>
                  <a:lnTo>
                    <a:pt x="12" y="41"/>
                  </a:lnTo>
                  <a:lnTo>
                    <a:pt x="11" y="29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1" y="2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3"/>
                  </a:lnTo>
                  <a:lnTo>
                    <a:pt x="1" y="46"/>
                  </a:lnTo>
                  <a:lnTo>
                    <a:pt x="3" y="53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7" y="60"/>
                  </a:lnTo>
                  <a:lnTo>
                    <a:pt x="8" y="62"/>
                  </a:lnTo>
                  <a:lnTo>
                    <a:pt x="11" y="62"/>
                  </a:lnTo>
                  <a:lnTo>
                    <a:pt x="12" y="60"/>
                  </a:lnTo>
                  <a:lnTo>
                    <a:pt x="14" y="58"/>
                  </a:lnTo>
                  <a:lnTo>
                    <a:pt x="16" y="55"/>
                  </a:lnTo>
                  <a:lnTo>
                    <a:pt x="14" y="53"/>
                  </a:lnTo>
                  <a:lnTo>
                    <a:pt x="14" y="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3" name="chenying0907 850"/>
            <p:cNvSpPr>
              <a:spLocks/>
            </p:cNvSpPr>
            <p:nvPr/>
          </p:nvSpPr>
          <p:spPr bwMode="auto">
            <a:xfrm>
              <a:off x="4776788" y="3514726"/>
              <a:ext cx="6350" cy="22225"/>
            </a:xfrm>
            <a:custGeom>
              <a:avLst/>
              <a:gdLst/>
              <a:ahLst/>
              <a:cxnLst>
                <a:cxn ang="0">
                  <a:pos x="15" y="47"/>
                </a:cxn>
                <a:cxn ang="0">
                  <a:pos x="15" y="47"/>
                </a:cxn>
                <a:cxn ang="0">
                  <a:pos x="14" y="43"/>
                </a:cxn>
                <a:cxn ang="0">
                  <a:pos x="13" y="38"/>
                </a:cxn>
                <a:cxn ang="0">
                  <a:pos x="11" y="26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30"/>
                </a:cxn>
                <a:cxn ang="0">
                  <a:pos x="1" y="42"/>
                </a:cxn>
                <a:cxn ang="0">
                  <a:pos x="4" y="48"/>
                </a:cxn>
                <a:cxn ang="0">
                  <a:pos x="6" y="54"/>
                </a:cxn>
                <a:cxn ang="0">
                  <a:pos x="6" y="54"/>
                </a:cxn>
                <a:cxn ang="0">
                  <a:pos x="8" y="55"/>
                </a:cxn>
                <a:cxn ang="0">
                  <a:pos x="10" y="56"/>
                </a:cxn>
                <a:cxn ang="0">
                  <a:pos x="14" y="55"/>
                </a:cxn>
                <a:cxn ang="0">
                  <a:pos x="17" y="52"/>
                </a:cxn>
                <a:cxn ang="0">
                  <a:pos x="17" y="50"/>
                </a:cxn>
                <a:cxn ang="0">
                  <a:pos x="15" y="47"/>
                </a:cxn>
                <a:cxn ang="0">
                  <a:pos x="15" y="47"/>
                </a:cxn>
              </a:cxnLst>
              <a:rect l="0" t="0" r="r" b="b"/>
              <a:pathLst>
                <a:path w="17" h="56">
                  <a:moveTo>
                    <a:pt x="15" y="47"/>
                  </a:moveTo>
                  <a:lnTo>
                    <a:pt x="15" y="47"/>
                  </a:lnTo>
                  <a:lnTo>
                    <a:pt x="14" y="43"/>
                  </a:lnTo>
                  <a:lnTo>
                    <a:pt x="13" y="38"/>
                  </a:lnTo>
                  <a:lnTo>
                    <a:pt x="11" y="26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30"/>
                  </a:lnTo>
                  <a:lnTo>
                    <a:pt x="1" y="42"/>
                  </a:lnTo>
                  <a:lnTo>
                    <a:pt x="4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8" y="55"/>
                  </a:lnTo>
                  <a:lnTo>
                    <a:pt x="10" y="56"/>
                  </a:lnTo>
                  <a:lnTo>
                    <a:pt x="14" y="55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5" y="47"/>
                  </a:lnTo>
                  <a:lnTo>
                    <a:pt x="15" y="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4" name="chenying0907 851"/>
            <p:cNvSpPr>
              <a:spLocks/>
            </p:cNvSpPr>
            <p:nvPr/>
          </p:nvSpPr>
          <p:spPr bwMode="auto">
            <a:xfrm>
              <a:off x="4498976" y="3473451"/>
              <a:ext cx="7938" cy="22225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9" y="4"/>
                </a:cxn>
                <a:cxn ang="0">
                  <a:pos x="5" y="15"/>
                </a:cxn>
                <a:cxn ang="0">
                  <a:pos x="1" y="27"/>
                </a:cxn>
                <a:cxn ang="0">
                  <a:pos x="0" y="40"/>
                </a:cxn>
                <a:cxn ang="0">
                  <a:pos x="0" y="47"/>
                </a:cxn>
                <a:cxn ang="0">
                  <a:pos x="1" y="52"/>
                </a:cxn>
                <a:cxn ang="0">
                  <a:pos x="1" y="52"/>
                </a:cxn>
                <a:cxn ang="0">
                  <a:pos x="2" y="55"/>
                </a:cxn>
                <a:cxn ang="0">
                  <a:pos x="4" y="56"/>
                </a:cxn>
                <a:cxn ang="0">
                  <a:pos x="8" y="56"/>
                </a:cxn>
                <a:cxn ang="0">
                  <a:pos x="12" y="53"/>
                </a:cxn>
                <a:cxn ang="0">
                  <a:pos x="13" y="52"/>
                </a:cxn>
                <a:cxn ang="0">
                  <a:pos x="12" y="49"/>
                </a:cxn>
                <a:cxn ang="0">
                  <a:pos x="12" y="49"/>
                </a:cxn>
                <a:cxn ang="0">
                  <a:pos x="12" y="44"/>
                </a:cxn>
                <a:cxn ang="0">
                  <a:pos x="12" y="39"/>
                </a:cxn>
                <a:cxn ang="0">
                  <a:pos x="13" y="27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5"/>
                </a:cxn>
                <a:cxn ang="0">
                  <a:pos x="19" y="2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4"/>
                </a:cxn>
                <a:cxn ang="0">
                  <a:pos x="9" y="4"/>
                </a:cxn>
              </a:cxnLst>
              <a:rect l="0" t="0" r="r" b="b"/>
              <a:pathLst>
                <a:path w="19" h="56">
                  <a:moveTo>
                    <a:pt x="9" y="4"/>
                  </a:moveTo>
                  <a:lnTo>
                    <a:pt x="9" y="4"/>
                  </a:lnTo>
                  <a:lnTo>
                    <a:pt x="5" y="15"/>
                  </a:lnTo>
                  <a:lnTo>
                    <a:pt x="1" y="27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2" y="55"/>
                  </a:lnTo>
                  <a:lnTo>
                    <a:pt x="4" y="56"/>
                  </a:lnTo>
                  <a:lnTo>
                    <a:pt x="8" y="56"/>
                  </a:lnTo>
                  <a:lnTo>
                    <a:pt x="12" y="53"/>
                  </a:lnTo>
                  <a:lnTo>
                    <a:pt x="13" y="52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4"/>
                  </a:lnTo>
                  <a:lnTo>
                    <a:pt x="12" y="39"/>
                  </a:lnTo>
                  <a:lnTo>
                    <a:pt x="13" y="27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9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9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5" name="chenying0907 852"/>
            <p:cNvSpPr>
              <a:spLocks/>
            </p:cNvSpPr>
            <p:nvPr/>
          </p:nvSpPr>
          <p:spPr bwMode="auto">
            <a:xfrm>
              <a:off x="4521201" y="3486151"/>
              <a:ext cx="7938" cy="38100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2"/>
                </a:cxn>
                <a:cxn ang="0">
                  <a:pos x="4" y="10"/>
                </a:cxn>
                <a:cxn ang="0">
                  <a:pos x="2" y="18"/>
                </a:cxn>
                <a:cxn ang="0">
                  <a:pos x="2" y="26"/>
                </a:cxn>
                <a:cxn ang="0">
                  <a:pos x="2" y="34"/>
                </a:cxn>
                <a:cxn ang="0">
                  <a:pos x="2" y="34"/>
                </a:cxn>
                <a:cxn ang="0">
                  <a:pos x="2" y="48"/>
                </a:cxn>
                <a:cxn ang="0">
                  <a:pos x="1" y="61"/>
                </a:cxn>
                <a:cxn ang="0">
                  <a:pos x="0" y="75"/>
                </a:cxn>
                <a:cxn ang="0">
                  <a:pos x="0" y="89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1" y="94"/>
                </a:cxn>
                <a:cxn ang="0">
                  <a:pos x="5" y="95"/>
                </a:cxn>
                <a:cxn ang="0">
                  <a:pos x="9" y="94"/>
                </a:cxn>
                <a:cxn ang="0">
                  <a:pos x="10" y="91"/>
                </a:cxn>
                <a:cxn ang="0">
                  <a:pos x="10" y="89"/>
                </a:cxn>
                <a:cxn ang="0">
                  <a:pos x="10" y="89"/>
                </a:cxn>
                <a:cxn ang="0">
                  <a:pos x="13" y="66"/>
                </a:cxn>
                <a:cxn ang="0">
                  <a:pos x="14" y="45"/>
                </a:cxn>
                <a:cxn ang="0">
                  <a:pos x="14" y="45"/>
                </a:cxn>
                <a:cxn ang="0">
                  <a:pos x="14" y="35"/>
                </a:cxn>
                <a:cxn ang="0">
                  <a:pos x="13" y="26"/>
                </a:cxn>
                <a:cxn ang="0">
                  <a:pos x="14" y="17"/>
                </a:cxn>
                <a:cxn ang="0">
                  <a:pos x="16" y="13"/>
                </a:cxn>
                <a:cxn ang="0">
                  <a:pos x="18" y="9"/>
                </a:cxn>
                <a:cxn ang="0">
                  <a:pos x="18" y="9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6" y="1"/>
                </a:cxn>
                <a:cxn ang="0">
                  <a:pos x="12" y="0"/>
                </a:cxn>
                <a:cxn ang="0">
                  <a:pos x="9" y="1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18" h="95">
                  <a:moveTo>
                    <a:pt x="8" y="2"/>
                  </a:moveTo>
                  <a:lnTo>
                    <a:pt x="8" y="2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2" y="26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48"/>
                  </a:lnTo>
                  <a:lnTo>
                    <a:pt x="1" y="61"/>
                  </a:lnTo>
                  <a:lnTo>
                    <a:pt x="0" y="75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1" y="94"/>
                  </a:lnTo>
                  <a:lnTo>
                    <a:pt x="5" y="95"/>
                  </a:lnTo>
                  <a:lnTo>
                    <a:pt x="9" y="94"/>
                  </a:lnTo>
                  <a:lnTo>
                    <a:pt x="10" y="91"/>
                  </a:lnTo>
                  <a:lnTo>
                    <a:pt x="10" y="89"/>
                  </a:lnTo>
                  <a:lnTo>
                    <a:pt x="10" y="89"/>
                  </a:lnTo>
                  <a:lnTo>
                    <a:pt x="13" y="66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4" y="35"/>
                  </a:lnTo>
                  <a:lnTo>
                    <a:pt x="13" y="26"/>
                  </a:lnTo>
                  <a:lnTo>
                    <a:pt x="14" y="17"/>
                  </a:lnTo>
                  <a:lnTo>
                    <a:pt x="16" y="13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9" y="1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6" name="chenying0907 853"/>
            <p:cNvSpPr>
              <a:spLocks/>
            </p:cNvSpPr>
            <p:nvPr/>
          </p:nvSpPr>
          <p:spPr bwMode="auto">
            <a:xfrm>
              <a:off x="4540251" y="3524251"/>
              <a:ext cx="6350" cy="30163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4" y="5"/>
                </a:cxn>
                <a:cxn ang="0">
                  <a:pos x="3" y="38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2" y="72"/>
                </a:cxn>
                <a:cxn ang="0">
                  <a:pos x="3" y="75"/>
                </a:cxn>
                <a:cxn ang="0">
                  <a:pos x="7" y="76"/>
                </a:cxn>
                <a:cxn ang="0">
                  <a:pos x="11" y="75"/>
                </a:cxn>
                <a:cxn ang="0">
                  <a:pos x="12" y="72"/>
                </a:cxn>
                <a:cxn ang="0">
                  <a:pos x="12" y="71"/>
                </a:cxn>
                <a:cxn ang="0">
                  <a:pos x="12" y="71"/>
                </a:cxn>
                <a:cxn ang="0">
                  <a:pos x="15" y="38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6" y="3"/>
                </a:cxn>
                <a:cxn ang="0">
                  <a:pos x="15" y="1"/>
                </a:cxn>
                <a:cxn ang="0">
                  <a:pos x="11" y="0"/>
                </a:cxn>
                <a:cxn ang="0">
                  <a:pos x="7" y="1"/>
                </a:cxn>
                <a:cxn ang="0">
                  <a:pos x="5" y="3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16" h="76">
                  <a:moveTo>
                    <a:pt x="4" y="5"/>
                  </a:moveTo>
                  <a:lnTo>
                    <a:pt x="4" y="5"/>
                  </a:lnTo>
                  <a:lnTo>
                    <a:pt x="3" y="3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" y="72"/>
                  </a:lnTo>
                  <a:lnTo>
                    <a:pt x="3" y="75"/>
                  </a:lnTo>
                  <a:lnTo>
                    <a:pt x="7" y="76"/>
                  </a:lnTo>
                  <a:lnTo>
                    <a:pt x="11" y="75"/>
                  </a:lnTo>
                  <a:lnTo>
                    <a:pt x="12" y="72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5" y="38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5" y="3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7" name="chenying0907 854"/>
            <p:cNvSpPr>
              <a:spLocks/>
            </p:cNvSpPr>
            <p:nvPr/>
          </p:nvSpPr>
          <p:spPr bwMode="auto">
            <a:xfrm>
              <a:off x="4629151" y="3451226"/>
              <a:ext cx="4763" cy="254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2" y="63"/>
                </a:cxn>
                <a:cxn ang="0">
                  <a:pos x="5" y="65"/>
                </a:cxn>
                <a:cxn ang="0">
                  <a:pos x="9" y="63"/>
                </a:cxn>
                <a:cxn ang="0">
                  <a:pos x="11" y="62"/>
                </a:cxn>
                <a:cxn ang="0">
                  <a:pos x="12" y="59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1" y="4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2" h="65">
                  <a:moveTo>
                    <a:pt x="0" y="7"/>
                  </a:moveTo>
                  <a:lnTo>
                    <a:pt x="0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2" y="63"/>
                  </a:lnTo>
                  <a:lnTo>
                    <a:pt x="5" y="65"/>
                  </a:lnTo>
                  <a:lnTo>
                    <a:pt x="9" y="63"/>
                  </a:lnTo>
                  <a:lnTo>
                    <a:pt x="11" y="62"/>
                  </a:lnTo>
                  <a:lnTo>
                    <a:pt x="12" y="59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1" y="4"/>
                  </a:lnTo>
                  <a:lnTo>
                    <a:pt x="9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8" name="chenying0907 855"/>
            <p:cNvSpPr>
              <a:spLocks/>
            </p:cNvSpPr>
            <p:nvPr/>
          </p:nvSpPr>
          <p:spPr bwMode="auto">
            <a:xfrm>
              <a:off x="4657726" y="3457576"/>
              <a:ext cx="6350" cy="20638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4"/>
                </a:cxn>
                <a:cxn ang="0">
                  <a:pos x="3" y="14"/>
                </a:cxn>
                <a:cxn ang="0">
                  <a:pos x="1" y="25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1" y="49"/>
                </a:cxn>
                <a:cxn ang="0">
                  <a:pos x="3" y="51"/>
                </a:cxn>
                <a:cxn ang="0">
                  <a:pos x="7" y="52"/>
                </a:cxn>
                <a:cxn ang="0">
                  <a:pos x="11" y="51"/>
                </a:cxn>
                <a:cxn ang="0">
                  <a:pos x="12" y="49"/>
                </a:cxn>
                <a:cxn ang="0">
                  <a:pos x="12" y="47"/>
                </a:cxn>
                <a:cxn ang="0">
                  <a:pos x="12" y="47"/>
                </a:cxn>
                <a:cxn ang="0">
                  <a:pos x="13" y="27"/>
                </a:cxn>
                <a:cxn ang="0">
                  <a:pos x="13" y="17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4"/>
                </a:cxn>
                <a:cxn ang="0">
                  <a:pos x="15" y="2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6" h="52">
                  <a:moveTo>
                    <a:pt x="4" y="4"/>
                  </a:moveTo>
                  <a:lnTo>
                    <a:pt x="4" y="4"/>
                  </a:lnTo>
                  <a:lnTo>
                    <a:pt x="3" y="14"/>
                  </a:lnTo>
                  <a:lnTo>
                    <a:pt x="1" y="25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49"/>
                  </a:lnTo>
                  <a:lnTo>
                    <a:pt x="3" y="51"/>
                  </a:lnTo>
                  <a:lnTo>
                    <a:pt x="7" y="52"/>
                  </a:lnTo>
                  <a:lnTo>
                    <a:pt x="11" y="51"/>
                  </a:lnTo>
                  <a:lnTo>
                    <a:pt x="12" y="49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3" y="27"/>
                  </a:lnTo>
                  <a:lnTo>
                    <a:pt x="13" y="17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9" name="chenying0907 856"/>
            <p:cNvSpPr>
              <a:spLocks/>
            </p:cNvSpPr>
            <p:nvPr/>
          </p:nvSpPr>
          <p:spPr bwMode="auto">
            <a:xfrm>
              <a:off x="4686301" y="3459163"/>
              <a:ext cx="4763" cy="2857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4" y="5"/>
                </a:cxn>
                <a:cxn ang="0">
                  <a:pos x="2" y="19"/>
                </a:cxn>
                <a:cxn ang="0">
                  <a:pos x="0" y="27"/>
                </a:cxn>
                <a:cxn ang="0">
                  <a:pos x="0" y="35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2" y="70"/>
                </a:cxn>
                <a:cxn ang="0">
                  <a:pos x="6" y="72"/>
                </a:cxn>
                <a:cxn ang="0">
                  <a:pos x="10" y="70"/>
                </a:cxn>
                <a:cxn ang="0">
                  <a:pos x="11" y="68"/>
                </a:cxn>
                <a:cxn ang="0">
                  <a:pos x="11" y="66"/>
                </a:cxn>
                <a:cxn ang="0">
                  <a:pos x="11" y="35"/>
                </a:cxn>
                <a:cxn ang="0">
                  <a:pos x="11" y="35"/>
                </a:cxn>
                <a:cxn ang="0">
                  <a:pos x="12" y="27"/>
                </a:cxn>
                <a:cxn ang="0">
                  <a:pos x="14" y="1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2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4" y="2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15" h="72">
                  <a:moveTo>
                    <a:pt x="4" y="5"/>
                  </a:moveTo>
                  <a:lnTo>
                    <a:pt x="4" y="5"/>
                  </a:lnTo>
                  <a:lnTo>
                    <a:pt x="2" y="19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10" y="70"/>
                  </a:lnTo>
                  <a:lnTo>
                    <a:pt x="11" y="68"/>
                  </a:lnTo>
                  <a:lnTo>
                    <a:pt x="11" y="66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2" y="27"/>
                  </a:lnTo>
                  <a:lnTo>
                    <a:pt x="14" y="1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0" name="chenying0907 857"/>
            <p:cNvSpPr>
              <a:spLocks/>
            </p:cNvSpPr>
            <p:nvPr/>
          </p:nvSpPr>
          <p:spPr bwMode="auto">
            <a:xfrm>
              <a:off x="4621213" y="3276601"/>
              <a:ext cx="4763" cy="2222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9" y="2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8"/>
                </a:cxn>
                <a:cxn ang="0">
                  <a:pos x="4" y="51"/>
                </a:cxn>
                <a:cxn ang="0">
                  <a:pos x="4" y="51"/>
                </a:cxn>
                <a:cxn ang="0">
                  <a:pos x="4" y="54"/>
                </a:cxn>
                <a:cxn ang="0">
                  <a:pos x="5" y="55"/>
                </a:cxn>
                <a:cxn ang="0">
                  <a:pos x="9" y="56"/>
                </a:cxn>
                <a:cxn ang="0">
                  <a:pos x="13" y="55"/>
                </a:cxn>
                <a:cxn ang="0">
                  <a:pos x="14" y="54"/>
                </a:cxn>
                <a:cxn ang="0">
                  <a:pos x="14" y="51"/>
                </a:cxn>
                <a:cxn ang="0">
                  <a:pos x="14" y="51"/>
                </a:cxn>
                <a:cxn ang="0">
                  <a:pos x="13" y="28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14" h="56">
                  <a:moveTo>
                    <a:pt x="10" y="5"/>
                  </a:moveTo>
                  <a:lnTo>
                    <a:pt x="10" y="5"/>
                  </a:lnTo>
                  <a:lnTo>
                    <a:pt x="10" y="3"/>
                  </a:lnTo>
                  <a:lnTo>
                    <a:pt x="9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8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4" y="54"/>
                  </a:lnTo>
                  <a:lnTo>
                    <a:pt x="5" y="55"/>
                  </a:lnTo>
                  <a:lnTo>
                    <a:pt x="9" y="56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3" y="28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1" name="chenying0907 858"/>
            <p:cNvSpPr>
              <a:spLocks/>
            </p:cNvSpPr>
            <p:nvPr/>
          </p:nvSpPr>
          <p:spPr bwMode="auto">
            <a:xfrm>
              <a:off x="4646613" y="3281363"/>
              <a:ext cx="7938" cy="19050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3"/>
                </a:cxn>
                <a:cxn ang="0">
                  <a:pos x="3" y="22"/>
                </a:cxn>
                <a:cxn ang="0">
                  <a:pos x="1" y="33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0" y="46"/>
                </a:cxn>
                <a:cxn ang="0">
                  <a:pos x="1" y="47"/>
                </a:cxn>
                <a:cxn ang="0">
                  <a:pos x="5" y="48"/>
                </a:cxn>
                <a:cxn ang="0">
                  <a:pos x="9" y="47"/>
                </a:cxn>
                <a:cxn ang="0">
                  <a:pos x="11" y="46"/>
                </a:cxn>
                <a:cxn ang="0">
                  <a:pos x="12" y="43"/>
                </a:cxn>
                <a:cxn ang="0">
                  <a:pos x="12" y="43"/>
                </a:cxn>
                <a:cxn ang="0">
                  <a:pos x="12" y="34"/>
                </a:cxn>
                <a:cxn ang="0">
                  <a:pos x="14" y="25"/>
                </a:cxn>
                <a:cxn ang="0">
                  <a:pos x="20" y="7"/>
                </a:cxn>
                <a:cxn ang="0">
                  <a:pos x="20" y="7"/>
                </a:cxn>
                <a:cxn ang="0">
                  <a:pos x="20" y="4"/>
                </a:cxn>
                <a:cxn ang="0">
                  <a:pos x="18" y="1"/>
                </a:cxn>
                <a:cxn ang="0">
                  <a:pos x="16" y="0"/>
                </a:cxn>
                <a:cxn ang="0">
                  <a:pos x="11" y="0"/>
                </a:cxn>
                <a:cxn ang="0">
                  <a:pos x="9" y="1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20" h="48">
                  <a:moveTo>
                    <a:pt x="8" y="3"/>
                  </a:moveTo>
                  <a:lnTo>
                    <a:pt x="8" y="3"/>
                  </a:lnTo>
                  <a:lnTo>
                    <a:pt x="3" y="22"/>
                  </a:lnTo>
                  <a:lnTo>
                    <a:pt x="1" y="3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1" y="47"/>
                  </a:lnTo>
                  <a:lnTo>
                    <a:pt x="5" y="48"/>
                  </a:lnTo>
                  <a:lnTo>
                    <a:pt x="9" y="47"/>
                  </a:lnTo>
                  <a:lnTo>
                    <a:pt x="11" y="46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34"/>
                  </a:lnTo>
                  <a:lnTo>
                    <a:pt x="14" y="2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4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8" y="3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2" name="chenying0907 859"/>
            <p:cNvSpPr>
              <a:spLocks/>
            </p:cNvSpPr>
            <p:nvPr/>
          </p:nvSpPr>
          <p:spPr bwMode="auto">
            <a:xfrm>
              <a:off x="4673601" y="3286126"/>
              <a:ext cx="6350" cy="22225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4" y="6"/>
                </a:cxn>
                <a:cxn ang="0">
                  <a:pos x="3" y="29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1" y="54"/>
                </a:cxn>
                <a:cxn ang="0">
                  <a:pos x="3" y="55"/>
                </a:cxn>
                <a:cxn ang="0">
                  <a:pos x="7" y="58"/>
                </a:cxn>
                <a:cxn ang="0">
                  <a:pos x="11" y="55"/>
                </a:cxn>
                <a:cxn ang="0">
                  <a:pos x="12" y="54"/>
                </a:cxn>
                <a:cxn ang="0">
                  <a:pos x="12" y="51"/>
                </a:cxn>
                <a:cxn ang="0">
                  <a:pos x="12" y="51"/>
                </a:cxn>
                <a:cxn ang="0">
                  <a:pos x="14" y="29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1" y="0"/>
                </a:cxn>
                <a:cxn ang="0">
                  <a:pos x="7" y="2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16" h="58">
                  <a:moveTo>
                    <a:pt x="4" y="6"/>
                  </a:moveTo>
                  <a:lnTo>
                    <a:pt x="4" y="6"/>
                  </a:lnTo>
                  <a:lnTo>
                    <a:pt x="3" y="29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" y="54"/>
                  </a:lnTo>
                  <a:lnTo>
                    <a:pt x="3" y="55"/>
                  </a:lnTo>
                  <a:lnTo>
                    <a:pt x="7" y="58"/>
                  </a:lnTo>
                  <a:lnTo>
                    <a:pt x="11" y="55"/>
                  </a:lnTo>
                  <a:lnTo>
                    <a:pt x="12" y="54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4" y="29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2"/>
                  </a:lnTo>
                  <a:lnTo>
                    <a:pt x="5" y="4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3" name="chenying0907 860"/>
            <p:cNvSpPr>
              <a:spLocks/>
            </p:cNvSpPr>
            <p:nvPr/>
          </p:nvSpPr>
          <p:spPr bwMode="auto">
            <a:xfrm>
              <a:off x="4757738" y="3371851"/>
              <a:ext cx="4763" cy="269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2" y="65"/>
                </a:cxn>
                <a:cxn ang="0">
                  <a:pos x="3" y="66"/>
                </a:cxn>
                <a:cxn ang="0">
                  <a:pos x="7" y="68"/>
                </a:cxn>
                <a:cxn ang="0">
                  <a:pos x="11" y="66"/>
                </a:cxn>
                <a:cxn ang="0">
                  <a:pos x="12" y="65"/>
                </a:cxn>
                <a:cxn ang="0">
                  <a:pos x="12" y="62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2"/>
                </a:cxn>
                <a:cxn ang="0">
                  <a:pos x="11" y="1"/>
                </a:cxn>
                <a:cxn ang="0">
                  <a:pos x="7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2" h="68">
                  <a:moveTo>
                    <a:pt x="0" y="5"/>
                  </a:moveTo>
                  <a:lnTo>
                    <a:pt x="0" y="62"/>
                  </a:lnTo>
                  <a:lnTo>
                    <a:pt x="0" y="62"/>
                  </a:lnTo>
                  <a:lnTo>
                    <a:pt x="2" y="65"/>
                  </a:lnTo>
                  <a:lnTo>
                    <a:pt x="3" y="66"/>
                  </a:lnTo>
                  <a:lnTo>
                    <a:pt x="7" y="68"/>
                  </a:lnTo>
                  <a:lnTo>
                    <a:pt x="11" y="66"/>
                  </a:lnTo>
                  <a:lnTo>
                    <a:pt x="12" y="65"/>
                  </a:lnTo>
                  <a:lnTo>
                    <a:pt x="12" y="62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4" name="chenying0907 861"/>
            <p:cNvSpPr>
              <a:spLocks/>
            </p:cNvSpPr>
            <p:nvPr/>
          </p:nvSpPr>
          <p:spPr bwMode="auto">
            <a:xfrm>
              <a:off x="4781551" y="3379788"/>
              <a:ext cx="7938" cy="1428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4"/>
                </a:cxn>
                <a:cxn ang="0">
                  <a:pos x="4" y="14"/>
                </a:cxn>
                <a:cxn ang="0">
                  <a:pos x="1" y="26"/>
                </a:cxn>
                <a:cxn ang="0">
                  <a:pos x="1" y="26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4"/>
                </a:cxn>
                <a:cxn ang="0">
                  <a:pos x="5" y="35"/>
                </a:cxn>
                <a:cxn ang="0">
                  <a:pos x="8" y="35"/>
                </a:cxn>
                <a:cxn ang="0">
                  <a:pos x="9" y="34"/>
                </a:cxn>
                <a:cxn ang="0">
                  <a:pos x="10" y="31"/>
                </a:cxn>
                <a:cxn ang="0">
                  <a:pos x="10" y="31"/>
                </a:cxn>
                <a:cxn ang="0">
                  <a:pos x="14" y="21"/>
                </a:cxn>
                <a:cxn ang="0">
                  <a:pos x="18" y="9"/>
                </a:cxn>
                <a:cxn ang="0">
                  <a:pos x="18" y="9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18" h="35">
                  <a:moveTo>
                    <a:pt x="8" y="4"/>
                  </a:moveTo>
                  <a:lnTo>
                    <a:pt x="8" y="4"/>
                  </a:lnTo>
                  <a:lnTo>
                    <a:pt x="4" y="14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4"/>
                  </a:lnTo>
                  <a:lnTo>
                    <a:pt x="5" y="35"/>
                  </a:lnTo>
                  <a:lnTo>
                    <a:pt x="8" y="35"/>
                  </a:lnTo>
                  <a:lnTo>
                    <a:pt x="9" y="34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4" y="21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5" name="chenying0907 862"/>
            <p:cNvSpPr>
              <a:spLocks/>
            </p:cNvSpPr>
            <p:nvPr/>
          </p:nvSpPr>
          <p:spPr bwMode="auto">
            <a:xfrm>
              <a:off x="4351338" y="3216276"/>
              <a:ext cx="368300" cy="204788"/>
            </a:xfrm>
            <a:custGeom>
              <a:avLst/>
              <a:gdLst/>
              <a:ahLst/>
              <a:cxnLst>
                <a:cxn ang="0">
                  <a:pos x="865" y="427"/>
                </a:cxn>
                <a:cxn ang="0">
                  <a:pos x="804" y="438"/>
                </a:cxn>
                <a:cxn ang="0">
                  <a:pos x="707" y="431"/>
                </a:cxn>
                <a:cxn ang="0">
                  <a:pos x="576" y="403"/>
                </a:cxn>
                <a:cxn ang="0">
                  <a:pos x="508" y="378"/>
                </a:cxn>
                <a:cxn ang="0">
                  <a:pos x="437" y="336"/>
                </a:cxn>
                <a:cxn ang="0">
                  <a:pos x="418" y="323"/>
                </a:cxn>
                <a:cxn ang="0">
                  <a:pos x="407" y="319"/>
                </a:cxn>
                <a:cxn ang="0">
                  <a:pos x="384" y="329"/>
                </a:cxn>
                <a:cxn ang="0">
                  <a:pos x="365" y="348"/>
                </a:cxn>
                <a:cxn ang="0">
                  <a:pos x="343" y="377"/>
                </a:cxn>
                <a:cxn ang="0">
                  <a:pos x="274" y="431"/>
                </a:cxn>
                <a:cxn ang="0">
                  <a:pos x="228" y="457"/>
                </a:cxn>
                <a:cxn ang="0">
                  <a:pos x="159" y="470"/>
                </a:cxn>
                <a:cxn ang="0">
                  <a:pos x="96" y="451"/>
                </a:cxn>
                <a:cxn ang="0">
                  <a:pos x="53" y="400"/>
                </a:cxn>
                <a:cxn ang="0">
                  <a:pos x="45" y="355"/>
                </a:cxn>
                <a:cxn ang="0">
                  <a:pos x="63" y="308"/>
                </a:cxn>
                <a:cxn ang="0">
                  <a:pos x="121" y="250"/>
                </a:cxn>
                <a:cxn ang="0">
                  <a:pos x="185" y="198"/>
                </a:cxn>
                <a:cxn ang="0">
                  <a:pos x="255" y="140"/>
                </a:cxn>
                <a:cxn ang="0">
                  <a:pos x="334" y="76"/>
                </a:cxn>
                <a:cxn ang="0">
                  <a:pos x="393" y="58"/>
                </a:cxn>
                <a:cxn ang="0">
                  <a:pos x="541" y="55"/>
                </a:cxn>
                <a:cxn ang="0">
                  <a:pos x="648" y="54"/>
                </a:cxn>
                <a:cxn ang="0">
                  <a:pos x="773" y="49"/>
                </a:cxn>
                <a:cxn ang="0">
                  <a:pos x="811" y="59"/>
                </a:cxn>
                <a:cxn ang="0">
                  <a:pos x="838" y="49"/>
                </a:cxn>
                <a:cxn ang="0">
                  <a:pos x="839" y="25"/>
                </a:cxn>
                <a:cxn ang="0">
                  <a:pos x="824" y="9"/>
                </a:cxn>
                <a:cxn ang="0">
                  <a:pos x="784" y="3"/>
                </a:cxn>
                <a:cxn ang="0">
                  <a:pos x="610" y="8"/>
                </a:cxn>
                <a:cxn ang="0">
                  <a:pos x="512" y="11"/>
                </a:cxn>
                <a:cxn ang="0">
                  <a:pos x="384" y="12"/>
                </a:cxn>
                <a:cxn ang="0">
                  <a:pos x="323" y="29"/>
                </a:cxn>
                <a:cxn ang="0">
                  <a:pos x="267" y="67"/>
                </a:cxn>
                <a:cxn ang="0">
                  <a:pos x="68" y="236"/>
                </a:cxn>
                <a:cxn ang="0">
                  <a:pos x="24" y="285"/>
                </a:cxn>
                <a:cxn ang="0">
                  <a:pos x="6" y="330"/>
                </a:cxn>
                <a:cxn ang="0">
                  <a:pos x="2" y="378"/>
                </a:cxn>
                <a:cxn ang="0">
                  <a:pos x="11" y="419"/>
                </a:cxn>
                <a:cxn ang="0">
                  <a:pos x="33" y="461"/>
                </a:cxn>
                <a:cxn ang="0">
                  <a:pos x="68" y="493"/>
                </a:cxn>
                <a:cxn ang="0">
                  <a:pos x="112" y="513"/>
                </a:cxn>
                <a:cxn ang="0">
                  <a:pos x="159" y="516"/>
                </a:cxn>
                <a:cxn ang="0">
                  <a:pos x="238" y="499"/>
                </a:cxn>
                <a:cxn ang="0">
                  <a:pos x="284" y="479"/>
                </a:cxn>
                <a:cxn ang="0">
                  <a:pos x="363" y="419"/>
                </a:cxn>
                <a:cxn ang="0">
                  <a:pos x="395" y="389"/>
                </a:cxn>
                <a:cxn ang="0">
                  <a:pos x="405" y="373"/>
                </a:cxn>
                <a:cxn ang="0">
                  <a:pos x="435" y="385"/>
                </a:cxn>
                <a:cxn ang="0">
                  <a:pos x="508" y="429"/>
                </a:cxn>
                <a:cxn ang="0">
                  <a:pos x="588" y="451"/>
                </a:cxn>
                <a:cxn ang="0">
                  <a:pos x="696" y="476"/>
                </a:cxn>
                <a:cxn ang="0">
                  <a:pos x="811" y="484"/>
                </a:cxn>
                <a:cxn ang="0">
                  <a:pos x="874" y="472"/>
                </a:cxn>
                <a:cxn ang="0">
                  <a:pos x="916" y="453"/>
                </a:cxn>
                <a:cxn ang="0">
                  <a:pos x="925" y="437"/>
                </a:cxn>
                <a:cxn ang="0">
                  <a:pos x="917" y="414"/>
                </a:cxn>
                <a:cxn ang="0">
                  <a:pos x="902" y="410"/>
                </a:cxn>
              </a:cxnLst>
              <a:rect l="0" t="0" r="r" b="b"/>
              <a:pathLst>
                <a:path w="926" h="517">
                  <a:moveTo>
                    <a:pt x="892" y="412"/>
                  </a:moveTo>
                  <a:lnTo>
                    <a:pt x="892" y="412"/>
                  </a:lnTo>
                  <a:lnTo>
                    <a:pt x="879" y="420"/>
                  </a:lnTo>
                  <a:lnTo>
                    <a:pt x="865" y="427"/>
                  </a:lnTo>
                  <a:lnTo>
                    <a:pt x="849" y="432"/>
                  </a:lnTo>
                  <a:lnTo>
                    <a:pt x="835" y="436"/>
                  </a:lnTo>
                  <a:lnTo>
                    <a:pt x="819" y="437"/>
                  </a:lnTo>
                  <a:lnTo>
                    <a:pt x="804" y="438"/>
                  </a:lnTo>
                  <a:lnTo>
                    <a:pt x="788" y="438"/>
                  </a:lnTo>
                  <a:lnTo>
                    <a:pt x="771" y="438"/>
                  </a:lnTo>
                  <a:lnTo>
                    <a:pt x="739" y="436"/>
                  </a:lnTo>
                  <a:lnTo>
                    <a:pt x="707" y="431"/>
                  </a:lnTo>
                  <a:lnTo>
                    <a:pt x="647" y="419"/>
                  </a:lnTo>
                  <a:lnTo>
                    <a:pt x="647" y="419"/>
                  </a:lnTo>
                  <a:lnTo>
                    <a:pt x="611" y="412"/>
                  </a:lnTo>
                  <a:lnTo>
                    <a:pt x="576" y="403"/>
                  </a:lnTo>
                  <a:lnTo>
                    <a:pt x="542" y="393"/>
                  </a:lnTo>
                  <a:lnTo>
                    <a:pt x="525" y="386"/>
                  </a:lnTo>
                  <a:lnTo>
                    <a:pt x="508" y="378"/>
                  </a:lnTo>
                  <a:lnTo>
                    <a:pt x="508" y="378"/>
                  </a:lnTo>
                  <a:lnTo>
                    <a:pt x="488" y="368"/>
                  </a:lnTo>
                  <a:lnTo>
                    <a:pt x="467" y="355"/>
                  </a:lnTo>
                  <a:lnTo>
                    <a:pt x="448" y="342"/>
                  </a:lnTo>
                  <a:lnTo>
                    <a:pt x="437" y="336"/>
                  </a:lnTo>
                  <a:lnTo>
                    <a:pt x="427" y="331"/>
                  </a:lnTo>
                  <a:lnTo>
                    <a:pt x="427" y="331"/>
                  </a:lnTo>
                  <a:lnTo>
                    <a:pt x="423" y="327"/>
                  </a:lnTo>
                  <a:lnTo>
                    <a:pt x="418" y="323"/>
                  </a:lnTo>
                  <a:lnTo>
                    <a:pt x="418" y="323"/>
                  </a:lnTo>
                  <a:lnTo>
                    <a:pt x="412" y="321"/>
                  </a:lnTo>
                  <a:lnTo>
                    <a:pt x="407" y="319"/>
                  </a:lnTo>
                  <a:lnTo>
                    <a:pt x="407" y="319"/>
                  </a:lnTo>
                  <a:lnTo>
                    <a:pt x="399" y="318"/>
                  </a:lnTo>
                  <a:lnTo>
                    <a:pt x="393" y="321"/>
                  </a:lnTo>
                  <a:lnTo>
                    <a:pt x="388" y="323"/>
                  </a:lnTo>
                  <a:lnTo>
                    <a:pt x="384" y="329"/>
                  </a:lnTo>
                  <a:lnTo>
                    <a:pt x="384" y="329"/>
                  </a:lnTo>
                  <a:lnTo>
                    <a:pt x="376" y="334"/>
                  </a:lnTo>
                  <a:lnTo>
                    <a:pt x="371" y="340"/>
                  </a:lnTo>
                  <a:lnTo>
                    <a:pt x="365" y="348"/>
                  </a:lnTo>
                  <a:lnTo>
                    <a:pt x="360" y="356"/>
                  </a:lnTo>
                  <a:lnTo>
                    <a:pt x="360" y="356"/>
                  </a:lnTo>
                  <a:lnTo>
                    <a:pt x="354" y="366"/>
                  </a:lnTo>
                  <a:lnTo>
                    <a:pt x="343" y="377"/>
                  </a:lnTo>
                  <a:lnTo>
                    <a:pt x="333" y="387"/>
                  </a:lnTo>
                  <a:lnTo>
                    <a:pt x="321" y="397"/>
                  </a:lnTo>
                  <a:lnTo>
                    <a:pt x="296" y="415"/>
                  </a:lnTo>
                  <a:lnTo>
                    <a:pt x="274" y="431"/>
                  </a:lnTo>
                  <a:lnTo>
                    <a:pt x="274" y="431"/>
                  </a:lnTo>
                  <a:lnTo>
                    <a:pt x="259" y="441"/>
                  </a:lnTo>
                  <a:lnTo>
                    <a:pt x="244" y="450"/>
                  </a:lnTo>
                  <a:lnTo>
                    <a:pt x="228" y="457"/>
                  </a:lnTo>
                  <a:lnTo>
                    <a:pt x="211" y="463"/>
                  </a:lnTo>
                  <a:lnTo>
                    <a:pt x="193" y="467"/>
                  </a:lnTo>
                  <a:lnTo>
                    <a:pt x="176" y="468"/>
                  </a:lnTo>
                  <a:lnTo>
                    <a:pt x="159" y="470"/>
                  </a:lnTo>
                  <a:lnTo>
                    <a:pt x="142" y="467"/>
                  </a:lnTo>
                  <a:lnTo>
                    <a:pt x="126" y="465"/>
                  </a:lnTo>
                  <a:lnTo>
                    <a:pt x="110" y="459"/>
                  </a:lnTo>
                  <a:lnTo>
                    <a:pt x="96" y="451"/>
                  </a:lnTo>
                  <a:lnTo>
                    <a:pt x="83" y="442"/>
                  </a:lnTo>
                  <a:lnTo>
                    <a:pt x="71" y="431"/>
                  </a:lnTo>
                  <a:lnTo>
                    <a:pt x="61" y="416"/>
                  </a:lnTo>
                  <a:lnTo>
                    <a:pt x="53" y="400"/>
                  </a:lnTo>
                  <a:lnTo>
                    <a:pt x="47" y="382"/>
                  </a:lnTo>
                  <a:lnTo>
                    <a:pt x="47" y="382"/>
                  </a:lnTo>
                  <a:lnTo>
                    <a:pt x="45" y="368"/>
                  </a:lnTo>
                  <a:lnTo>
                    <a:pt x="45" y="355"/>
                  </a:lnTo>
                  <a:lnTo>
                    <a:pt x="47" y="342"/>
                  </a:lnTo>
                  <a:lnTo>
                    <a:pt x="51" y="330"/>
                  </a:lnTo>
                  <a:lnTo>
                    <a:pt x="57" y="318"/>
                  </a:lnTo>
                  <a:lnTo>
                    <a:pt x="63" y="308"/>
                  </a:lnTo>
                  <a:lnTo>
                    <a:pt x="71" y="297"/>
                  </a:lnTo>
                  <a:lnTo>
                    <a:pt x="80" y="287"/>
                  </a:lnTo>
                  <a:lnTo>
                    <a:pt x="100" y="268"/>
                  </a:lnTo>
                  <a:lnTo>
                    <a:pt x="121" y="250"/>
                  </a:lnTo>
                  <a:lnTo>
                    <a:pt x="143" y="233"/>
                  </a:lnTo>
                  <a:lnTo>
                    <a:pt x="161" y="217"/>
                  </a:lnTo>
                  <a:lnTo>
                    <a:pt x="161" y="217"/>
                  </a:lnTo>
                  <a:lnTo>
                    <a:pt x="185" y="198"/>
                  </a:lnTo>
                  <a:lnTo>
                    <a:pt x="208" y="179"/>
                  </a:lnTo>
                  <a:lnTo>
                    <a:pt x="233" y="160"/>
                  </a:lnTo>
                  <a:lnTo>
                    <a:pt x="255" y="140"/>
                  </a:lnTo>
                  <a:lnTo>
                    <a:pt x="255" y="140"/>
                  </a:lnTo>
                  <a:lnTo>
                    <a:pt x="280" y="117"/>
                  </a:lnTo>
                  <a:lnTo>
                    <a:pt x="306" y="96"/>
                  </a:lnTo>
                  <a:lnTo>
                    <a:pt x="320" y="85"/>
                  </a:lnTo>
                  <a:lnTo>
                    <a:pt x="334" y="76"/>
                  </a:lnTo>
                  <a:lnTo>
                    <a:pt x="348" y="70"/>
                  </a:lnTo>
                  <a:lnTo>
                    <a:pt x="365" y="64"/>
                  </a:lnTo>
                  <a:lnTo>
                    <a:pt x="365" y="64"/>
                  </a:lnTo>
                  <a:lnTo>
                    <a:pt x="393" y="58"/>
                  </a:lnTo>
                  <a:lnTo>
                    <a:pt x="422" y="54"/>
                  </a:lnTo>
                  <a:lnTo>
                    <a:pt x="452" y="53"/>
                  </a:lnTo>
                  <a:lnTo>
                    <a:pt x="480" y="54"/>
                  </a:lnTo>
                  <a:lnTo>
                    <a:pt x="541" y="55"/>
                  </a:lnTo>
                  <a:lnTo>
                    <a:pt x="569" y="56"/>
                  </a:lnTo>
                  <a:lnTo>
                    <a:pt x="598" y="56"/>
                  </a:lnTo>
                  <a:lnTo>
                    <a:pt x="598" y="56"/>
                  </a:lnTo>
                  <a:lnTo>
                    <a:pt x="648" y="54"/>
                  </a:lnTo>
                  <a:lnTo>
                    <a:pt x="698" y="50"/>
                  </a:lnTo>
                  <a:lnTo>
                    <a:pt x="724" y="47"/>
                  </a:lnTo>
                  <a:lnTo>
                    <a:pt x="749" y="47"/>
                  </a:lnTo>
                  <a:lnTo>
                    <a:pt x="773" y="49"/>
                  </a:lnTo>
                  <a:lnTo>
                    <a:pt x="798" y="50"/>
                  </a:lnTo>
                  <a:lnTo>
                    <a:pt x="798" y="50"/>
                  </a:lnTo>
                  <a:lnTo>
                    <a:pt x="804" y="55"/>
                  </a:lnTo>
                  <a:lnTo>
                    <a:pt x="811" y="59"/>
                  </a:lnTo>
                  <a:lnTo>
                    <a:pt x="818" y="59"/>
                  </a:lnTo>
                  <a:lnTo>
                    <a:pt x="826" y="58"/>
                  </a:lnTo>
                  <a:lnTo>
                    <a:pt x="832" y="54"/>
                  </a:lnTo>
                  <a:lnTo>
                    <a:pt x="838" y="49"/>
                  </a:lnTo>
                  <a:lnTo>
                    <a:pt x="840" y="42"/>
                  </a:lnTo>
                  <a:lnTo>
                    <a:pt x="840" y="38"/>
                  </a:lnTo>
                  <a:lnTo>
                    <a:pt x="840" y="33"/>
                  </a:lnTo>
                  <a:lnTo>
                    <a:pt x="839" y="25"/>
                  </a:lnTo>
                  <a:lnTo>
                    <a:pt x="839" y="25"/>
                  </a:lnTo>
                  <a:lnTo>
                    <a:pt x="836" y="19"/>
                  </a:lnTo>
                  <a:lnTo>
                    <a:pt x="831" y="13"/>
                  </a:lnTo>
                  <a:lnTo>
                    <a:pt x="824" y="9"/>
                  </a:lnTo>
                  <a:lnTo>
                    <a:pt x="818" y="7"/>
                  </a:lnTo>
                  <a:lnTo>
                    <a:pt x="818" y="7"/>
                  </a:lnTo>
                  <a:lnTo>
                    <a:pt x="801" y="4"/>
                  </a:lnTo>
                  <a:lnTo>
                    <a:pt x="784" y="3"/>
                  </a:lnTo>
                  <a:lnTo>
                    <a:pt x="750" y="0"/>
                  </a:lnTo>
                  <a:lnTo>
                    <a:pt x="716" y="2"/>
                  </a:lnTo>
                  <a:lnTo>
                    <a:pt x="681" y="3"/>
                  </a:lnTo>
                  <a:lnTo>
                    <a:pt x="610" y="8"/>
                  </a:lnTo>
                  <a:lnTo>
                    <a:pt x="575" y="11"/>
                  </a:lnTo>
                  <a:lnTo>
                    <a:pt x="542" y="12"/>
                  </a:lnTo>
                  <a:lnTo>
                    <a:pt x="542" y="12"/>
                  </a:lnTo>
                  <a:lnTo>
                    <a:pt x="512" y="11"/>
                  </a:lnTo>
                  <a:lnTo>
                    <a:pt x="480" y="11"/>
                  </a:lnTo>
                  <a:lnTo>
                    <a:pt x="448" y="9"/>
                  </a:lnTo>
                  <a:lnTo>
                    <a:pt x="415" y="9"/>
                  </a:lnTo>
                  <a:lnTo>
                    <a:pt x="384" y="12"/>
                  </a:lnTo>
                  <a:lnTo>
                    <a:pt x="368" y="15"/>
                  </a:lnTo>
                  <a:lnTo>
                    <a:pt x="352" y="19"/>
                  </a:lnTo>
                  <a:lnTo>
                    <a:pt x="338" y="24"/>
                  </a:lnTo>
                  <a:lnTo>
                    <a:pt x="323" y="29"/>
                  </a:lnTo>
                  <a:lnTo>
                    <a:pt x="309" y="37"/>
                  </a:lnTo>
                  <a:lnTo>
                    <a:pt x="296" y="45"/>
                  </a:lnTo>
                  <a:lnTo>
                    <a:pt x="296" y="45"/>
                  </a:lnTo>
                  <a:lnTo>
                    <a:pt x="267" y="67"/>
                  </a:lnTo>
                  <a:lnTo>
                    <a:pt x="238" y="90"/>
                  </a:lnTo>
                  <a:lnTo>
                    <a:pt x="181" y="139"/>
                  </a:lnTo>
                  <a:lnTo>
                    <a:pt x="68" y="236"/>
                  </a:lnTo>
                  <a:lnTo>
                    <a:pt x="68" y="236"/>
                  </a:lnTo>
                  <a:lnTo>
                    <a:pt x="47" y="255"/>
                  </a:lnTo>
                  <a:lnTo>
                    <a:pt x="40" y="266"/>
                  </a:lnTo>
                  <a:lnTo>
                    <a:pt x="32" y="275"/>
                  </a:lnTo>
                  <a:lnTo>
                    <a:pt x="24" y="285"/>
                  </a:lnTo>
                  <a:lnTo>
                    <a:pt x="17" y="296"/>
                  </a:lnTo>
                  <a:lnTo>
                    <a:pt x="12" y="308"/>
                  </a:lnTo>
                  <a:lnTo>
                    <a:pt x="8" y="318"/>
                  </a:lnTo>
                  <a:lnTo>
                    <a:pt x="6" y="330"/>
                  </a:lnTo>
                  <a:lnTo>
                    <a:pt x="3" y="342"/>
                  </a:lnTo>
                  <a:lnTo>
                    <a:pt x="2" y="353"/>
                  </a:lnTo>
                  <a:lnTo>
                    <a:pt x="0" y="366"/>
                  </a:lnTo>
                  <a:lnTo>
                    <a:pt x="2" y="378"/>
                  </a:lnTo>
                  <a:lnTo>
                    <a:pt x="3" y="391"/>
                  </a:lnTo>
                  <a:lnTo>
                    <a:pt x="7" y="406"/>
                  </a:lnTo>
                  <a:lnTo>
                    <a:pt x="11" y="419"/>
                  </a:lnTo>
                  <a:lnTo>
                    <a:pt x="11" y="419"/>
                  </a:lnTo>
                  <a:lnTo>
                    <a:pt x="15" y="431"/>
                  </a:lnTo>
                  <a:lnTo>
                    <a:pt x="20" y="441"/>
                  </a:lnTo>
                  <a:lnTo>
                    <a:pt x="27" y="450"/>
                  </a:lnTo>
                  <a:lnTo>
                    <a:pt x="33" y="461"/>
                  </a:lnTo>
                  <a:lnTo>
                    <a:pt x="41" y="470"/>
                  </a:lnTo>
                  <a:lnTo>
                    <a:pt x="49" y="478"/>
                  </a:lnTo>
                  <a:lnTo>
                    <a:pt x="58" y="485"/>
                  </a:lnTo>
                  <a:lnTo>
                    <a:pt x="68" y="493"/>
                  </a:lnTo>
                  <a:lnTo>
                    <a:pt x="79" y="499"/>
                  </a:lnTo>
                  <a:lnTo>
                    <a:pt x="89" y="505"/>
                  </a:lnTo>
                  <a:lnTo>
                    <a:pt x="100" y="509"/>
                  </a:lnTo>
                  <a:lnTo>
                    <a:pt x="112" y="513"/>
                  </a:lnTo>
                  <a:lnTo>
                    <a:pt x="123" y="516"/>
                  </a:lnTo>
                  <a:lnTo>
                    <a:pt x="135" y="517"/>
                  </a:lnTo>
                  <a:lnTo>
                    <a:pt x="147" y="517"/>
                  </a:lnTo>
                  <a:lnTo>
                    <a:pt x="159" y="516"/>
                  </a:lnTo>
                  <a:lnTo>
                    <a:pt x="159" y="516"/>
                  </a:lnTo>
                  <a:lnTo>
                    <a:pt x="191" y="510"/>
                  </a:lnTo>
                  <a:lnTo>
                    <a:pt x="223" y="502"/>
                  </a:lnTo>
                  <a:lnTo>
                    <a:pt x="238" y="499"/>
                  </a:lnTo>
                  <a:lnTo>
                    <a:pt x="254" y="493"/>
                  </a:lnTo>
                  <a:lnTo>
                    <a:pt x="269" y="487"/>
                  </a:lnTo>
                  <a:lnTo>
                    <a:pt x="284" y="479"/>
                  </a:lnTo>
                  <a:lnTo>
                    <a:pt x="284" y="479"/>
                  </a:lnTo>
                  <a:lnTo>
                    <a:pt x="297" y="471"/>
                  </a:lnTo>
                  <a:lnTo>
                    <a:pt x="312" y="461"/>
                  </a:lnTo>
                  <a:lnTo>
                    <a:pt x="337" y="440"/>
                  </a:lnTo>
                  <a:lnTo>
                    <a:pt x="363" y="419"/>
                  </a:lnTo>
                  <a:lnTo>
                    <a:pt x="388" y="398"/>
                  </a:lnTo>
                  <a:lnTo>
                    <a:pt x="388" y="398"/>
                  </a:lnTo>
                  <a:lnTo>
                    <a:pt x="393" y="393"/>
                  </a:lnTo>
                  <a:lnTo>
                    <a:pt x="395" y="389"/>
                  </a:lnTo>
                  <a:lnTo>
                    <a:pt x="399" y="381"/>
                  </a:lnTo>
                  <a:lnTo>
                    <a:pt x="401" y="378"/>
                  </a:lnTo>
                  <a:lnTo>
                    <a:pt x="402" y="376"/>
                  </a:lnTo>
                  <a:lnTo>
                    <a:pt x="405" y="373"/>
                  </a:lnTo>
                  <a:lnTo>
                    <a:pt x="408" y="373"/>
                  </a:lnTo>
                  <a:lnTo>
                    <a:pt x="408" y="373"/>
                  </a:lnTo>
                  <a:lnTo>
                    <a:pt x="422" y="378"/>
                  </a:lnTo>
                  <a:lnTo>
                    <a:pt x="435" y="385"/>
                  </a:lnTo>
                  <a:lnTo>
                    <a:pt x="458" y="400"/>
                  </a:lnTo>
                  <a:lnTo>
                    <a:pt x="483" y="416"/>
                  </a:lnTo>
                  <a:lnTo>
                    <a:pt x="496" y="423"/>
                  </a:lnTo>
                  <a:lnTo>
                    <a:pt x="508" y="429"/>
                  </a:lnTo>
                  <a:lnTo>
                    <a:pt x="508" y="429"/>
                  </a:lnTo>
                  <a:lnTo>
                    <a:pt x="528" y="436"/>
                  </a:lnTo>
                  <a:lnTo>
                    <a:pt x="547" y="442"/>
                  </a:lnTo>
                  <a:lnTo>
                    <a:pt x="588" y="451"/>
                  </a:lnTo>
                  <a:lnTo>
                    <a:pt x="627" y="461"/>
                  </a:lnTo>
                  <a:lnTo>
                    <a:pt x="667" y="470"/>
                  </a:lnTo>
                  <a:lnTo>
                    <a:pt x="667" y="470"/>
                  </a:lnTo>
                  <a:lnTo>
                    <a:pt x="696" y="476"/>
                  </a:lnTo>
                  <a:lnTo>
                    <a:pt x="728" y="482"/>
                  </a:lnTo>
                  <a:lnTo>
                    <a:pt x="760" y="484"/>
                  </a:lnTo>
                  <a:lnTo>
                    <a:pt x="794" y="485"/>
                  </a:lnTo>
                  <a:lnTo>
                    <a:pt x="811" y="484"/>
                  </a:lnTo>
                  <a:lnTo>
                    <a:pt x="827" y="483"/>
                  </a:lnTo>
                  <a:lnTo>
                    <a:pt x="843" y="480"/>
                  </a:lnTo>
                  <a:lnTo>
                    <a:pt x="858" y="476"/>
                  </a:lnTo>
                  <a:lnTo>
                    <a:pt x="874" y="472"/>
                  </a:lnTo>
                  <a:lnTo>
                    <a:pt x="889" y="466"/>
                  </a:lnTo>
                  <a:lnTo>
                    <a:pt x="903" y="459"/>
                  </a:lnTo>
                  <a:lnTo>
                    <a:pt x="916" y="453"/>
                  </a:lnTo>
                  <a:lnTo>
                    <a:pt x="916" y="453"/>
                  </a:lnTo>
                  <a:lnTo>
                    <a:pt x="920" y="449"/>
                  </a:lnTo>
                  <a:lnTo>
                    <a:pt x="923" y="445"/>
                  </a:lnTo>
                  <a:lnTo>
                    <a:pt x="924" y="441"/>
                  </a:lnTo>
                  <a:lnTo>
                    <a:pt x="925" y="437"/>
                  </a:lnTo>
                  <a:lnTo>
                    <a:pt x="926" y="432"/>
                  </a:lnTo>
                  <a:lnTo>
                    <a:pt x="925" y="428"/>
                  </a:lnTo>
                  <a:lnTo>
                    <a:pt x="923" y="420"/>
                  </a:lnTo>
                  <a:lnTo>
                    <a:pt x="917" y="414"/>
                  </a:lnTo>
                  <a:lnTo>
                    <a:pt x="913" y="411"/>
                  </a:lnTo>
                  <a:lnTo>
                    <a:pt x="909" y="410"/>
                  </a:lnTo>
                  <a:lnTo>
                    <a:pt x="906" y="408"/>
                  </a:lnTo>
                  <a:lnTo>
                    <a:pt x="902" y="410"/>
                  </a:lnTo>
                  <a:lnTo>
                    <a:pt x="896" y="410"/>
                  </a:lnTo>
                  <a:lnTo>
                    <a:pt x="892" y="412"/>
                  </a:lnTo>
                  <a:lnTo>
                    <a:pt x="892" y="4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6" name="chenying0907 863"/>
            <p:cNvSpPr>
              <a:spLocks noEditPoints="1"/>
            </p:cNvSpPr>
            <p:nvPr/>
          </p:nvSpPr>
          <p:spPr bwMode="auto">
            <a:xfrm>
              <a:off x="4281488" y="3422651"/>
              <a:ext cx="115888" cy="122238"/>
            </a:xfrm>
            <a:custGeom>
              <a:avLst/>
              <a:gdLst/>
              <a:ahLst/>
              <a:cxnLst>
                <a:cxn ang="0">
                  <a:pos x="261" y="242"/>
                </a:cxn>
                <a:cxn ang="0">
                  <a:pos x="284" y="213"/>
                </a:cxn>
                <a:cxn ang="0">
                  <a:pos x="293" y="175"/>
                </a:cxn>
                <a:cxn ang="0">
                  <a:pos x="287" y="140"/>
                </a:cxn>
                <a:cxn ang="0">
                  <a:pos x="266" y="93"/>
                </a:cxn>
                <a:cxn ang="0">
                  <a:pos x="233" y="51"/>
                </a:cxn>
                <a:cxn ang="0">
                  <a:pos x="211" y="31"/>
                </a:cxn>
                <a:cxn ang="0">
                  <a:pos x="176" y="12"/>
                </a:cxn>
                <a:cxn ang="0">
                  <a:pos x="133" y="0"/>
                </a:cxn>
                <a:cxn ang="0">
                  <a:pos x="117" y="0"/>
                </a:cxn>
                <a:cxn ang="0">
                  <a:pos x="89" y="9"/>
                </a:cxn>
                <a:cxn ang="0">
                  <a:pos x="55" y="38"/>
                </a:cxn>
                <a:cxn ang="0">
                  <a:pos x="31" y="61"/>
                </a:cxn>
                <a:cxn ang="0">
                  <a:pos x="23" y="70"/>
                </a:cxn>
                <a:cxn ang="0">
                  <a:pos x="16" y="81"/>
                </a:cxn>
                <a:cxn ang="0">
                  <a:pos x="7" y="97"/>
                </a:cxn>
                <a:cxn ang="0">
                  <a:pos x="0" y="133"/>
                </a:cxn>
                <a:cxn ang="0">
                  <a:pos x="3" y="159"/>
                </a:cxn>
                <a:cxn ang="0">
                  <a:pos x="17" y="199"/>
                </a:cxn>
                <a:cxn ang="0">
                  <a:pos x="49" y="243"/>
                </a:cxn>
                <a:cxn ang="0">
                  <a:pos x="70" y="267"/>
                </a:cxn>
                <a:cxn ang="0">
                  <a:pos x="104" y="291"/>
                </a:cxn>
                <a:cxn ang="0">
                  <a:pos x="146" y="306"/>
                </a:cxn>
                <a:cxn ang="0">
                  <a:pos x="176" y="306"/>
                </a:cxn>
                <a:cxn ang="0">
                  <a:pos x="210" y="290"/>
                </a:cxn>
                <a:cxn ang="0">
                  <a:pos x="241" y="261"/>
                </a:cxn>
                <a:cxn ang="0">
                  <a:pos x="189" y="250"/>
                </a:cxn>
                <a:cxn ang="0">
                  <a:pos x="161" y="261"/>
                </a:cxn>
                <a:cxn ang="0">
                  <a:pos x="135" y="257"/>
                </a:cxn>
                <a:cxn ang="0">
                  <a:pos x="104" y="234"/>
                </a:cxn>
                <a:cxn ang="0">
                  <a:pos x="66" y="188"/>
                </a:cxn>
                <a:cxn ang="0">
                  <a:pos x="49" y="157"/>
                </a:cxn>
                <a:cxn ang="0">
                  <a:pos x="49" y="121"/>
                </a:cxn>
                <a:cxn ang="0">
                  <a:pos x="57" y="107"/>
                </a:cxn>
                <a:cxn ang="0">
                  <a:pos x="65" y="99"/>
                </a:cxn>
                <a:cxn ang="0">
                  <a:pos x="71" y="86"/>
                </a:cxn>
                <a:cxn ang="0">
                  <a:pos x="116" y="48"/>
                </a:cxn>
                <a:cxn ang="0">
                  <a:pos x="129" y="46"/>
                </a:cxn>
                <a:cxn ang="0">
                  <a:pos x="154" y="49"/>
                </a:cxn>
                <a:cxn ang="0">
                  <a:pos x="189" y="73"/>
                </a:cxn>
                <a:cxn ang="0">
                  <a:pos x="214" y="98"/>
                </a:cxn>
                <a:cxn ang="0">
                  <a:pos x="232" y="127"/>
                </a:cxn>
                <a:cxn ang="0">
                  <a:pos x="248" y="170"/>
                </a:cxn>
                <a:cxn ang="0">
                  <a:pos x="246" y="187"/>
                </a:cxn>
                <a:cxn ang="0">
                  <a:pos x="228" y="214"/>
                </a:cxn>
                <a:cxn ang="0">
                  <a:pos x="189" y="250"/>
                </a:cxn>
              </a:cxnLst>
              <a:rect l="0" t="0" r="r" b="b"/>
              <a:pathLst>
                <a:path w="293" h="307">
                  <a:moveTo>
                    <a:pt x="241" y="261"/>
                  </a:moveTo>
                  <a:lnTo>
                    <a:pt x="241" y="261"/>
                  </a:lnTo>
                  <a:lnTo>
                    <a:pt x="261" y="242"/>
                  </a:lnTo>
                  <a:lnTo>
                    <a:pt x="270" y="233"/>
                  </a:lnTo>
                  <a:lnTo>
                    <a:pt x="278" y="223"/>
                  </a:lnTo>
                  <a:lnTo>
                    <a:pt x="284" y="213"/>
                  </a:lnTo>
                  <a:lnTo>
                    <a:pt x="290" y="201"/>
                  </a:lnTo>
                  <a:lnTo>
                    <a:pt x="293" y="189"/>
                  </a:lnTo>
                  <a:lnTo>
                    <a:pt x="293" y="175"/>
                  </a:lnTo>
                  <a:lnTo>
                    <a:pt x="293" y="175"/>
                  </a:lnTo>
                  <a:lnTo>
                    <a:pt x="292" y="157"/>
                  </a:lnTo>
                  <a:lnTo>
                    <a:pt x="287" y="140"/>
                  </a:lnTo>
                  <a:lnTo>
                    <a:pt x="282" y="124"/>
                  </a:lnTo>
                  <a:lnTo>
                    <a:pt x="274" y="108"/>
                  </a:lnTo>
                  <a:lnTo>
                    <a:pt x="266" y="93"/>
                  </a:lnTo>
                  <a:lnTo>
                    <a:pt x="256" y="78"/>
                  </a:lnTo>
                  <a:lnTo>
                    <a:pt x="245" y="64"/>
                  </a:lnTo>
                  <a:lnTo>
                    <a:pt x="233" y="51"/>
                  </a:lnTo>
                  <a:lnTo>
                    <a:pt x="233" y="51"/>
                  </a:lnTo>
                  <a:lnTo>
                    <a:pt x="223" y="40"/>
                  </a:lnTo>
                  <a:lnTo>
                    <a:pt x="211" y="31"/>
                  </a:lnTo>
                  <a:lnTo>
                    <a:pt x="199" y="23"/>
                  </a:lnTo>
                  <a:lnTo>
                    <a:pt x="188" y="17"/>
                  </a:lnTo>
                  <a:lnTo>
                    <a:pt x="176" y="12"/>
                  </a:lnTo>
                  <a:lnTo>
                    <a:pt x="161" y="6"/>
                  </a:lnTo>
                  <a:lnTo>
                    <a:pt x="148" y="2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25" y="0"/>
                  </a:lnTo>
                  <a:lnTo>
                    <a:pt x="117" y="0"/>
                  </a:lnTo>
                  <a:lnTo>
                    <a:pt x="110" y="1"/>
                  </a:lnTo>
                  <a:lnTo>
                    <a:pt x="103" y="2"/>
                  </a:lnTo>
                  <a:lnTo>
                    <a:pt x="89" y="9"/>
                  </a:lnTo>
                  <a:lnTo>
                    <a:pt x="78" y="17"/>
                  </a:lnTo>
                  <a:lnTo>
                    <a:pt x="66" y="27"/>
                  </a:lnTo>
                  <a:lnTo>
                    <a:pt x="55" y="38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1" y="61"/>
                  </a:lnTo>
                  <a:lnTo>
                    <a:pt x="27" y="65"/>
                  </a:lnTo>
                  <a:lnTo>
                    <a:pt x="27" y="65"/>
                  </a:lnTo>
                  <a:lnTo>
                    <a:pt x="23" y="70"/>
                  </a:lnTo>
                  <a:lnTo>
                    <a:pt x="20" y="77"/>
                  </a:lnTo>
                  <a:lnTo>
                    <a:pt x="20" y="77"/>
                  </a:lnTo>
                  <a:lnTo>
                    <a:pt x="16" y="81"/>
                  </a:lnTo>
                  <a:lnTo>
                    <a:pt x="14" y="85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3" y="108"/>
                  </a:lnTo>
                  <a:lnTo>
                    <a:pt x="2" y="120"/>
                  </a:lnTo>
                  <a:lnTo>
                    <a:pt x="0" y="133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3" y="159"/>
                  </a:lnTo>
                  <a:lnTo>
                    <a:pt x="7" y="172"/>
                  </a:lnTo>
                  <a:lnTo>
                    <a:pt x="11" y="185"/>
                  </a:lnTo>
                  <a:lnTo>
                    <a:pt x="17" y="199"/>
                  </a:lnTo>
                  <a:lnTo>
                    <a:pt x="24" y="210"/>
                  </a:lnTo>
                  <a:lnTo>
                    <a:pt x="32" y="222"/>
                  </a:lnTo>
                  <a:lnTo>
                    <a:pt x="49" y="243"/>
                  </a:lnTo>
                  <a:lnTo>
                    <a:pt x="49" y="243"/>
                  </a:lnTo>
                  <a:lnTo>
                    <a:pt x="59" y="255"/>
                  </a:lnTo>
                  <a:lnTo>
                    <a:pt x="70" y="267"/>
                  </a:lnTo>
                  <a:lnTo>
                    <a:pt x="80" y="276"/>
                  </a:lnTo>
                  <a:lnTo>
                    <a:pt x="92" y="285"/>
                  </a:lnTo>
                  <a:lnTo>
                    <a:pt x="104" y="291"/>
                  </a:lnTo>
                  <a:lnTo>
                    <a:pt x="117" y="298"/>
                  </a:lnTo>
                  <a:lnTo>
                    <a:pt x="131" y="303"/>
                  </a:lnTo>
                  <a:lnTo>
                    <a:pt x="146" y="306"/>
                  </a:lnTo>
                  <a:lnTo>
                    <a:pt x="146" y="306"/>
                  </a:lnTo>
                  <a:lnTo>
                    <a:pt x="161" y="307"/>
                  </a:lnTo>
                  <a:lnTo>
                    <a:pt x="176" y="306"/>
                  </a:lnTo>
                  <a:lnTo>
                    <a:pt x="188" y="302"/>
                  </a:lnTo>
                  <a:lnTo>
                    <a:pt x="199" y="297"/>
                  </a:lnTo>
                  <a:lnTo>
                    <a:pt x="210" y="290"/>
                  </a:lnTo>
                  <a:lnTo>
                    <a:pt x="220" y="281"/>
                  </a:lnTo>
                  <a:lnTo>
                    <a:pt x="231" y="272"/>
                  </a:lnTo>
                  <a:lnTo>
                    <a:pt x="241" y="261"/>
                  </a:lnTo>
                  <a:lnTo>
                    <a:pt x="241" y="261"/>
                  </a:lnTo>
                  <a:close/>
                  <a:moveTo>
                    <a:pt x="189" y="250"/>
                  </a:moveTo>
                  <a:lnTo>
                    <a:pt x="189" y="250"/>
                  </a:lnTo>
                  <a:lnTo>
                    <a:pt x="180" y="256"/>
                  </a:lnTo>
                  <a:lnTo>
                    <a:pt x="171" y="260"/>
                  </a:lnTo>
                  <a:lnTo>
                    <a:pt x="161" y="261"/>
                  </a:lnTo>
                  <a:lnTo>
                    <a:pt x="152" y="263"/>
                  </a:lnTo>
                  <a:lnTo>
                    <a:pt x="144" y="260"/>
                  </a:lnTo>
                  <a:lnTo>
                    <a:pt x="135" y="257"/>
                  </a:lnTo>
                  <a:lnTo>
                    <a:pt x="127" y="252"/>
                  </a:lnTo>
                  <a:lnTo>
                    <a:pt x="120" y="247"/>
                  </a:lnTo>
                  <a:lnTo>
                    <a:pt x="104" y="234"/>
                  </a:lnTo>
                  <a:lnTo>
                    <a:pt x="89" y="218"/>
                  </a:lnTo>
                  <a:lnTo>
                    <a:pt x="66" y="188"/>
                  </a:lnTo>
                  <a:lnTo>
                    <a:pt x="66" y="188"/>
                  </a:lnTo>
                  <a:lnTo>
                    <a:pt x="59" y="179"/>
                  </a:lnTo>
                  <a:lnTo>
                    <a:pt x="54" y="168"/>
                  </a:lnTo>
                  <a:lnTo>
                    <a:pt x="49" y="157"/>
                  </a:lnTo>
                  <a:lnTo>
                    <a:pt x="48" y="145"/>
                  </a:lnTo>
                  <a:lnTo>
                    <a:pt x="46" y="133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4" y="111"/>
                  </a:lnTo>
                  <a:lnTo>
                    <a:pt x="57" y="107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5" y="99"/>
                  </a:lnTo>
                  <a:lnTo>
                    <a:pt x="67" y="95"/>
                  </a:lnTo>
                  <a:lnTo>
                    <a:pt x="71" y="86"/>
                  </a:lnTo>
                  <a:lnTo>
                    <a:pt x="71" y="86"/>
                  </a:lnTo>
                  <a:lnTo>
                    <a:pt x="92" y="65"/>
                  </a:lnTo>
                  <a:lnTo>
                    <a:pt x="104" y="56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22" y="47"/>
                  </a:lnTo>
                  <a:lnTo>
                    <a:pt x="129" y="46"/>
                  </a:lnTo>
                  <a:lnTo>
                    <a:pt x="135" y="44"/>
                  </a:lnTo>
                  <a:lnTo>
                    <a:pt x="142" y="46"/>
                  </a:lnTo>
                  <a:lnTo>
                    <a:pt x="154" y="49"/>
                  </a:lnTo>
                  <a:lnTo>
                    <a:pt x="167" y="56"/>
                  </a:lnTo>
                  <a:lnTo>
                    <a:pt x="178" y="64"/>
                  </a:lnTo>
                  <a:lnTo>
                    <a:pt x="189" y="73"/>
                  </a:lnTo>
                  <a:lnTo>
                    <a:pt x="207" y="90"/>
                  </a:lnTo>
                  <a:lnTo>
                    <a:pt x="207" y="90"/>
                  </a:lnTo>
                  <a:lnTo>
                    <a:pt x="214" y="98"/>
                  </a:lnTo>
                  <a:lnTo>
                    <a:pt x="220" y="107"/>
                  </a:lnTo>
                  <a:lnTo>
                    <a:pt x="227" y="117"/>
                  </a:lnTo>
                  <a:lnTo>
                    <a:pt x="232" y="127"/>
                  </a:lnTo>
                  <a:lnTo>
                    <a:pt x="241" y="148"/>
                  </a:lnTo>
                  <a:lnTo>
                    <a:pt x="248" y="170"/>
                  </a:lnTo>
                  <a:lnTo>
                    <a:pt x="248" y="170"/>
                  </a:lnTo>
                  <a:lnTo>
                    <a:pt x="249" y="175"/>
                  </a:lnTo>
                  <a:lnTo>
                    <a:pt x="248" y="180"/>
                  </a:lnTo>
                  <a:lnTo>
                    <a:pt x="246" y="187"/>
                  </a:lnTo>
                  <a:lnTo>
                    <a:pt x="245" y="192"/>
                  </a:lnTo>
                  <a:lnTo>
                    <a:pt x="237" y="202"/>
                  </a:lnTo>
                  <a:lnTo>
                    <a:pt x="228" y="214"/>
                  </a:lnTo>
                  <a:lnTo>
                    <a:pt x="218" y="225"/>
                  </a:lnTo>
                  <a:lnTo>
                    <a:pt x="207" y="234"/>
                  </a:lnTo>
                  <a:lnTo>
                    <a:pt x="189" y="250"/>
                  </a:lnTo>
                  <a:lnTo>
                    <a:pt x="189" y="2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7" name="chenying0907 864"/>
            <p:cNvSpPr>
              <a:spLocks noEditPoints="1"/>
            </p:cNvSpPr>
            <p:nvPr/>
          </p:nvSpPr>
          <p:spPr bwMode="auto">
            <a:xfrm>
              <a:off x="4343401" y="3497263"/>
              <a:ext cx="115888" cy="122238"/>
            </a:xfrm>
            <a:custGeom>
              <a:avLst/>
              <a:gdLst/>
              <a:ahLst/>
              <a:cxnLst>
                <a:cxn ang="0">
                  <a:pos x="261" y="242"/>
                </a:cxn>
                <a:cxn ang="0">
                  <a:pos x="286" y="213"/>
                </a:cxn>
                <a:cxn ang="0">
                  <a:pos x="293" y="175"/>
                </a:cxn>
                <a:cxn ang="0">
                  <a:pos x="288" y="141"/>
                </a:cxn>
                <a:cxn ang="0">
                  <a:pos x="266" y="93"/>
                </a:cxn>
                <a:cxn ang="0">
                  <a:pos x="233" y="52"/>
                </a:cxn>
                <a:cxn ang="0">
                  <a:pos x="211" y="31"/>
                </a:cxn>
                <a:cxn ang="0">
                  <a:pos x="176" y="12"/>
                </a:cxn>
                <a:cxn ang="0">
                  <a:pos x="133" y="0"/>
                </a:cxn>
                <a:cxn ang="0">
                  <a:pos x="118" y="0"/>
                </a:cxn>
                <a:cxn ang="0">
                  <a:pos x="91" y="9"/>
                </a:cxn>
                <a:cxn ang="0">
                  <a:pos x="55" y="38"/>
                </a:cxn>
                <a:cxn ang="0">
                  <a:pos x="31" y="62"/>
                </a:cxn>
                <a:cxn ang="0">
                  <a:pos x="23" y="71"/>
                </a:cxn>
                <a:cxn ang="0">
                  <a:pos x="17" y="81"/>
                </a:cxn>
                <a:cxn ang="0">
                  <a:pos x="7" y="97"/>
                </a:cxn>
                <a:cxn ang="0">
                  <a:pos x="0" y="133"/>
                </a:cxn>
                <a:cxn ang="0">
                  <a:pos x="3" y="160"/>
                </a:cxn>
                <a:cxn ang="0">
                  <a:pos x="17" y="199"/>
                </a:cxn>
                <a:cxn ang="0">
                  <a:pos x="49" y="243"/>
                </a:cxn>
                <a:cxn ang="0">
                  <a:pos x="70" y="267"/>
                </a:cxn>
                <a:cxn ang="0">
                  <a:pos x="104" y="293"/>
                </a:cxn>
                <a:cxn ang="0">
                  <a:pos x="147" y="306"/>
                </a:cxn>
                <a:cxn ang="0">
                  <a:pos x="176" y="306"/>
                </a:cxn>
                <a:cxn ang="0">
                  <a:pos x="211" y="290"/>
                </a:cxn>
                <a:cxn ang="0">
                  <a:pos x="241" y="262"/>
                </a:cxn>
                <a:cxn ang="0">
                  <a:pos x="189" y="250"/>
                </a:cxn>
                <a:cxn ang="0">
                  <a:pos x="161" y="263"/>
                </a:cxn>
                <a:cxn ang="0">
                  <a:pos x="135" y="258"/>
                </a:cxn>
                <a:cxn ang="0">
                  <a:pos x="104" y="234"/>
                </a:cxn>
                <a:cxn ang="0">
                  <a:pos x="66" y="188"/>
                </a:cxn>
                <a:cxn ang="0">
                  <a:pos x="50" y="157"/>
                </a:cxn>
                <a:cxn ang="0">
                  <a:pos x="49" y="122"/>
                </a:cxn>
                <a:cxn ang="0">
                  <a:pos x="57" y="107"/>
                </a:cxn>
                <a:cxn ang="0">
                  <a:pos x="65" y="99"/>
                </a:cxn>
                <a:cxn ang="0">
                  <a:pos x="71" y="86"/>
                </a:cxn>
                <a:cxn ang="0">
                  <a:pos x="117" y="48"/>
                </a:cxn>
                <a:cxn ang="0">
                  <a:pos x="129" y="46"/>
                </a:cxn>
                <a:cxn ang="0">
                  <a:pos x="153" y="50"/>
                </a:cxn>
                <a:cxn ang="0">
                  <a:pos x="189" y="73"/>
                </a:cxn>
                <a:cxn ang="0">
                  <a:pos x="214" y="98"/>
                </a:cxn>
                <a:cxn ang="0">
                  <a:pos x="232" y="128"/>
                </a:cxn>
                <a:cxn ang="0">
                  <a:pos x="248" y="170"/>
                </a:cxn>
                <a:cxn ang="0">
                  <a:pos x="248" y="187"/>
                </a:cxn>
                <a:cxn ang="0">
                  <a:pos x="228" y="215"/>
                </a:cxn>
                <a:cxn ang="0">
                  <a:pos x="189" y="250"/>
                </a:cxn>
              </a:cxnLst>
              <a:rect l="0" t="0" r="r" b="b"/>
              <a:pathLst>
                <a:path w="293" h="307">
                  <a:moveTo>
                    <a:pt x="241" y="262"/>
                  </a:moveTo>
                  <a:lnTo>
                    <a:pt x="241" y="262"/>
                  </a:lnTo>
                  <a:lnTo>
                    <a:pt x="261" y="242"/>
                  </a:lnTo>
                  <a:lnTo>
                    <a:pt x="270" y="233"/>
                  </a:lnTo>
                  <a:lnTo>
                    <a:pt x="278" y="224"/>
                  </a:lnTo>
                  <a:lnTo>
                    <a:pt x="286" y="213"/>
                  </a:lnTo>
                  <a:lnTo>
                    <a:pt x="291" y="201"/>
                  </a:lnTo>
                  <a:lnTo>
                    <a:pt x="293" y="190"/>
                  </a:lnTo>
                  <a:lnTo>
                    <a:pt x="293" y="175"/>
                  </a:lnTo>
                  <a:lnTo>
                    <a:pt x="293" y="175"/>
                  </a:lnTo>
                  <a:lnTo>
                    <a:pt x="292" y="158"/>
                  </a:lnTo>
                  <a:lnTo>
                    <a:pt x="288" y="141"/>
                  </a:lnTo>
                  <a:lnTo>
                    <a:pt x="282" y="124"/>
                  </a:lnTo>
                  <a:lnTo>
                    <a:pt x="274" y="109"/>
                  </a:lnTo>
                  <a:lnTo>
                    <a:pt x="266" y="93"/>
                  </a:lnTo>
                  <a:lnTo>
                    <a:pt x="256" y="79"/>
                  </a:lnTo>
                  <a:lnTo>
                    <a:pt x="245" y="65"/>
                  </a:lnTo>
                  <a:lnTo>
                    <a:pt x="233" y="52"/>
                  </a:lnTo>
                  <a:lnTo>
                    <a:pt x="233" y="52"/>
                  </a:lnTo>
                  <a:lnTo>
                    <a:pt x="223" y="42"/>
                  </a:lnTo>
                  <a:lnTo>
                    <a:pt x="211" y="31"/>
                  </a:lnTo>
                  <a:lnTo>
                    <a:pt x="201" y="24"/>
                  </a:lnTo>
                  <a:lnTo>
                    <a:pt x="187" y="17"/>
                  </a:lnTo>
                  <a:lnTo>
                    <a:pt x="176" y="12"/>
                  </a:lnTo>
                  <a:lnTo>
                    <a:pt x="163" y="7"/>
                  </a:lnTo>
                  <a:lnTo>
                    <a:pt x="148" y="3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25" y="0"/>
                  </a:lnTo>
                  <a:lnTo>
                    <a:pt x="118" y="0"/>
                  </a:lnTo>
                  <a:lnTo>
                    <a:pt x="110" y="1"/>
                  </a:lnTo>
                  <a:lnTo>
                    <a:pt x="104" y="3"/>
                  </a:lnTo>
                  <a:lnTo>
                    <a:pt x="91" y="9"/>
                  </a:lnTo>
                  <a:lnTo>
                    <a:pt x="78" y="18"/>
                  </a:lnTo>
                  <a:lnTo>
                    <a:pt x="66" y="28"/>
                  </a:lnTo>
                  <a:lnTo>
                    <a:pt x="55" y="38"/>
                  </a:lnTo>
                  <a:lnTo>
                    <a:pt x="34" y="59"/>
                  </a:lnTo>
                  <a:lnTo>
                    <a:pt x="34" y="59"/>
                  </a:lnTo>
                  <a:lnTo>
                    <a:pt x="31" y="62"/>
                  </a:lnTo>
                  <a:lnTo>
                    <a:pt x="28" y="65"/>
                  </a:lnTo>
                  <a:lnTo>
                    <a:pt x="28" y="65"/>
                  </a:lnTo>
                  <a:lnTo>
                    <a:pt x="23" y="71"/>
                  </a:lnTo>
                  <a:lnTo>
                    <a:pt x="21" y="79"/>
                  </a:lnTo>
                  <a:lnTo>
                    <a:pt x="21" y="79"/>
                  </a:lnTo>
                  <a:lnTo>
                    <a:pt x="17" y="81"/>
                  </a:lnTo>
                  <a:lnTo>
                    <a:pt x="14" y="86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3" y="109"/>
                  </a:lnTo>
                  <a:lnTo>
                    <a:pt x="2" y="120"/>
                  </a:lnTo>
                  <a:lnTo>
                    <a:pt x="0" y="133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3" y="160"/>
                  </a:lnTo>
                  <a:lnTo>
                    <a:pt x="7" y="173"/>
                  </a:lnTo>
                  <a:lnTo>
                    <a:pt x="11" y="186"/>
                  </a:lnTo>
                  <a:lnTo>
                    <a:pt x="17" y="199"/>
                  </a:lnTo>
                  <a:lnTo>
                    <a:pt x="24" y="211"/>
                  </a:lnTo>
                  <a:lnTo>
                    <a:pt x="32" y="222"/>
                  </a:lnTo>
                  <a:lnTo>
                    <a:pt x="49" y="243"/>
                  </a:lnTo>
                  <a:lnTo>
                    <a:pt x="49" y="243"/>
                  </a:lnTo>
                  <a:lnTo>
                    <a:pt x="59" y="255"/>
                  </a:lnTo>
                  <a:lnTo>
                    <a:pt x="70" y="267"/>
                  </a:lnTo>
                  <a:lnTo>
                    <a:pt x="80" y="276"/>
                  </a:lnTo>
                  <a:lnTo>
                    <a:pt x="92" y="285"/>
                  </a:lnTo>
                  <a:lnTo>
                    <a:pt x="104" y="293"/>
                  </a:lnTo>
                  <a:lnTo>
                    <a:pt x="117" y="298"/>
                  </a:lnTo>
                  <a:lnTo>
                    <a:pt x="131" y="303"/>
                  </a:lnTo>
                  <a:lnTo>
                    <a:pt x="147" y="306"/>
                  </a:lnTo>
                  <a:lnTo>
                    <a:pt x="147" y="306"/>
                  </a:lnTo>
                  <a:lnTo>
                    <a:pt x="161" y="307"/>
                  </a:lnTo>
                  <a:lnTo>
                    <a:pt x="176" y="306"/>
                  </a:lnTo>
                  <a:lnTo>
                    <a:pt x="187" y="302"/>
                  </a:lnTo>
                  <a:lnTo>
                    <a:pt x="199" y="297"/>
                  </a:lnTo>
                  <a:lnTo>
                    <a:pt x="211" y="290"/>
                  </a:lnTo>
                  <a:lnTo>
                    <a:pt x="222" y="283"/>
                  </a:lnTo>
                  <a:lnTo>
                    <a:pt x="232" y="272"/>
                  </a:lnTo>
                  <a:lnTo>
                    <a:pt x="241" y="262"/>
                  </a:lnTo>
                  <a:lnTo>
                    <a:pt x="241" y="262"/>
                  </a:lnTo>
                  <a:close/>
                  <a:moveTo>
                    <a:pt x="189" y="250"/>
                  </a:moveTo>
                  <a:lnTo>
                    <a:pt x="189" y="250"/>
                  </a:lnTo>
                  <a:lnTo>
                    <a:pt x="180" y="256"/>
                  </a:lnTo>
                  <a:lnTo>
                    <a:pt x="170" y="260"/>
                  </a:lnTo>
                  <a:lnTo>
                    <a:pt x="161" y="263"/>
                  </a:lnTo>
                  <a:lnTo>
                    <a:pt x="152" y="263"/>
                  </a:lnTo>
                  <a:lnTo>
                    <a:pt x="144" y="260"/>
                  </a:lnTo>
                  <a:lnTo>
                    <a:pt x="135" y="258"/>
                  </a:lnTo>
                  <a:lnTo>
                    <a:pt x="127" y="254"/>
                  </a:lnTo>
                  <a:lnTo>
                    <a:pt x="119" y="247"/>
                  </a:lnTo>
                  <a:lnTo>
                    <a:pt x="104" y="234"/>
                  </a:lnTo>
                  <a:lnTo>
                    <a:pt x="91" y="218"/>
                  </a:lnTo>
                  <a:lnTo>
                    <a:pt x="66" y="188"/>
                  </a:lnTo>
                  <a:lnTo>
                    <a:pt x="66" y="188"/>
                  </a:lnTo>
                  <a:lnTo>
                    <a:pt x="59" y="179"/>
                  </a:lnTo>
                  <a:lnTo>
                    <a:pt x="54" y="169"/>
                  </a:lnTo>
                  <a:lnTo>
                    <a:pt x="50" y="157"/>
                  </a:lnTo>
                  <a:lnTo>
                    <a:pt x="48" y="145"/>
                  </a:lnTo>
                  <a:lnTo>
                    <a:pt x="46" y="133"/>
                  </a:lnTo>
                  <a:lnTo>
                    <a:pt x="49" y="122"/>
                  </a:lnTo>
                  <a:lnTo>
                    <a:pt x="51" y="116"/>
                  </a:lnTo>
                  <a:lnTo>
                    <a:pt x="54" y="113"/>
                  </a:lnTo>
                  <a:lnTo>
                    <a:pt x="57" y="107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5" y="99"/>
                  </a:lnTo>
                  <a:lnTo>
                    <a:pt x="67" y="96"/>
                  </a:lnTo>
                  <a:lnTo>
                    <a:pt x="71" y="86"/>
                  </a:lnTo>
                  <a:lnTo>
                    <a:pt x="71" y="86"/>
                  </a:lnTo>
                  <a:lnTo>
                    <a:pt x="92" y="65"/>
                  </a:lnTo>
                  <a:lnTo>
                    <a:pt x="104" y="56"/>
                  </a:lnTo>
                  <a:lnTo>
                    <a:pt x="117" y="48"/>
                  </a:lnTo>
                  <a:lnTo>
                    <a:pt x="117" y="48"/>
                  </a:lnTo>
                  <a:lnTo>
                    <a:pt x="122" y="47"/>
                  </a:lnTo>
                  <a:lnTo>
                    <a:pt x="129" y="46"/>
                  </a:lnTo>
                  <a:lnTo>
                    <a:pt x="135" y="46"/>
                  </a:lnTo>
                  <a:lnTo>
                    <a:pt x="142" y="46"/>
                  </a:lnTo>
                  <a:lnTo>
                    <a:pt x="153" y="50"/>
                  </a:lnTo>
                  <a:lnTo>
                    <a:pt x="167" y="56"/>
                  </a:lnTo>
                  <a:lnTo>
                    <a:pt x="178" y="64"/>
                  </a:lnTo>
                  <a:lnTo>
                    <a:pt x="189" y="73"/>
                  </a:lnTo>
                  <a:lnTo>
                    <a:pt x="207" y="90"/>
                  </a:lnTo>
                  <a:lnTo>
                    <a:pt x="207" y="90"/>
                  </a:lnTo>
                  <a:lnTo>
                    <a:pt x="214" y="98"/>
                  </a:lnTo>
                  <a:lnTo>
                    <a:pt x="222" y="107"/>
                  </a:lnTo>
                  <a:lnTo>
                    <a:pt x="227" y="118"/>
                  </a:lnTo>
                  <a:lnTo>
                    <a:pt x="232" y="128"/>
                  </a:lnTo>
                  <a:lnTo>
                    <a:pt x="241" y="149"/>
                  </a:lnTo>
                  <a:lnTo>
                    <a:pt x="248" y="170"/>
                  </a:lnTo>
                  <a:lnTo>
                    <a:pt x="248" y="170"/>
                  </a:lnTo>
                  <a:lnTo>
                    <a:pt x="249" y="175"/>
                  </a:lnTo>
                  <a:lnTo>
                    <a:pt x="249" y="182"/>
                  </a:lnTo>
                  <a:lnTo>
                    <a:pt x="248" y="187"/>
                  </a:lnTo>
                  <a:lnTo>
                    <a:pt x="245" y="192"/>
                  </a:lnTo>
                  <a:lnTo>
                    <a:pt x="237" y="203"/>
                  </a:lnTo>
                  <a:lnTo>
                    <a:pt x="228" y="215"/>
                  </a:lnTo>
                  <a:lnTo>
                    <a:pt x="219" y="225"/>
                  </a:lnTo>
                  <a:lnTo>
                    <a:pt x="207" y="234"/>
                  </a:lnTo>
                  <a:lnTo>
                    <a:pt x="189" y="250"/>
                  </a:lnTo>
                  <a:lnTo>
                    <a:pt x="189" y="2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8" name="chenying0907 865"/>
            <p:cNvSpPr>
              <a:spLocks noEditPoints="1"/>
            </p:cNvSpPr>
            <p:nvPr/>
          </p:nvSpPr>
          <p:spPr bwMode="auto">
            <a:xfrm>
              <a:off x="4410076" y="3570288"/>
              <a:ext cx="106363" cy="111125"/>
            </a:xfrm>
            <a:custGeom>
              <a:avLst/>
              <a:gdLst/>
              <a:ahLst/>
              <a:cxnLst>
                <a:cxn ang="0">
                  <a:pos x="238" y="222"/>
                </a:cxn>
                <a:cxn ang="0">
                  <a:pos x="260" y="195"/>
                </a:cxn>
                <a:cxn ang="0">
                  <a:pos x="268" y="160"/>
                </a:cxn>
                <a:cxn ang="0">
                  <a:pos x="262" y="128"/>
                </a:cxn>
                <a:cxn ang="0">
                  <a:pos x="243" y="85"/>
                </a:cxn>
                <a:cxn ang="0">
                  <a:pos x="213" y="47"/>
                </a:cxn>
                <a:cxn ang="0">
                  <a:pos x="193" y="29"/>
                </a:cxn>
                <a:cxn ang="0">
                  <a:pos x="159" y="11"/>
                </a:cxn>
                <a:cxn ang="0">
                  <a:pos x="121" y="0"/>
                </a:cxn>
                <a:cxn ang="0">
                  <a:pos x="107" y="0"/>
                </a:cxn>
                <a:cxn ang="0">
                  <a:pos x="82" y="8"/>
                </a:cxn>
                <a:cxn ang="0">
                  <a:pos x="49" y="35"/>
                </a:cxn>
                <a:cxn ang="0">
                  <a:pos x="27" y="56"/>
                </a:cxn>
                <a:cxn ang="0">
                  <a:pos x="20" y="66"/>
                </a:cxn>
                <a:cxn ang="0">
                  <a:pos x="15" y="75"/>
                </a:cxn>
                <a:cxn ang="0">
                  <a:pos x="6" y="88"/>
                </a:cxn>
                <a:cxn ang="0">
                  <a:pos x="0" y="122"/>
                </a:cxn>
                <a:cxn ang="0">
                  <a:pos x="2" y="147"/>
                </a:cxn>
                <a:cxn ang="0">
                  <a:pos x="15" y="182"/>
                </a:cxn>
                <a:cxn ang="0">
                  <a:pos x="44" y="224"/>
                </a:cxn>
                <a:cxn ang="0">
                  <a:pos x="73" y="253"/>
                </a:cxn>
                <a:cxn ang="0">
                  <a:pos x="107" y="273"/>
                </a:cxn>
                <a:cxn ang="0">
                  <a:pos x="133" y="280"/>
                </a:cxn>
                <a:cxn ang="0">
                  <a:pos x="171" y="277"/>
                </a:cxn>
                <a:cxn ang="0">
                  <a:pos x="201" y="258"/>
                </a:cxn>
                <a:cxn ang="0">
                  <a:pos x="172" y="229"/>
                </a:cxn>
                <a:cxn ang="0">
                  <a:pos x="155" y="238"/>
                </a:cxn>
                <a:cxn ang="0">
                  <a:pos x="130" y="239"/>
                </a:cxn>
                <a:cxn ang="0">
                  <a:pos x="108" y="226"/>
                </a:cxn>
                <a:cxn ang="0">
                  <a:pos x="60" y="173"/>
                </a:cxn>
                <a:cxn ang="0">
                  <a:pos x="48" y="154"/>
                </a:cxn>
                <a:cxn ang="0">
                  <a:pos x="43" y="122"/>
                </a:cxn>
                <a:cxn ang="0">
                  <a:pos x="52" y="98"/>
                </a:cxn>
                <a:cxn ang="0">
                  <a:pos x="58" y="92"/>
                </a:cxn>
                <a:cxn ang="0">
                  <a:pos x="64" y="80"/>
                </a:cxn>
                <a:cxn ang="0">
                  <a:pos x="106" y="45"/>
                </a:cxn>
                <a:cxn ang="0">
                  <a:pos x="117" y="42"/>
                </a:cxn>
                <a:cxn ang="0">
                  <a:pos x="141" y="46"/>
                </a:cxn>
                <a:cxn ang="0">
                  <a:pos x="172" y="67"/>
                </a:cxn>
                <a:cxn ang="0">
                  <a:pos x="196" y="90"/>
                </a:cxn>
                <a:cxn ang="0">
                  <a:pos x="221" y="136"/>
                </a:cxn>
                <a:cxn ang="0">
                  <a:pos x="227" y="161"/>
                </a:cxn>
                <a:cxn ang="0">
                  <a:pos x="223" y="175"/>
                </a:cxn>
                <a:cxn ang="0">
                  <a:pos x="200" y="205"/>
                </a:cxn>
                <a:cxn ang="0">
                  <a:pos x="172" y="229"/>
                </a:cxn>
              </a:cxnLst>
              <a:rect l="0" t="0" r="r" b="b"/>
              <a:pathLst>
                <a:path w="268" h="281">
                  <a:moveTo>
                    <a:pt x="221" y="239"/>
                  </a:moveTo>
                  <a:lnTo>
                    <a:pt x="221" y="239"/>
                  </a:lnTo>
                  <a:lnTo>
                    <a:pt x="238" y="222"/>
                  </a:lnTo>
                  <a:lnTo>
                    <a:pt x="247" y="213"/>
                  </a:lnTo>
                  <a:lnTo>
                    <a:pt x="253" y="204"/>
                  </a:lnTo>
                  <a:lnTo>
                    <a:pt x="260" y="195"/>
                  </a:lnTo>
                  <a:lnTo>
                    <a:pt x="265" y="185"/>
                  </a:lnTo>
                  <a:lnTo>
                    <a:pt x="268" y="174"/>
                  </a:lnTo>
                  <a:lnTo>
                    <a:pt x="268" y="160"/>
                  </a:lnTo>
                  <a:lnTo>
                    <a:pt x="268" y="160"/>
                  </a:lnTo>
                  <a:lnTo>
                    <a:pt x="266" y="144"/>
                  </a:lnTo>
                  <a:lnTo>
                    <a:pt x="262" y="128"/>
                  </a:lnTo>
                  <a:lnTo>
                    <a:pt x="257" y="114"/>
                  </a:lnTo>
                  <a:lnTo>
                    <a:pt x="251" y="100"/>
                  </a:lnTo>
                  <a:lnTo>
                    <a:pt x="243" y="85"/>
                  </a:lnTo>
                  <a:lnTo>
                    <a:pt x="234" y="72"/>
                  </a:lnTo>
                  <a:lnTo>
                    <a:pt x="223" y="59"/>
                  </a:lnTo>
                  <a:lnTo>
                    <a:pt x="213" y="47"/>
                  </a:lnTo>
                  <a:lnTo>
                    <a:pt x="213" y="47"/>
                  </a:lnTo>
                  <a:lnTo>
                    <a:pt x="204" y="38"/>
                  </a:lnTo>
                  <a:lnTo>
                    <a:pt x="193" y="29"/>
                  </a:lnTo>
                  <a:lnTo>
                    <a:pt x="183" y="22"/>
                  </a:lnTo>
                  <a:lnTo>
                    <a:pt x="171" y="16"/>
                  </a:lnTo>
                  <a:lnTo>
                    <a:pt x="159" y="11"/>
                  </a:lnTo>
                  <a:lnTo>
                    <a:pt x="147" y="7"/>
                  </a:lnTo>
                  <a:lnTo>
                    <a:pt x="134" y="3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13" y="0"/>
                  </a:lnTo>
                  <a:lnTo>
                    <a:pt x="107" y="0"/>
                  </a:lnTo>
                  <a:lnTo>
                    <a:pt x="100" y="1"/>
                  </a:lnTo>
                  <a:lnTo>
                    <a:pt x="94" y="3"/>
                  </a:lnTo>
                  <a:lnTo>
                    <a:pt x="82" y="8"/>
                  </a:lnTo>
                  <a:lnTo>
                    <a:pt x="70" y="16"/>
                  </a:lnTo>
                  <a:lnTo>
                    <a:pt x="60" y="25"/>
                  </a:lnTo>
                  <a:lnTo>
                    <a:pt x="49" y="35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7" y="56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20" y="66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5" y="75"/>
                  </a:lnTo>
                  <a:lnTo>
                    <a:pt x="11" y="79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2" y="100"/>
                  </a:lnTo>
                  <a:lnTo>
                    <a:pt x="1" y="111"/>
                  </a:lnTo>
                  <a:lnTo>
                    <a:pt x="0" y="122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2" y="147"/>
                  </a:lnTo>
                  <a:lnTo>
                    <a:pt x="5" y="158"/>
                  </a:lnTo>
                  <a:lnTo>
                    <a:pt x="10" y="170"/>
                  </a:lnTo>
                  <a:lnTo>
                    <a:pt x="15" y="182"/>
                  </a:lnTo>
                  <a:lnTo>
                    <a:pt x="22" y="192"/>
                  </a:lnTo>
                  <a:lnTo>
                    <a:pt x="28" y="203"/>
                  </a:lnTo>
                  <a:lnTo>
                    <a:pt x="44" y="224"/>
                  </a:lnTo>
                  <a:lnTo>
                    <a:pt x="44" y="224"/>
                  </a:lnTo>
                  <a:lnTo>
                    <a:pt x="62" y="243"/>
                  </a:lnTo>
                  <a:lnTo>
                    <a:pt x="73" y="253"/>
                  </a:lnTo>
                  <a:lnTo>
                    <a:pt x="83" y="260"/>
                  </a:lnTo>
                  <a:lnTo>
                    <a:pt x="94" y="268"/>
                  </a:lnTo>
                  <a:lnTo>
                    <a:pt x="107" y="273"/>
                  </a:lnTo>
                  <a:lnTo>
                    <a:pt x="119" y="277"/>
                  </a:lnTo>
                  <a:lnTo>
                    <a:pt x="133" y="280"/>
                  </a:lnTo>
                  <a:lnTo>
                    <a:pt x="133" y="280"/>
                  </a:lnTo>
                  <a:lnTo>
                    <a:pt x="147" y="281"/>
                  </a:lnTo>
                  <a:lnTo>
                    <a:pt x="160" y="280"/>
                  </a:lnTo>
                  <a:lnTo>
                    <a:pt x="171" y="277"/>
                  </a:lnTo>
                  <a:lnTo>
                    <a:pt x="181" y="272"/>
                  </a:lnTo>
                  <a:lnTo>
                    <a:pt x="192" y="266"/>
                  </a:lnTo>
                  <a:lnTo>
                    <a:pt x="201" y="258"/>
                  </a:lnTo>
                  <a:lnTo>
                    <a:pt x="221" y="239"/>
                  </a:lnTo>
                  <a:lnTo>
                    <a:pt x="221" y="239"/>
                  </a:lnTo>
                  <a:close/>
                  <a:moveTo>
                    <a:pt x="172" y="229"/>
                  </a:moveTo>
                  <a:lnTo>
                    <a:pt x="172" y="229"/>
                  </a:lnTo>
                  <a:lnTo>
                    <a:pt x="164" y="234"/>
                  </a:lnTo>
                  <a:lnTo>
                    <a:pt x="155" y="238"/>
                  </a:lnTo>
                  <a:lnTo>
                    <a:pt x="147" y="241"/>
                  </a:lnTo>
                  <a:lnTo>
                    <a:pt x="140" y="241"/>
                  </a:lnTo>
                  <a:lnTo>
                    <a:pt x="130" y="239"/>
                  </a:lnTo>
                  <a:lnTo>
                    <a:pt x="124" y="236"/>
                  </a:lnTo>
                  <a:lnTo>
                    <a:pt x="116" y="232"/>
                  </a:lnTo>
                  <a:lnTo>
                    <a:pt x="108" y="226"/>
                  </a:lnTo>
                  <a:lnTo>
                    <a:pt x="95" y="215"/>
                  </a:lnTo>
                  <a:lnTo>
                    <a:pt x="82" y="200"/>
                  </a:lnTo>
                  <a:lnTo>
                    <a:pt x="60" y="173"/>
                  </a:lnTo>
                  <a:lnTo>
                    <a:pt x="60" y="173"/>
                  </a:lnTo>
                  <a:lnTo>
                    <a:pt x="53" y="164"/>
                  </a:lnTo>
                  <a:lnTo>
                    <a:pt x="48" y="154"/>
                  </a:lnTo>
                  <a:lnTo>
                    <a:pt x="44" y="144"/>
                  </a:lnTo>
                  <a:lnTo>
                    <a:pt x="43" y="134"/>
                  </a:lnTo>
                  <a:lnTo>
                    <a:pt x="43" y="122"/>
                  </a:lnTo>
                  <a:lnTo>
                    <a:pt x="44" y="111"/>
                  </a:lnTo>
                  <a:lnTo>
                    <a:pt x="48" y="102"/>
                  </a:lnTo>
                  <a:lnTo>
                    <a:pt x="52" y="98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8" y="92"/>
                  </a:lnTo>
                  <a:lnTo>
                    <a:pt x="61" y="88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83" y="60"/>
                  </a:lnTo>
                  <a:lnTo>
                    <a:pt x="94" y="52"/>
                  </a:lnTo>
                  <a:lnTo>
                    <a:pt x="106" y="45"/>
                  </a:lnTo>
                  <a:lnTo>
                    <a:pt x="106" y="45"/>
                  </a:lnTo>
                  <a:lnTo>
                    <a:pt x="111" y="43"/>
                  </a:lnTo>
                  <a:lnTo>
                    <a:pt x="117" y="42"/>
                  </a:lnTo>
                  <a:lnTo>
                    <a:pt x="123" y="42"/>
                  </a:lnTo>
                  <a:lnTo>
                    <a:pt x="129" y="42"/>
                  </a:lnTo>
                  <a:lnTo>
                    <a:pt x="141" y="46"/>
                  </a:lnTo>
                  <a:lnTo>
                    <a:pt x="151" y="51"/>
                  </a:lnTo>
                  <a:lnTo>
                    <a:pt x="162" y="59"/>
                  </a:lnTo>
                  <a:lnTo>
                    <a:pt x="172" y="67"/>
                  </a:lnTo>
                  <a:lnTo>
                    <a:pt x="188" y="83"/>
                  </a:lnTo>
                  <a:lnTo>
                    <a:pt x="188" y="83"/>
                  </a:lnTo>
                  <a:lnTo>
                    <a:pt x="196" y="90"/>
                  </a:lnTo>
                  <a:lnTo>
                    <a:pt x="201" y="98"/>
                  </a:lnTo>
                  <a:lnTo>
                    <a:pt x="211" y="117"/>
                  </a:lnTo>
                  <a:lnTo>
                    <a:pt x="221" y="136"/>
                  </a:lnTo>
                  <a:lnTo>
                    <a:pt x="226" y="156"/>
                  </a:lnTo>
                  <a:lnTo>
                    <a:pt x="226" y="156"/>
                  </a:lnTo>
                  <a:lnTo>
                    <a:pt x="227" y="161"/>
                  </a:lnTo>
                  <a:lnTo>
                    <a:pt x="227" y="166"/>
                  </a:lnTo>
                  <a:lnTo>
                    <a:pt x="226" y="171"/>
                  </a:lnTo>
                  <a:lnTo>
                    <a:pt x="223" y="175"/>
                  </a:lnTo>
                  <a:lnTo>
                    <a:pt x="217" y="186"/>
                  </a:lnTo>
                  <a:lnTo>
                    <a:pt x="209" y="196"/>
                  </a:lnTo>
                  <a:lnTo>
                    <a:pt x="200" y="205"/>
                  </a:lnTo>
                  <a:lnTo>
                    <a:pt x="189" y="215"/>
                  </a:lnTo>
                  <a:lnTo>
                    <a:pt x="172" y="229"/>
                  </a:lnTo>
                  <a:lnTo>
                    <a:pt x="17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9" name="chenying0907 866"/>
            <p:cNvSpPr>
              <a:spLocks noEditPoints="1"/>
            </p:cNvSpPr>
            <p:nvPr/>
          </p:nvSpPr>
          <p:spPr bwMode="auto">
            <a:xfrm>
              <a:off x="4471988" y="3636963"/>
              <a:ext cx="96838" cy="103188"/>
            </a:xfrm>
            <a:custGeom>
              <a:avLst/>
              <a:gdLst/>
              <a:ahLst/>
              <a:cxnLst>
                <a:cxn ang="0">
                  <a:pos x="219" y="205"/>
                </a:cxn>
                <a:cxn ang="0">
                  <a:pos x="240" y="180"/>
                </a:cxn>
                <a:cxn ang="0">
                  <a:pos x="247" y="148"/>
                </a:cxn>
                <a:cxn ang="0">
                  <a:pos x="242" y="119"/>
                </a:cxn>
                <a:cxn ang="0">
                  <a:pos x="223" y="80"/>
                </a:cxn>
                <a:cxn ang="0">
                  <a:pos x="196" y="44"/>
                </a:cxn>
                <a:cxn ang="0">
                  <a:pos x="178" y="27"/>
                </a:cxn>
                <a:cxn ang="0">
                  <a:pos x="147" y="10"/>
                </a:cxn>
                <a:cxn ang="0">
                  <a:pos x="111" y="1"/>
                </a:cxn>
                <a:cxn ang="0">
                  <a:pos x="98" y="0"/>
                </a:cxn>
                <a:cxn ang="0">
                  <a:pos x="64" y="16"/>
                </a:cxn>
                <a:cxn ang="0">
                  <a:pos x="28" y="51"/>
                </a:cxn>
                <a:cxn ang="0">
                  <a:pos x="22" y="55"/>
                </a:cxn>
                <a:cxn ang="0">
                  <a:pos x="16" y="67"/>
                </a:cxn>
                <a:cxn ang="0">
                  <a:pos x="9" y="73"/>
                </a:cxn>
                <a:cxn ang="0">
                  <a:pos x="2" y="93"/>
                </a:cxn>
                <a:cxn ang="0">
                  <a:pos x="0" y="124"/>
                </a:cxn>
                <a:cxn ang="0">
                  <a:pos x="4" y="146"/>
                </a:cxn>
                <a:cxn ang="0">
                  <a:pos x="26" y="188"/>
                </a:cxn>
                <a:cxn ang="0">
                  <a:pos x="58" y="226"/>
                </a:cxn>
                <a:cxn ang="0">
                  <a:pos x="87" y="247"/>
                </a:cxn>
                <a:cxn ang="0">
                  <a:pos x="123" y="259"/>
                </a:cxn>
                <a:cxn ang="0">
                  <a:pos x="147" y="259"/>
                </a:cxn>
                <a:cxn ang="0">
                  <a:pos x="177" y="246"/>
                </a:cxn>
                <a:cxn ang="0">
                  <a:pos x="203" y="221"/>
                </a:cxn>
                <a:cxn ang="0">
                  <a:pos x="151" y="217"/>
                </a:cxn>
                <a:cxn ang="0">
                  <a:pos x="128" y="222"/>
                </a:cxn>
                <a:cxn ang="0">
                  <a:pos x="106" y="214"/>
                </a:cxn>
                <a:cxn ang="0">
                  <a:pos x="75" y="186"/>
                </a:cxn>
                <a:cxn ang="0">
                  <a:pos x="49" y="152"/>
                </a:cxn>
                <a:cxn ang="0">
                  <a:pos x="38" y="123"/>
                </a:cxn>
                <a:cxn ang="0">
                  <a:pos x="45" y="95"/>
                </a:cxn>
                <a:cxn ang="0">
                  <a:pos x="56" y="81"/>
                </a:cxn>
                <a:cxn ang="0">
                  <a:pos x="77" y="56"/>
                </a:cxn>
                <a:cxn ang="0">
                  <a:pos x="97" y="42"/>
                </a:cxn>
                <a:cxn ang="0">
                  <a:pos x="113" y="39"/>
                </a:cxn>
                <a:cxn ang="0">
                  <a:pos x="139" y="48"/>
                </a:cxn>
                <a:cxn ang="0">
                  <a:pos x="173" y="77"/>
                </a:cxn>
                <a:cxn ang="0">
                  <a:pos x="186" y="91"/>
                </a:cxn>
                <a:cxn ang="0">
                  <a:pos x="208" y="145"/>
                </a:cxn>
                <a:cxn ang="0">
                  <a:pos x="208" y="153"/>
                </a:cxn>
                <a:cxn ang="0">
                  <a:pos x="193" y="182"/>
                </a:cxn>
                <a:cxn ang="0">
                  <a:pos x="159" y="212"/>
                </a:cxn>
              </a:cxnLst>
              <a:rect l="0" t="0" r="r" b="b"/>
              <a:pathLst>
                <a:path w="247" h="260">
                  <a:moveTo>
                    <a:pt x="203" y="221"/>
                  </a:moveTo>
                  <a:lnTo>
                    <a:pt x="203" y="221"/>
                  </a:lnTo>
                  <a:lnTo>
                    <a:pt x="219" y="205"/>
                  </a:lnTo>
                  <a:lnTo>
                    <a:pt x="227" y="197"/>
                  </a:lnTo>
                  <a:lnTo>
                    <a:pt x="234" y="189"/>
                  </a:lnTo>
                  <a:lnTo>
                    <a:pt x="240" y="180"/>
                  </a:lnTo>
                  <a:lnTo>
                    <a:pt x="244" y="171"/>
                  </a:lnTo>
                  <a:lnTo>
                    <a:pt x="246" y="161"/>
                  </a:lnTo>
                  <a:lnTo>
                    <a:pt x="247" y="148"/>
                  </a:lnTo>
                  <a:lnTo>
                    <a:pt x="247" y="148"/>
                  </a:lnTo>
                  <a:lnTo>
                    <a:pt x="245" y="133"/>
                  </a:lnTo>
                  <a:lnTo>
                    <a:pt x="242" y="119"/>
                  </a:lnTo>
                  <a:lnTo>
                    <a:pt x="237" y="106"/>
                  </a:lnTo>
                  <a:lnTo>
                    <a:pt x="230" y="91"/>
                  </a:lnTo>
                  <a:lnTo>
                    <a:pt x="223" y="80"/>
                  </a:lnTo>
                  <a:lnTo>
                    <a:pt x="215" y="67"/>
                  </a:lnTo>
                  <a:lnTo>
                    <a:pt x="206" y="55"/>
                  </a:lnTo>
                  <a:lnTo>
                    <a:pt x="196" y="44"/>
                  </a:lnTo>
                  <a:lnTo>
                    <a:pt x="196" y="44"/>
                  </a:lnTo>
                  <a:lnTo>
                    <a:pt x="187" y="35"/>
                  </a:lnTo>
                  <a:lnTo>
                    <a:pt x="178" y="27"/>
                  </a:lnTo>
                  <a:lnTo>
                    <a:pt x="168" y="21"/>
                  </a:lnTo>
                  <a:lnTo>
                    <a:pt x="157" y="16"/>
                  </a:lnTo>
                  <a:lnTo>
                    <a:pt x="147" y="10"/>
                  </a:lnTo>
                  <a:lnTo>
                    <a:pt x="136" y="6"/>
                  </a:lnTo>
                  <a:lnTo>
                    <a:pt x="124" y="2"/>
                  </a:lnTo>
                  <a:lnTo>
                    <a:pt x="111" y="1"/>
                  </a:lnTo>
                  <a:lnTo>
                    <a:pt x="111" y="1"/>
                  </a:lnTo>
                  <a:lnTo>
                    <a:pt x="105" y="0"/>
                  </a:lnTo>
                  <a:lnTo>
                    <a:pt x="98" y="0"/>
                  </a:lnTo>
                  <a:lnTo>
                    <a:pt x="87" y="4"/>
                  </a:lnTo>
                  <a:lnTo>
                    <a:pt x="75" y="9"/>
                  </a:lnTo>
                  <a:lnTo>
                    <a:pt x="64" y="16"/>
                  </a:lnTo>
                  <a:lnTo>
                    <a:pt x="55" y="23"/>
                  </a:lnTo>
                  <a:lnTo>
                    <a:pt x="46" y="33"/>
                  </a:lnTo>
                  <a:lnTo>
                    <a:pt x="28" y="51"/>
                  </a:lnTo>
                  <a:lnTo>
                    <a:pt x="28" y="51"/>
                  </a:lnTo>
                  <a:lnTo>
                    <a:pt x="25" y="52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19" y="60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13" y="69"/>
                  </a:lnTo>
                  <a:lnTo>
                    <a:pt x="9" y="73"/>
                  </a:lnTo>
                  <a:lnTo>
                    <a:pt x="5" y="82"/>
                  </a:lnTo>
                  <a:lnTo>
                    <a:pt x="5" y="82"/>
                  </a:lnTo>
                  <a:lnTo>
                    <a:pt x="2" y="93"/>
                  </a:lnTo>
                  <a:lnTo>
                    <a:pt x="0" y="103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2" y="136"/>
                  </a:lnTo>
                  <a:lnTo>
                    <a:pt x="4" y="146"/>
                  </a:lnTo>
                  <a:lnTo>
                    <a:pt x="8" y="158"/>
                  </a:lnTo>
                  <a:lnTo>
                    <a:pt x="13" y="169"/>
                  </a:lnTo>
                  <a:lnTo>
                    <a:pt x="26" y="188"/>
                  </a:lnTo>
                  <a:lnTo>
                    <a:pt x="41" y="206"/>
                  </a:lnTo>
                  <a:lnTo>
                    <a:pt x="41" y="206"/>
                  </a:lnTo>
                  <a:lnTo>
                    <a:pt x="58" y="226"/>
                  </a:lnTo>
                  <a:lnTo>
                    <a:pt x="67" y="234"/>
                  </a:lnTo>
                  <a:lnTo>
                    <a:pt x="76" y="240"/>
                  </a:lnTo>
                  <a:lnTo>
                    <a:pt x="87" y="247"/>
                  </a:lnTo>
                  <a:lnTo>
                    <a:pt x="97" y="252"/>
                  </a:lnTo>
                  <a:lnTo>
                    <a:pt x="110" y="256"/>
                  </a:lnTo>
                  <a:lnTo>
                    <a:pt x="123" y="259"/>
                  </a:lnTo>
                  <a:lnTo>
                    <a:pt x="123" y="259"/>
                  </a:lnTo>
                  <a:lnTo>
                    <a:pt x="135" y="260"/>
                  </a:lnTo>
                  <a:lnTo>
                    <a:pt x="147" y="259"/>
                  </a:lnTo>
                  <a:lnTo>
                    <a:pt x="157" y="256"/>
                  </a:lnTo>
                  <a:lnTo>
                    <a:pt x="168" y="251"/>
                  </a:lnTo>
                  <a:lnTo>
                    <a:pt x="177" y="246"/>
                  </a:lnTo>
                  <a:lnTo>
                    <a:pt x="186" y="239"/>
                  </a:lnTo>
                  <a:lnTo>
                    <a:pt x="203" y="221"/>
                  </a:lnTo>
                  <a:lnTo>
                    <a:pt x="203" y="221"/>
                  </a:lnTo>
                  <a:close/>
                  <a:moveTo>
                    <a:pt x="159" y="212"/>
                  </a:moveTo>
                  <a:lnTo>
                    <a:pt x="159" y="212"/>
                  </a:lnTo>
                  <a:lnTo>
                    <a:pt x="151" y="217"/>
                  </a:lnTo>
                  <a:lnTo>
                    <a:pt x="143" y="221"/>
                  </a:lnTo>
                  <a:lnTo>
                    <a:pt x="135" y="222"/>
                  </a:lnTo>
                  <a:lnTo>
                    <a:pt x="128" y="222"/>
                  </a:lnTo>
                  <a:lnTo>
                    <a:pt x="121" y="221"/>
                  </a:lnTo>
                  <a:lnTo>
                    <a:pt x="114" y="218"/>
                  </a:lnTo>
                  <a:lnTo>
                    <a:pt x="106" y="214"/>
                  </a:lnTo>
                  <a:lnTo>
                    <a:pt x="100" y="209"/>
                  </a:lnTo>
                  <a:lnTo>
                    <a:pt x="87" y="199"/>
                  </a:lnTo>
                  <a:lnTo>
                    <a:pt x="75" y="186"/>
                  </a:lnTo>
                  <a:lnTo>
                    <a:pt x="55" y="159"/>
                  </a:lnTo>
                  <a:lnTo>
                    <a:pt x="55" y="159"/>
                  </a:lnTo>
                  <a:lnTo>
                    <a:pt x="49" y="152"/>
                  </a:lnTo>
                  <a:lnTo>
                    <a:pt x="45" y="142"/>
                  </a:lnTo>
                  <a:lnTo>
                    <a:pt x="41" y="133"/>
                  </a:lnTo>
                  <a:lnTo>
                    <a:pt x="38" y="123"/>
                  </a:lnTo>
                  <a:lnTo>
                    <a:pt x="38" y="114"/>
                  </a:lnTo>
                  <a:lnTo>
                    <a:pt x="41" y="103"/>
                  </a:lnTo>
                  <a:lnTo>
                    <a:pt x="45" y="95"/>
                  </a:lnTo>
                  <a:lnTo>
                    <a:pt x="51" y="87"/>
                  </a:lnTo>
                  <a:lnTo>
                    <a:pt x="51" y="87"/>
                  </a:lnTo>
                  <a:lnTo>
                    <a:pt x="56" y="81"/>
                  </a:lnTo>
                  <a:lnTo>
                    <a:pt x="59" y="74"/>
                  </a:lnTo>
                  <a:lnTo>
                    <a:pt x="59" y="74"/>
                  </a:lnTo>
                  <a:lnTo>
                    <a:pt x="77" y="56"/>
                  </a:lnTo>
                  <a:lnTo>
                    <a:pt x="87" y="48"/>
                  </a:lnTo>
                  <a:lnTo>
                    <a:pt x="97" y="42"/>
                  </a:lnTo>
                  <a:lnTo>
                    <a:pt x="97" y="42"/>
                  </a:lnTo>
                  <a:lnTo>
                    <a:pt x="102" y="40"/>
                  </a:lnTo>
                  <a:lnTo>
                    <a:pt x="107" y="39"/>
                  </a:lnTo>
                  <a:lnTo>
                    <a:pt x="113" y="39"/>
                  </a:lnTo>
                  <a:lnTo>
                    <a:pt x="118" y="39"/>
                  </a:lnTo>
                  <a:lnTo>
                    <a:pt x="128" y="43"/>
                  </a:lnTo>
                  <a:lnTo>
                    <a:pt x="139" y="48"/>
                  </a:lnTo>
                  <a:lnTo>
                    <a:pt x="149" y="55"/>
                  </a:lnTo>
                  <a:lnTo>
                    <a:pt x="159" y="63"/>
                  </a:lnTo>
                  <a:lnTo>
                    <a:pt x="173" y="77"/>
                  </a:lnTo>
                  <a:lnTo>
                    <a:pt x="173" y="77"/>
                  </a:lnTo>
                  <a:lnTo>
                    <a:pt x="179" y="84"/>
                  </a:lnTo>
                  <a:lnTo>
                    <a:pt x="186" y="91"/>
                  </a:lnTo>
                  <a:lnTo>
                    <a:pt x="195" y="108"/>
                  </a:lnTo>
                  <a:lnTo>
                    <a:pt x="203" y="125"/>
                  </a:lnTo>
                  <a:lnTo>
                    <a:pt x="208" y="145"/>
                  </a:lnTo>
                  <a:lnTo>
                    <a:pt x="208" y="145"/>
                  </a:lnTo>
                  <a:lnTo>
                    <a:pt x="210" y="149"/>
                  </a:lnTo>
                  <a:lnTo>
                    <a:pt x="208" y="153"/>
                  </a:lnTo>
                  <a:lnTo>
                    <a:pt x="206" y="163"/>
                  </a:lnTo>
                  <a:lnTo>
                    <a:pt x="200" y="172"/>
                  </a:lnTo>
                  <a:lnTo>
                    <a:pt x="193" y="182"/>
                  </a:lnTo>
                  <a:lnTo>
                    <a:pt x="183" y="191"/>
                  </a:lnTo>
                  <a:lnTo>
                    <a:pt x="174" y="199"/>
                  </a:lnTo>
                  <a:lnTo>
                    <a:pt x="159" y="212"/>
                  </a:lnTo>
                  <a:lnTo>
                    <a:pt x="159" y="2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0" name="chenying0907 867"/>
            <p:cNvSpPr>
              <a:spLocks/>
            </p:cNvSpPr>
            <p:nvPr/>
          </p:nvSpPr>
          <p:spPr bwMode="auto">
            <a:xfrm>
              <a:off x="4233863" y="3363913"/>
              <a:ext cx="76200" cy="95250"/>
            </a:xfrm>
            <a:custGeom>
              <a:avLst/>
              <a:gdLst/>
              <a:ahLst/>
              <a:cxnLst>
                <a:cxn ang="0">
                  <a:pos x="174" y="184"/>
                </a:cxn>
                <a:cxn ang="0">
                  <a:pos x="174" y="184"/>
                </a:cxn>
                <a:cxn ang="0">
                  <a:pos x="168" y="163"/>
                </a:cxn>
                <a:cxn ang="0">
                  <a:pos x="160" y="142"/>
                </a:cxn>
                <a:cxn ang="0">
                  <a:pos x="151" y="121"/>
                </a:cxn>
                <a:cxn ang="0">
                  <a:pos x="140" y="102"/>
                </a:cxn>
                <a:cxn ang="0">
                  <a:pos x="140" y="102"/>
                </a:cxn>
                <a:cxn ang="0">
                  <a:pos x="131" y="89"/>
                </a:cxn>
                <a:cxn ang="0">
                  <a:pos x="122" y="76"/>
                </a:cxn>
                <a:cxn ang="0">
                  <a:pos x="110" y="62"/>
                </a:cxn>
                <a:cxn ang="0">
                  <a:pos x="99" y="51"/>
                </a:cxn>
                <a:cxn ang="0">
                  <a:pos x="72" y="27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8" y="49"/>
                </a:cxn>
                <a:cxn ang="0">
                  <a:pos x="28" y="49"/>
                </a:cxn>
                <a:cxn ang="0">
                  <a:pos x="49" y="68"/>
                </a:cxn>
                <a:cxn ang="0">
                  <a:pos x="67" y="87"/>
                </a:cxn>
                <a:cxn ang="0">
                  <a:pos x="83" y="107"/>
                </a:cxn>
                <a:cxn ang="0">
                  <a:pos x="97" y="127"/>
                </a:cxn>
                <a:cxn ang="0">
                  <a:pos x="109" y="149"/>
                </a:cxn>
                <a:cxn ang="0">
                  <a:pos x="121" y="171"/>
                </a:cxn>
                <a:cxn ang="0">
                  <a:pos x="130" y="196"/>
                </a:cxn>
                <a:cxn ang="0">
                  <a:pos x="139" y="222"/>
                </a:cxn>
                <a:cxn ang="0">
                  <a:pos x="139" y="222"/>
                </a:cxn>
                <a:cxn ang="0">
                  <a:pos x="142" y="227"/>
                </a:cxn>
                <a:cxn ang="0">
                  <a:pos x="144" y="231"/>
                </a:cxn>
                <a:cxn ang="0">
                  <a:pos x="148" y="235"/>
                </a:cxn>
                <a:cxn ang="0">
                  <a:pos x="152" y="238"/>
                </a:cxn>
                <a:cxn ang="0">
                  <a:pos x="157" y="239"/>
                </a:cxn>
                <a:cxn ang="0">
                  <a:pos x="163" y="239"/>
                </a:cxn>
                <a:cxn ang="0">
                  <a:pos x="168" y="238"/>
                </a:cxn>
                <a:cxn ang="0">
                  <a:pos x="173" y="236"/>
                </a:cxn>
                <a:cxn ang="0">
                  <a:pos x="173" y="236"/>
                </a:cxn>
                <a:cxn ang="0">
                  <a:pos x="181" y="230"/>
                </a:cxn>
                <a:cxn ang="0">
                  <a:pos x="185" y="222"/>
                </a:cxn>
                <a:cxn ang="0">
                  <a:pos x="187" y="214"/>
                </a:cxn>
                <a:cxn ang="0">
                  <a:pos x="190" y="205"/>
                </a:cxn>
                <a:cxn ang="0">
                  <a:pos x="190" y="205"/>
                </a:cxn>
                <a:cxn ang="0">
                  <a:pos x="189" y="197"/>
                </a:cxn>
                <a:cxn ang="0">
                  <a:pos x="186" y="191"/>
                </a:cxn>
                <a:cxn ang="0">
                  <a:pos x="181" y="187"/>
                </a:cxn>
                <a:cxn ang="0">
                  <a:pos x="174" y="184"/>
                </a:cxn>
                <a:cxn ang="0">
                  <a:pos x="174" y="184"/>
                </a:cxn>
              </a:cxnLst>
              <a:rect l="0" t="0" r="r" b="b"/>
              <a:pathLst>
                <a:path w="190" h="239">
                  <a:moveTo>
                    <a:pt x="174" y="184"/>
                  </a:moveTo>
                  <a:lnTo>
                    <a:pt x="174" y="184"/>
                  </a:lnTo>
                  <a:lnTo>
                    <a:pt x="168" y="163"/>
                  </a:lnTo>
                  <a:lnTo>
                    <a:pt x="160" y="142"/>
                  </a:lnTo>
                  <a:lnTo>
                    <a:pt x="151" y="121"/>
                  </a:lnTo>
                  <a:lnTo>
                    <a:pt x="140" y="102"/>
                  </a:lnTo>
                  <a:lnTo>
                    <a:pt x="140" y="102"/>
                  </a:lnTo>
                  <a:lnTo>
                    <a:pt x="131" y="89"/>
                  </a:lnTo>
                  <a:lnTo>
                    <a:pt x="122" y="76"/>
                  </a:lnTo>
                  <a:lnTo>
                    <a:pt x="110" y="62"/>
                  </a:lnTo>
                  <a:lnTo>
                    <a:pt x="99" y="51"/>
                  </a:lnTo>
                  <a:lnTo>
                    <a:pt x="72" y="27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49" y="68"/>
                  </a:lnTo>
                  <a:lnTo>
                    <a:pt x="67" y="87"/>
                  </a:lnTo>
                  <a:lnTo>
                    <a:pt x="83" y="107"/>
                  </a:lnTo>
                  <a:lnTo>
                    <a:pt x="97" y="127"/>
                  </a:lnTo>
                  <a:lnTo>
                    <a:pt x="109" y="149"/>
                  </a:lnTo>
                  <a:lnTo>
                    <a:pt x="121" y="171"/>
                  </a:lnTo>
                  <a:lnTo>
                    <a:pt x="130" y="196"/>
                  </a:lnTo>
                  <a:lnTo>
                    <a:pt x="139" y="222"/>
                  </a:lnTo>
                  <a:lnTo>
                    <a:pt x="139" y="222"/>
                  </a:lnTo>
                  <a:lnTo>
                    <a:pt x="142" y="227"/>
                  </a:lnTo>
                  <a:lnTo>
                    <a:pt x="144" y="231"/>
                  </a:lnTo>
                  <a:lnTo>
                    <a:pt x="148" y="235"/>
                  </a:lnTo>
                  <a:lnTo>
                    <a:pt x="152" y="238"/>
                  </a:lnTo>
                  <a:lnTo>
                    <a:pt x="157" y="239"/>
                  </a:lnTo>
                  <a:lnTo>
                    <a:pt x="163" y="239"/>
                  </a:lnTo>
                  <a:lnTo>
                    <a:pt x="168" y="238"/>
                  </a:lnTo>
                  <a:lnTo>
                    <a:pt x="173" y="236"/>
                  </a:lnTo>
                  <a:lnTo>
                    <a:pt x="173" y="236"/>
                  </a:lnTo>
                  <a:lnTo>
                    <a:pt x="181" y="230"/>
                  </a:lnTo>
                  <a:lnTo>
                    <a:pt x="185" y="222"/>
                  </a:lnTo>
                  <a:lnTo>
                    <a:pt x="187" y="214"/>
                  </a:lnTo>
                  <a:lnTo>
                    <a:pt x="190" y="205"/>
                  </a:lnTo>
                  <a:lnTo>
                    <a:pt x="190" y="205"/>
                  </a:lnTo>
                  <a:lnTo>
                    <a:pt x="189" y="197"/>
                  </a:lnTo>
                  <a:lnTo>
                    <a:pt x="186" y="191"/>
                  </a:lnTo>
                  <a:lnTo>
                    <a:pt x="181" y="187"/>
                  </a:lnTo>
                  <a:lnTo>
                    <a:pt x="174" y="184"/>
                  </a:lnTo>
                  <a:lnTo>
                    <a:pt x="174" y="1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1" name="chenying0907 868"/>
            <p:cNvSpPr>
              <a:spLocks/>
            </p:cNvSpPr>
            <p:nvPr/>
          </p:nvSpPr>
          <p:spPr bwMode="auto">
            <a:xfrm>
              <a:off x="4421188" y="3222626"/>
              <a:ext cx="46038" cy="36513"/>
            </a:xfrm>
            <a:custGeom>
              <a:avLst/>
              <a:gdLst/>
              <a:ahLst/>
              <a:cxnLst>
                <a:cxn ang="0">
                  <a:pos x="102" y="49"/>
                </a:cxn>
                <a:cxn ang="0">
                  <a:pos x="102" y="49"/>
                </a:cxn>
                <a:cxn ang="0">
                  <a:pos x="94" y="45"/>
                </a:cxn>
                <a:cxn ang="0">
                  <a:pos x="86" y="41"/>
                </a:cxn>
                <a:cxn ang="0">
                  <a:pos x="71" y="30"/>
                </a:cxn>
                <a:cxn ang="0">
                  <a:pos x="54" y="15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9" y="31"/>
                </a:cxn>
                <a:cxn ang="0">
                  <a:pos x="9" y="31"/>
                </a:cxn>
                <a:cxn ang="0">
                  <a:pos x="21" y="39"/>
                </a:cxn>
                <a:cxn ang="0">
                  <a:pos x="30" y="47"/>
                </a:cxn>
                <a:cxn ang="0">
                  <a:pos x="48" y="65"/>
                </a:cxn>
                <a:cxn ang="0">
                  <a:pos x="58" y="74"/>
                </a:cxn>
                <a:cxn ang="0">
                  <a:pos x="67" y="81"/>
                </a:cxn>
                <a:cxn ang="0">
                  <a:pos x="79" y="87"/>
                </a:cxn>
                <a:cxn ang="0">
                  <a:pos x="90" y="92"/>
                </a:cxn>
                <a:cxn ang="0">
                  <a:pos x="90" y="92"/>
                </a:cxn>
                <a:cxn ang="0">
                  <a:pos x="96" y="94"/>
                </a:cxn>
                <a:cxn ang="0">
                  <a:pos x="101" y="94"/>
                </a:cxn>
                <a:cxn ang="0">
                  <a:pos x="105" y="92"/>
                </a:cxn>
                <a:cxn ang="0">
                  <a:pos x="109" y="91"/>
                </a:cxn>
                <a:cxn ang="0">
                  <a:pos x="111" y="89"/>
                </a:cxn>
                <a:cxn ang="0">
                  <a:pos x="114" y="85"/>
                </a:cxn>
                <a:cxn ang="0">
                  <a:pos x="118" y="77"/>
                </a:cxn>
                <a:cxn ang="0">
                  <a:pos x="119" y="69"/>
                </a:cxn>
                <a:cxn ang="0">
                  <a:pos x="118" y="64"/>
                </a:cxn>
                <a:cxn ang="0">
                  <a:pos x="116" y="60"/>
                </a:cxn>
                <a:cxn ang="0">
                  <a:pos x="114" y="57"/>
                </a:cxn>
                <a:cxn ang="0">
                  <a:pos x="111" y="53"/>
                </a:cxn>
                <a:cxn ang="0">
                  <a:pos x="107" y="51"/>
                </a:cxn>
                <a:cxn ang="0">
                  <a:pos x="102" y="49"/>
                </a:cxn>
                <a:cxn ang="0">
                  <a:pos x="102" y="49"/>
                </a:cxn>
              </a:cxnLst>
              <a:rect l="0" t="0" r="r" b="b"/>
              <a:pathLst>
                <a:path w="119" h="94">
                  <a:moveTo>
                    <a:pt x="102" y="49"/>
                  </a:moveTo>
                  <a:lnTo>
                    <a:pt x="102" y="49"/>
                  </a:lnTo>
                  <a:lnTo>
                    <a:pt x="94" y="45"/>
                  </a:lnTo>
                  <a:lnTo>
                    <a:pt x="86" y="41"/>
                  </a:lnTo>
                  <a:lnTo>
                    <a:pt x="71" y="30"/>
                  </a:lnTo>
                  <a:lnTo>
                    <a:pt x="54" y="15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21" y="39"/>
                  </a:lnTo>
                  <a:lnTo>
                    <a:pt x="30" y="47"/>
                  </a:lnTo>
                  <a:lnTo>
                    <a:pt x="48" y="65"/>
                  </a:lnTo>
                  <a:lnTo>
                    <a:pt x="58" y="74"/>
                  </a:lnTo>
                  <a:lnTo>
                    <a:pt x="67" y="81"/>
                  </a:lnTo>
                  <a:lnTo>
                    <a:pt x="79" y="87"/>
                  </a:lnTo>
                  <a:lnTo>
                    <a:pt x="90" y="92"/>
                  </a:lnTo>
                  <a:lnTo>
                    <a:pt x="90" y="92"/>
                  </a:lnTo>
                  <a:lnTo>
                    <a:pt x="96" y="94"/>
                  </a:lnTo>
                  <a:lnTo>
                    <a:pt x="101" y="94"/>
                  </a:lnTo>
                  <a:lnTo>
                    <a:pt x="105" y="92"/>
                  </a:lnTo>
                  <a:lnTo>
                    <a:pt x="109" y="91"/>
                  </a:lnTo>
                  <a:lnTo>
                    <a:pt x="111" y="89"/>
                  </a:lnTo>
                  <a:lnTo>
                    <a:pt x="114" y="85"/>
                  </a:lnTo>
                  <a:lnTo>
                    <a:pt x="118" y="77"/>
                  </a:lnTo>
                  <a:lnTo>
                    <a:pt x="119" y="69"/>
                  </a:lnTo>
                  <a:lnTo>
                    <a:pt x="118" y="64"/>
                  </a:lnTo>
                  <a:lnTo>
                    <a:pt x="116" y="60"/>
                  </a:lnTo>
                  <a:lnTo>
                    <a:pt x="114" y="57"/>
                  </a:lnTo>
                  <a:lnTo>
                    <a:pt x="111" y="53"/>
                  </a:lnTo>
                  <a:lnTo>
                    <a:pt x="107" y="51"/>
                  </a:lnTo>
                  <a:lnTo>
                    <a:pt x="102" y="49"/>
                  </a:lnTo>
                  <a:lnTo>
                    <a:pt x="102" y="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2" name="chenying0907 869"/>
            <p:cNvSpPr>
              <a:spLocks noEditPoints="1"/>
            </p:cNvSpPr>
            <p:nvPr/>
          </p:nvSpPr>
          <p:spPr bwMode="auto">
            <a:xfrm>
              <a:off x="4148138" y="3128963"/>
              <a:ext cx="312738" cy="266700"/>
            </a:xfrm>
            <a:custGeom>
              <a:avLst/>
              <a:gdLst/>
              <a:ahLst/>
              <a:cxnLst>
                <a:cxn ang="0">
                  <a:pos x="764" y="150"/>
                </a:cxn>
                <a:cxn ang="0">
                  <a:pos x="758" y="142"/>
                </a:cxn>
                <a:cxn ang="0">
                  <a:pos x="713" y="99"/>
                </a:cxn>
                <a:cxn ang="0">
                  <a:pos x="638" y="37"/>
                </a:cxn>
                <a:cxn ang="0">
                  <a:pos x="603" y="6"/>
                </a:cxn>
                <a:cxn ang="0">
                  <a:pos x="587" y="2"/>
                </a:cxn>
                <a:cxn ang="0">
                  <a:pos x="570" y="2"/>
                </a:cxn>
                <a:cxn ang="0">
                  <a:pos x="542" y="23"/>
                </a:cxn>
                <a:cxn ang="0">
                  <a:pos x="433" y="108"/>
                </a:cxn>
                <a:cxn ang="0">
                  <a:pos x="308" y="201"/>
                </a:cxn>
                <a:cxn ang="0">
                  <a:pos x="227" y="256"/>
                </a:cxn>
                <a:cxn ang="0">
                  <a:pos x="120" y="345"/>
                </a:cxn>
                <a:cxn ang="0">
                  <a:pos x="31" y="411"/>
                </a:cxn>
                <a:cxn ang="0">
                  <a:pos x="1" y="451"/>
                </a:cxn>
                <a:cxn ang="0">
                  <a:pos x="4" y="469"/>
                </a:cxn>
                <a:cxn ang="0">
                  <a:pos x="9" y="482"/>
                </a:cxn>
                <a:cxn ang="0">
                  <a:pos x="30" y="515"/>
                </a:cxn>
                <a:cxn ang="0">
                  <a:pos x="64" y="558"/>
                </a:cxn>
                <a:cxn ang="0">
                  <a:pos x="109" y="613"/>
                </a:cxn>
                <a:cxn ang="0">
                  <a:pos x="137" y="639"/>
                </a:cxn>
                <a:cxn ang="0">
                  <a:pos x="143" y="650"/>
                </a:cxn>
                <a:cxn ang="0">
                  <a:pos x="153" y="665"/>
                </a:cxn>
                <a:cxn ang="0">
                  <a:pos x="171" y="670"/>
                </a:cxn>
                <a:cxn ang="0">
                  <a:pos x="191" y="659"/>
                </a:cxn>
                <a:cxn ang="0">
                  <a:pos x="283" y="584"/>
                </a:cxn>
                <a:cxn ang="0">
                  <a:pos x="336" y="549"/>
                </a:cxn>
                <a:cxn ang="0">
                  <a:pos x="366" y="520"/>
                </a:cxn>
                <a:cxn ang="0">
                  <a:pos x="422" y="477"/>
                </a:cxn>
                <a:cxn ang="0">
                  <a:pos x="525" y="406"/>
                </a:cxn>
                <a:cxn ang="0">
                  <a:pos x="658" y="303"/>
                </a:cxn>
                <a:cxn ang="0">
                  <a:pos x="726" y="258"/>
                </a:cxn>
                <a:cxn ang="0">
                  <a:pos x="773" y="215"/>
                </a:cxn>
                <a:cxn ang="0">
                  <a:pos x="784" y="176"/>
                </a:cxn>
                <a:cxn ang="0">
                  <a:pos x="765" y="150"/>
                </a:cxn>
                <a:cxn ang="0">
                  <a:pos x="723" y="202"/>
                </a:cxn>
                <a:cxn ang="0">
                  <a:pos x="694" y="217"/>
                </a:cxn>
                <a:cxn ang="0">
                  <a:pos x="631" y="269"/>
                </a:cxn>
                <a:cxn ang="0">
                  <a:pos x="576" y="308"/>
                </a:cxn>
                <a:cxn ang="0">
                  <a:pos x="491" y="372"/>
                </a:cxn>
                <a:cxn ang="0">
                  <a:pos x="380" y="449"/>
                </a:cxn>
                <a:cxn ang="0">
                  <a:pos x="226" y="575"/>
                </a:cxn>
                <a:cxn ang="0">
                  <a:pos x="168" y="609"/>
                </a:cxn>
                <a:cxn ang="0">
                  <a:pos x="104" y="536"/>
                </a:cxn>
                <a:cxn ang="0">
                  <a:pos x="57" y="479"/>
                </a:cxn>
                <a:cxn ang="0">
                  <a:pos x="47" y="460"/>
                </a:cxn>
                <a:cxn ang="0">
                  <a:pos x="62" y="443"/>
                </a:cxn>
                <a:cxn ang="0">
                  <a:pos x="100" y="419"/>
                </a:cxn>
                <a:cxn ang="0">
                  <a:pos x="205" y="333"/>
                </a:cxn>
                <a:cxn ang="0">
                  <a:pos x="320" y="249"/>
                </a:cxn>
                <a:cxn ang="0">
                  <a:pos x="421" y="180"/>
                </a:cxn>
                <a:cxn ang="0">
                  <a:pos x="480" y="126"/>
                </a:cxn>
                <a:cxn ang="0">
                  <a:pos x="582" y="53"/>
                </a:cxn>
                <a:cxn ang="0">
                  <a:pos x="658" y="108"/>
                </a:cxn>
                <a:cxn ang="0">
                  <a:pos x="732" y="184"/>
                </a:cxn>
                <a:cxn ang="0">
                  <a:pos x="737" y="190"/>
                </a:cxn>
                <a:cxn ang="0">
                  <a:pos x="727" y="198"/>
                </a:cxn>
              </a:cxnLst>
              <a:rect l="0" t="0" r="r" b="b"/>
              <a:pathLst>
                <a:path w="786" h="670">
                  <a:moveTo>
                    <a:pt x="765" y="150"/>
                  </a:moveTo>
                  <a:lnTo>
                    <a:pt x="765" y="150"/>
                  </a:lnTo>
                  <a:lnTo>
                    <a:pt x="761" y="145"/>
                  </a:lnTo>
                  <a:lnTo>
                    <a:pt x="764" y="150"/>
                  </a:lnTo>
                  <a:lnTo>
                    <a:pt x="764" y="150"/>
                  </a:lnTo>
                  <a:lnTo>
                    <a:pt x="762" y="149"/>
                  </a:lnTo>
                  <a:lnTo>
                    <a:pt x="762" y="149"/>
                  </a:lnTo>
                  <a:lnTo>
                    <a:pt x="758" y="142"/>
                  </a:lnTo>
                  <a:lnTo>
                    <a:pt x="753" y="136"/>
                  </a:lnTo>
                  <a:lnTo>
                    <a:pt x="739" y="121"/>
                  </a:lnTo>
                  <a:lnTo>
                    <a:pt x="724" y="109"/>
                  </a:lnTo>
                  <a:lnTo>
                    <a:pt x="713" y="99"/>
                  </a:lnTo>
                  <a:lnTo>
                    <a:pt x="713" y="99"/>
                  </a:lnTo>
                  <a:lnTo>
                    <a:pt x="689" y="75"/>
                  </a:lnTo>
                  <a:lnTo>
                    <a:pt x="664" y="56"/>
                  </a:lnTo>
                  <a:lnTo>
                    <a:pt x="638" y="37"/>
                  </a:lnTo>
                  <a:lnTo>
                    <a:pt x="612" y="19"/>
                  </a:lnTo>
                  <a:lnTo>
                    <a:pt x="612" y="19"/>
                  </a:lnTo>
                  <a:lnTo>
                    <a:pt x="608" y="11"/>
                  </a:lnTo>
                  <a:lnTo>
                    <a:pt x="603" y="6"/>
                  </a:lnTo>
                  <a:lnTo>
                    <a:pt x="595" y="2"/>
                  </a:lnTo>
                  <a:lnTo>
                    <a:pt x="591" y="2"/>
                  </a:lnTo>
                  <a:lnTo>
                    <a:pt x="587" y="2"/>
                  </a:lnTo>
                  <a:lnTo>
                    <a:pt x="587" y="2"/>
                  </a:lnTo>
                  <a:lnTo>
                    <a:pt x="582" y="1"/>
                  </a:lnTo>
                  <a:lnTo>
                    <a:pt x="578" y="0"/>
                  </a:lnTo>
                  <a:lnTo>
                    <a:pt x="574" y="1"/>
                  </a:lnTo>
                  <a:lnTo>
                    <a:pt x="570" y="2"/>
                  </a:lnTo>
                  <a:lnTo>
                    <a:pt x="563" y="6"/>
                  </a:lnTo>
                  <a:lnTo>
                    <a:pt x="559" y="14"/>
                  </a:lnTo>
                  <a:lnTo>
                    <a:pt x="559" y="14"/>
                  </a:lnTo>
                  <a:lnTo>
                    <a:pt x="542" y="23"/>
                  </a:lnTo>
                  <a:lnTo>
                    <a:pt x="525" y="34"/>
                  </a:lnTo>
                  <a:lnTo>
                    <a:pt x="493" y="58"/>
                  </a:lnTo>
                  <a:lnTo>
                    <a:pt x="463" y="83"/>
                  </a:lnTo>
                  <a:lnTo>
                    <a:pt x="433" y="108"/>
                  </a:lnTo>
                  <a:lnTo>
                    <a:pt x="433" y="108"/>
                  </a:lnTo>
                  <a:lnTo>
                    <a:pt x="393" y="141"/>
                  </a:lnTo>
                  <a:lnTo>
                    <a:pt x="351" y="172"/>
                  </a:lnTo>
                  <a:lnTo>
                    <a:pt x="308" y="201"/>
                  </a:lnTo>
                  <a:lnTo>
                    <a:pt x="265" y="230"/>
                  </a:lnTo>
                  <a:lnTo>
                    <a:pt x="265" y="230"/>
                  </a:lnTo>
                  <a:lnTo>
                    <a:pt x="246" y="241"/>
                  </a:lnTo>
                  <a:lnTo>
                    <a:pt x="227" y="256"/>
                  </a:lnTo>
                  <a:lnTo>
                    <a:pt x="191" y="285"/>
                  </a:lnTo>
                  <a:lnTo>
                    <a:pt x="155" y="315"/>
                  </a:lnTo>
                  <a:lnTo>
                    <a:pt x="120" y="345"/>
                  </a:lnTo>
                  <a:lnTo>
                    <a:pt x="120" y="345"/>
                  </a:lnTo>
                  <a:lnTo>
                    <a:pt x="99" y="362"/>
                  </a:lnTo>
                  <a:lnTo>
                    <a:pt x="77" y="379"/>
                  </a:lnTo>
                  <a:lnTo>
                    <a:pt x="31" y="411"/>
                  </a:lnTo>
                  <a:lnTo>
                    <a:pt x="31" y="411"/>
                  </a:lnTo>
                  <a:lnTo>
                    <a:pt x="21" y="419"/>
                  </a:lnTo>
                  <a:lnTo>
                    <a:pt x="13" y="428"/>
                  </a:lnTo>
                  <a:lnTo>
                    <a:pt x="6" y="439"/>
                  </a:lnTo>
                  <a:lnTo>
                    <a:pt x="1" y="451"/>
                  </a:lnTo>
                  <a:lnTo>
                    <a:pt x="1" y="451"/>
                  </a:lnTo>
                  <a:lnTo>
                    <a:pt x="0" y="459"/>
                  </a:lnTo>
                  <a:lnTo>
                    <a:pt x="1" y="464"/>
                  </a:lnTo>
                  <a:lnTo>
                    <a:pt x="4" y="469"/>
                  </a:lnTo>
                  <a:lnTo>
                    <a:pt x="7" y="473"/>
                  </a:lnTo>
                  <a:lnTo>
                    <a:pt x="7" y="473"/>
                  </a:lnTo>
                  <a:lnTo>
                    <a:pt x="7" y="478"/>
                  </a:lnTo>
                  <a:lnTo>
                    <a:pt x="9" y="482"/>
                  </a:lnTo>
                  <a:lnTo>
                    <a:pt x="9" y="482"/>
                  </a:lnTo>
                  <a:lnTo>
                    <a:pt x="13" y="491"/>
                  </a:lnTo>
                  <a:lnTo>
                    <a:pt x="18" y="499"/>
                  </a:lnTo>
                  <a:lnTo>
                    <a:pt x="30" y="515"/>
                  </a:lnTo>
                  <a:lnTo>
                    <a:pt x="30" y="515"/>
                  </a:lnTo>
                  <a:lnTo>
                    <a:pt x="45" y="537"/>
                  </a:lnTo>
                  <a:lnTo>
                    <a:pt x="55" y="548"/>
                  </a:lnTo>
                  <a:lnTo>
                    <a:pt x="64" y="558"/>
                  </a:lnTo>
                  <a:lnTo>
                    <a:pt x="64" y="558"/>
                  </a:lnTo>
                  <a:lnTo>
                    <a:pt x="75" y="570"/>
                  </a:lnTo>
                  <a:lnTo>
                    <a:pt x="87" y="584"/>
                  </a:lnTo>
                  <a:lnTo>
                    <a:pt x="109" y="613"/>
                  </a:lnTo>
                  <a:lnTo>
                    <a:pt x="109" y="613"/>
                  </a:lnTo>
                  <a:lnTo>
                    <a:pt x="117" y="619"/>
                  </a:lnTo>
                  <a:lnTo>
                    <a:pt x="126" y="630"/>
                  </a:lnTo>
                  <a:lnTo>
                    <a:pt x="137" y="639"/>
                  </a:lnTo>
                  <a:lnTo>
                    <a:pt x="140" y="643"/>
                  </a:lnTo>
                  <a:lnTo>
                    <a:pt x="142" y="646"/>
                  </a:lnTo>
                  <a:lnTo>
                    <a:pt x="142" y="646"/>
                  </a:lnTo>
                  <a:lnTo>
                    <a:pt x="143" y="650"/>
                  </a:lnTo>
                  <a:lnTo>
                    <a:pt x="146" y="653"/>
                  </a:lnTo>
                  <a:lnTo>
                    <a:pt x="146" y="653"/>
                  </a:lnTo>
                  <a:lnTo>
                    <a:pt x="149" y="660"/>
                  </a:lnTo>
                  <a:lnTo>
                    <a:pt x="153" y="665"/>
                  </a:lnTo>
                  <a:lnTo>
                    <a:pt x="159" y="669"/>
                  </a:lnTo>
                  <a:lnTo>
                    <a:pt x="167" y="670"/>
                  </a:lnTo>
                  <a:lnTo>
                    <a:pt x="171" y="670"/>
                  </a:lnTo>
                  <a:lnTo>
                    <a:pt x="171" y="670"/>
                  </a:lnTo>
                  <a:lnTo>
                    <a:pt x="178" y="669"/>
                  </a:lnTo>
                  <a:lnTo>
                    <a:pt x="184" y="667"/>
                  </a:lnTo>
                  <a:lnTo>
                    <a:pt x="188" y="663"/>
                  </a:lnTo>
                  <a:lnTo>
                    <a:pt x="191" y="659"/>
                  </a:lnTo>
                  <a:lnTo>
                    <a:pt x="191" y="659"/>
                  </a:lnTo>
                  <a:lnTo>
                    <a:pt x="214" y="640"/>
                  </a:lnTo>
                  <a:lnTo>
                    <a:pt x="238" y="622"/>
                  </a:lnTo>
                  <a:lnTo>
                    <a:pt x="283" y="584"/>
                  </a:lnTo>
                  <a:lnTo>
                    <a:pt x="283" y="584"/>
                  </a:lnTo>
                  <a:lnTo>
                    <a:pt x="300" y="572"/>
                  </a:lnTo>
                  <a:lnTo>
                    <a:pt x="317" y="561"/>
                  </a:lnTo>
                  <a:lnTo>
                    <a:pt x="336" y="549"/>
                  </a:lnTo>
                  <a:lnTo>
                    <a:pt x="344" y="542"/>
                  </a:lnTo>
                  <a:lnTo>
                    <a:pt x="350" y="536"/>
                  </a:lnTo>
                  <a:lnTo>
                    <a:pt x="350" y="536"/>
                  </a:lnTo>
                  <a:lnTo>
                    <a:pt x="366" y="520"/>
                  </a:lnTo>
                  <a:lnTo>
                    <a:pt x="384" y="504"/>
                  </a:lnTo>
                  <a:lnTo>
                    <a:pt x="404" y="489"/>
                  </a:lnTo>
                  <a:lnTo>
                    <a:pt x="422" y="477"/>
                  </a:lnTo>
                  <a:lnTo>
                    <a:pt x="422" y="477"/>
                  </a:lnTo>
                  <a:lnTo>
                    <a:pt x="440" y="466"/>
                  </a:lnTo>
                  <a:lnTo>
                    <a:pt x="459" y="456"/>
                  </a:lnTo>
                  <a:lnTo>
                    <a:pt x="493" y="431"/>
                  </a:lnTo>
                  <a:lnTo>
                    <a:pt x="525" y="406"/>
                  </a:lnTo>
                  <a:lnTo>
                    <a:pt x="558" y="379"/>
                  </a:lnTo>
                  <a:lnTo>
                    <a:pt x="591" y="353"/>
                  </a:lnTo>
                  <a:lnTo>
                    <a:pt x="624" y="326"/>
                  </a:lnTo>
                  <a:lnTo>
                    <a:pt x="658" y="303"/>
                  </a:lnTo>
                  <a:lnTo>
                    <a:pt x="692" y="281"/>
                  </a:lnTo>
                  <a:lnTo>
                    <a:pt x="692" y="281"/>
                  </a:lnTo>
                  <a:lnTo>
                    <a:pt x="706" y="272"/>
                  </a:lnTo>
                  <a:lnTo>
                    <a:pt x="726" y="258"/>
                  </a:lnTo>
                  <a:lnTo>
                    <a:pt x="745" y="241"/>
                  </a:lnTo>
                  <a:lnTo>
                    <a:pt x="756" y="234"/>
                  </a:lnTo>
                  <a:lnTo>
                    <a:pt x="765" y="224"/>
                  </a:lnTo>
                  <a:lnTo>
                    <a:pt x="773" y="215"/>
                  </a:lnTo>
                  <a:lnTo>
                    <a:pt x="779" y="205"/>
                  </a:lnTo>
                  <a:lnTo>
                    <a:pt x="783" y="196"/>
                  </a:lnTo>
                  <a:lnTo>
                    <a:pt x="786" y="187"/>
                  </a:lnTo>
                  <a:lnTo>
                    <a:pt x="784" y="176"/>
                  </a:lnTo>
                  <a:lnTo>
                    <a:pt x="783" y="172"/>
                  </a:lnTo>
                  <a:lnTo>
                    <a:pt x="782" y="167"/>
                  </a:lnTo>
                  <a:lnTo>
                    <a:pt x="775" y="159"/>
                  </a:lnTo>
                  <a:lnTo>
                    <a:pt x="765" y="150"/>
                  </a:lnTo>
                  <a:lnTo>
                    <a:pt x="765" y="150"/>
                  </a:lnTo>
                  <a:close/>
                  <a:moveTo>
                    <a:pt x="727" y="198"/>
                  </a:moveTo>
                  <a:lnTo>
                    <a:pt x="727" y="198"/>
                  </a:lnTo>
                  <a:lnTo>
                    <a:pt x="723" y="202"/>
                  </a:lnTo>
                  <a:lnTo>
                    <a:pt x="719" y="205"/>
                  </a:lnTo>
                  <a:lnTo>
                    <a:pt x="707" y="209"/>
                  </a:lnTo>
                  <a:lnTo>
                    <a:pt x="707" y="209"/>
                  </a:lnTo>
                  <a:lnTo>
                    <a:pt x="694" y="217"/>
                  </a:lnTo>
                  <a:lnTo>
                    <a:pt x="681" y="226"/>
                  </a:lnTo>
                  <a:lnTo>
                    <a:pt x="668" y="236"/>
                  </a:lnTo>
                  <a:lnTo>
                    <a:pt x="656" y="248"/>
                  </a:lnTo>
                  <a:lnTo>
                    <a:pt x="631" y="269"/>
                  </a:lnTo>
                  <a:lnTo>
                    <a:pt x="618" y="279"/>
                  </a:lnTo>
                  <a:lnTo>
                    <a:pt x="605" y="289"/>
                  </a:lnTo>
                  <a:lnTo>
                    <a:pt x="605" y="289"/>
                  </a:lnTo>
                  <a:lnTo>
                    <a:pt x="576" y="308"/>
                  </a:lnTo>
                  <a:lnTo>
                    <a:pt x="548" y="329"/>
                  </a:lnTo>
                  <a:lnTo>
                    <a:pt x="519" y="351"/>
                  </a:lnTo>
                  <a:lnTo>
                    <a:pt x="491" y="372"/>
                  </a:lnTo>
                  <a:lnTo>
                    <a:pt x="491" y="372"/>
                  </a:lnTo>
                  <a:lnTo>
                    <a:pt x="463" y="392"/>
                  </a:lnTo>
                  <a:lnTo>
                    <a:pt x="435" y="410"/>
                  </a:lnTo>
                  <a:lnTo>
                    <a:pt x="406" y="430"/>
                  </a:lnTo>
                  <a:lnTo>
                    <a:pt x="380" y="449"/>
                  </a:lnTo>
                  <a:lnTo>
                    <a:pt x="380" y="449"/>
                  </a:lnTo>
                  <a:lnTo>
                    <a:pt x="328" y="491"/>
                  </a:lnTo>
                  <a:lnTo>
                    <a:pt x="277" y="533"/>
                  </a:lnTo>
                  <a:lnTo>
                    <a:pt x="226" y="575"/>
                  </a:lnTo>
                  <a:lnTo>
                    <a:pt x="174" y="616"/>
                  </a:lnTo>
                  <a:lnTo>
                    <a:pt x="174" y="616"/>
                  </a:lnTo>
                  <a:lnTo>
                    <a:pt x="168" y="609"/>
                  </a:lnTo>
                  <a:lnTo>
                    <a:pt x="168" y="609"/>
                  </a:lnTo>
                  <a:lnTo>
                    <a:pt x="147" y="585"/>
                  </a:lnTo>
                  <a:lnTo>
                    <a:pt x="126" y="561"/>
                  </a:lnTo>
                  <a:lnTo>
                    <a:pt x="126" y="561"/>
                  </a:lnTo>
                  <a:lnTo>
                    <a:pt x="104" y="536"/>
                  </a:lnTo>
                  <a:lnTo>
                    <a:pt x="82" y="511"/>
                  </a:lnTo>
                  <a:lnTo>
                    <a:pt x="82" y="511"/>
                  </a:lnTo>
                  <a:lnTo>
                    <a:pt x="66" y="491"/>
                  </a:lnTo>
                  <a:lnTo>
                    <a:pt x="57" y="479"/>
                  </a:lnTo>
                  <a:lnTo>
                    <a:pt x="52" y="470"/>
                  </a:lnTo>
                  <a:lnTo>
                    <a:pt x="52" y="470"/>
                  </a:lnTo>
                  <a:lnTo>
                    <a:pt x="49" y="465"/>
                  </a:lnTo>
                  <a:lnTo>
                    <a:pt x="47" y="460"/>
                  </a:lnTo>
                  <a:lnTo>
                    <a:pt x="47" y="460"/>
                  </a:lnTo>
                  <a:lnTo>
                    <a:pt x="51" y="455"/>
                  </a:lnTo>
                  <a:lnTo>
                    <a:pt x="56" y="448"/>
                  </a:lnTo>
                  <a:lnTo>
                    <a:pt x="62" y="443"/>
                  </a:lnTo>
                  <a:lnTo>
                    <a:pt x="70" y="438"/>
                  </a:lnTo>
                  <a:lnTo>
                    <a:pt x="87" y="428"/>
                  </a:lnTo>
                  <a:lnTo>
                    <a:pt x="100" y="419"/>
                  </a:lnTo>
                  <a:lnTo>
                    <a:pt x="100" y="419"/>
                  </a:lnTo>
                  <a:lnTo>
                    <a:pt x="134" y="392"/>
                  </a:lnTo>
                  <a:lnTo>
                    <a:pt x="168" y="363"/>
                  </a:lnTo>
                  <a:lnTo>
                    <a:pt x="168" y="363"/>
                  </a:lnTo>
                  <a:lnTo>
                    <a:pt x="205" y="333"/>
                  </a:lnTo>
                  <a:lnTo>
                    <a:pt x="242" y="303"/>
                  </a:lnTo>
                  <a:lnTo>
                    <a:pt x="280" y="274"/>
                  </a:lnTo>
                  <a:lnTo>
                    <a:pt x="299" y="261"/>
                  </a:lnTo>
                  <a:lnTo>
                    <a:pt x="320" y="249"/>
                  </a:lnTo>
                  <a:lnTo>
                    <a:pt x="320" y="249"/>
                  </a:lnTo>
                  <a:lnTo>
                    <a:pt x="354" y="227"/>
                  </a:lnTo>
                  <a:lnTo>
                    <a:pt x="388" y="205"/>
                  </a:lnTo>
                  <a:lnTo>
                    <a:pt x="421" y="180"/>
                  </a:lnTo>
                  <a:lnTo>
                    <a:pt x="437" y="167"/>
                  </a:lnTo>
                  <a:lnTo>
                    <a:pt x="451" y="153"/>
                  </a:lnTo>
                  <a:lnTo>
                    <a:pt x="451" y="153"/>
                  </a:lnTo>
                  <a:lnTo>
                    <a:pt x="480" y="126"/>
                  </a:lnTo>
                  <a:lnTo>
                    <a:pt x="512" y="99"/>
                  </a:lnTo>
                  <a:lnTo>
                    <a:pt x="546" y="74"/>
                  </a:lnTo>
                  <a:lnTo>
                    <a:pt x="565" y="64"/>
                  </a:lnTo>
                  <a:lnTo>
                    <a:pt x="582" y="53"/>
                  </a:lnTo>
                  <a:lnTo>
                    <a:pt x="582" y="53"/>
                  </a:lnTo>
                  <a:lnTo>
                    <a:pt x="608" y="70"/>
                  </a:lnTo>
                  <a:lnTo>
                    <a:pt x="633" y="88"/>
                  </a:lnTo>
                  <a:lnTo>
                    <a:pt x="658" y="108"/>
                  </a:lnTo>
                  <a:lnTo>
                    <a:pt x="669" y="120"/>
                  </a:lnTo>
                  <a:lnTo>
                    <a:pt x="680" y="132"/>
                  </a:lnTo>
                  <a:lnTo>
                    <a:pt x="680" y="132"/>
                  </a:lnTo>
                  <a:lnTo>
                    <a:pt x="732" y="184"/>
                  </a:lnTo>
                  <a:lnTo>
                    <a:pt x="732" y="184"/>
                  </a:lnTo>
                  <a:lnTo>
                    <a:pt x="739" y="189"/>
                  </a:lnTo>
                  <a:lnTo>
                    <a:pt x="739" y="190"/>
                  </a:lnTo>
                  <a:lnTo>
                    <a:pt x="737" y="190"/>
                  </a:lnTo>
                  <a:lnTo>
                    <a:pt x="733" y="192"/>
                  </a:lnTo>
                  <a:lnTo>
                    <a:pt x="730" y="194"/>
                  </a:lnTo>
                  <a:lnTo>
                    <a:pt x="727" y="198"/>
                  </a:lnTo>
                  <a:lnTo>
                    <a:pt x="727" y="19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3" name="chenying0907 870"/>
            <p:cNvSpPr>
              <a:spLocks noEditPoints="1"/>
            </p:cNvSpPr>
            <p:nvPr/>
          </p:nvSpPr>
          <p:spPr bwMode="auto">
            <a:xfrm>
              <a:off x="4635501" y="3128963"/>
              <a:ext cx="311150" cy="266700"/>
            </a:xfrm>
            <a:custGeom>
              <a:avLst/>
              <a:gdLst/>
              <a:ahLst/>
              <a:cxnLst>
                <a:cxn ang="0">
                  <a:pos x="162" y="326"/>
                </a:cxn>
                <a:cxn ang="0">
                  <a:pos x="293" y="431"/>
                </a:cxn>
                <a:cxn ang="0">
                  <a:pos x="364" y="477"/>
                </a:cxn>
                <a:cxn ang="0">
                  <a:pos x="436" y="536"/>
                </a:cxn>
                <a:cxn ang="0">
                  <a:pos x="469" y="561"/>
                </a:cxn>
                <a:cxn ang="0">
                  <a:pos x="548" y="622"/>
                </a:cxn>
                <a:cxn ang="0">
                  <a:pos x="598" y="663"/>
                </a:cxn>
                <a:cxn ang="0">
                  <a:pos x="619" y="670"/>
                </a:cxn>
                <a:cxn ang="0">
                  <a:pos x="637" y="660"/>
                </a:cxn>
                <a:cxn ang="0">
                  <a:pos x="644" y="646"/>
                </a:cxn>
                <a:cxn ang="0">
                  <a:pos x="660" y="630"/>
                </a:cxn>
                <a:cxn ang="0">
                  <a:pos x="699" y="584"/>
                </a:cxn>
                <a:cxn ang="0">
                  <a:pos x="732" y="548"/>
                </a:cxn>
                <a:cxn ang="0">
                  <a:pos x="768" y="499"/>
                </a:cxn>
                <a:cxn ang="0">
                  <a:pos x="779" y="478"/>
                </a:cxn>
                <a:cxn ang="0">
                  <a:pos x="785" y="464"/>
                </a:cxn>
                <a:cxn ang="0">
                  <a:pos x="781" y="439"/>
                </a:cxn>
                <a:cxn ang="0">
                  <a:pos x="755" y="411"/>
                </a:cxn>
                <a:cxn ang="0">
                  <a:pos x="666" y="345"/>
                </a:cxn>
                <a:cxn ang="0">
                  <a:pos x="541" y="241"/>
                </a:cxn>
                <a:cxn ang="0">
                  <a:pos x="435" y="172"/>
                </a:cxn>
                <a:cxn ang="0">
                  <a:pos x="323" y="83"/>
                </a:cxn>
                <a:cxn ang="0">
                  <a:pos x="227" y="14"/>
                </a:cxn>
                <a:cxn ang="0">
                  <a:pos x="212" y="1"/>
                </a:cxn>
                <a:cxn ang="0">
                  <a:pos x="200" y="2"/>
                </a:cxn>
                <a:cxn ang="0">
                  <a:pos x="178" y="11"/>
                </a:cxn>
                <a:cxn ang="0">
                  <a:pos x="122" y="56"/>
                </a:cxn>
                <a:cxn ang="0">
                  <a:pos x="62" y="109"/>
                </a:cxn>
                <a:cxn ang="0">
                  <a:pos x="24" y="149"/>
                </a:cxn>
                <a:cxn ang="0">
                  <a:pos x="25" y="145"/>
                </a:cxn>
                <a:cxn ang="0">
                  <a:pos x="4" y="167"/>
                </a:cxn>
                <a:cxn ang="0">
                  <a:pos x="3" y="196"/>
                </a:cxn>
                <a:cxn ang="0">
                  <a:pos x="30" y="234"/>
                </a:cxn>
                <a:cxn ang="0">
                  <a:pos x="94" y="281"/>
                </a:cxn>
                <a:cxn ang="0">
                  <a:pos x="106" y="132"/>
                </a:cxn>
                <a:cxn ang="0">
                  <a:pos x="153" y="88"/>
                </a:cxn>
                <a:cxn ang="0">
                  <a:pos x="221" y="64"/>
                </a:cxn>
                <a:cxn ang="0">
                  <a:pos x="335" y="153"/>
                </a:cxn>
                <a:cxn ang="0">
                  <a:pos x="398" y="205"/>
                </a:cxn>
                <a:cxn ang="0">
                  <a:pos x="487" y="261"/>
                </a:cxn>
                <a:cxn ang="0">
                  <a:pos x="618" y="363"/>
                </a:cxn>
                <a:cxn ang="0">
                  <a:pos x="686" y="419"/>
                </a:cxn>
                <a:cxn ang="0">
                  <a:pos x="730" y="448"/>
                </a:cxn>
                <a:cxn ang="0">
                  <a:pos x="737" y="465"/>
                </a:cxn>
                <a:cxn ang="0">
                  <a:pos x="720" y="491"/>
                </a:cxn>
                <a:cxn ang="0">
                  <a:pos x="660" y="561"/>
                </a:cxn>
                <a:cxn ang="0">
                  <a:pos x="618" y="609"/>
                </a:cxn>
                <a:cxn ang="0">
                  <a:pos x="509" y="533"/>
                </a:cxn>
                <a:cxn ang="0">
                  <a:pos x="380" y="430"/>
                </a:cxn>
                <a:cxn ang="0">
                  <a:pos x="295" y="372"/>
                </a:cxn>
                <a:cxn ang="0">
                  <a:pos x="181" y="289"/>
                </a:cxn>
                <a:cxn ang="0">
                  <a:pos x="131" y="248"/>
                </a:cxn>
                <a:cxn ang="0">
                  <a:pos x="79" y="209"/>
                </a:cxn>
                <a:cxn ang="0">
                  <a:pos x="60" y="198"/>
                </a:cxn>
                <a:cxn ang="0">
                  <a:pos x="49" y="190"/>
                </a:cxn>
                <a:cxn ang="0">
                  <a:pos x="54" y="184"/>
                </a:cxn>
              </a:cxnLst>
              <a:rect l="0" t="0" r="r" b="b"/>
              <a:pathLst>
                <a:path w="786" h="670">
                  <a:moveTo>
                    <a:pt x="94" y="281"/>
                  </a:moveTo>
                  <a:lnTo>
                    <a:pt x="94" y="281"/>
                  </a:lnTo>
                  <a:lnTo>
                    <a:pt x="130" y="303"/>
                  </a:lnTo>
                  <a:lnTo>
                    <a:pt x="162" y="326"/>
                  </a:lnTo>
                  <a:lnTo>
                    <a:pt x="195" y="353"/>
                  </a:lnTo>
                  <a:lnTo>
                    <a:pt x="228" y="379"/>
                  </a:lnTo>
                  <a:lnTo>
                    <a:pt x="261" y="406"/>
                  </a:lnTo>
                  <a:lnTo>
                    <a:pt x="293" y="431"/>
                  </a:lnTo>
                  <a:lnTo>
                    <a:pt x="329" y="456"/>
                  </a:lnTo>
                  <a:lnTo>
                    <a:pt x="346" y="466"/>
                  </a:lnTo>
                  <a:lnTo>
                    <a:pt x="364" y="477"/>
                  </a:lnTo>
                  <a:lnTo>
                    <a:pt x="364" y="477"/>
                  </a:lnTo>
                  <a:lnTo>
                    <a:pt x="382" y="489"/>
                  </a:lnTo>
                  <a:lnTo>
                    <a:pt x="402" y="504"/>
                  </a:lnTo>
                  <a:lnTo>
                    <a:pt x="420" y="520"/>
                  </a:lnTo>
                  <a:lnTo>
                    <a:pt x="436" y="536"/>
                  </a:lnTo>
                  <a:lnTo>
                    <a:pt x="436" y="536"/>
                  </a:lnTo>
                  <a:lnTo>
                    <a:pt x="444" y="542"/>
                  </a:lnTo>
                  <a:lnTo>
                    <a:pt x="452" y="549"/>
                  </a:lnTo>
                  <a:lnTo>
                    <a:pt x="469" y="561"/>
                  </a:lnTo>
                  <a:lnTo>
                    <a:pt x="487" y="572"/>
                  </a:lnTo>
                  <a:lnTo>
                    <a:pt x="503" y="584"/>
                  </a:lnTo>
                  <a:lnTo>
                    <a:pt x="503" y="584"/>
                  </a:lnTo>
                  <a:lnTo>
                    <a:pt x="548" y="622"/>
                  </a:lnTo>
                  <a:lnTo>
                    <a:pt x="572" y="640"/>
                  </a:lnTo>
                  <a:lnTo>
                    <a:pt x="595" y="659"/>
                  </a:lnTo>
                  <a:lnTo>
                    <a:pt x="595" y="659"/>
                  </a:lnTo>
                  <a:lnTo>
                    <a:pt x="598" y="663"/>
                  </a:lnTo>
                  <a:lnTo>
                    <a:pt x="602" y="667"/>
                  </a:lnTo>
                  <a:lnTo>
                    <a:pt x="609" y="669"/>
                  </a:lnTo>
                  <a:lnTo>
                    <a:pt x="615" y="670"/>
                  </a:lnTo>
                  <a:lnTo>
                    <a:pt x="619" y="670"/>
                  </a:lnTo>
                  <a:lnTo>
                    <a:pt x="619" y="670"/>
                  </a:lnTo>
                  <a:lnTo>
                    <a:pt x="627" y="669"/>
                  </a:lnTo>
                  <a:lnTo>
                    <a:pt x="633" y="665"/>
                  </a:lnTo>
                  <a:lnTo>
                    <a:pt x="637" y="660"/>
                  </a:lnTo>
                  <a:lnTo>
                    <a:pt x="640" y="653"/>
                  </a:lnTo>
                  <a:lnTo>
                    <a:pt x="640" y="653"/>
                  </a:lnTo>
                  <a:lnTo>
                    <a:pt x="643" y="650"/>
                  </a:lnTo>
                  <a:lnTo>
                    <a:pt x="644" y="646"/>
                  </a:lnTo>
                  <a:lnTo>
                    <a:pt x="644" y="646"/>
                  </a:lnTo>
                  <a:lnTo>
                    <a:pt x="646" y="643"/>
                  </a:lnTo>
                  <a:lnTo>
                    <a:pt x="650" y="639"/>
                  </a:lnTo>
                  <a:lnTo>
                    <a:pt x="660" y="630"/>
                  </a:lnTo>
                  <a:lnTo>
                    <a:pt x="669" y="619"/>
                  </a:lnTo>
                  <a:lnTo>
                    <a:pt x="677" y="613"/>
                  </a:lnTo>
                  <a:lnTo>
                    <a:pt x="677" y="613"/>
                  </a:lnTo>
                  <a:lnTo>
                    <a:pt x="699" y="584"/>
                  </a:lnTo>
                  <a:lnTo>
                    <a:pt x="711" y="570"/>
                  </a:lnTo>
                  <a:lnTo>
                    <a:pt x="722" y="558"/>
                  </a:lnTo>
                  <a:lnTo>
                    <a:pt x="722" y="558"/>
                  </a:lnTo>
                  <a:lnTo>
                    <a:pt x="732" y="548"/>
                  </a:lnTo>
                  <a:lnTo>
                    <a:pt x="741" y="537"/>
                  </a:lnTo>
                  <a:lnTo>
                    <a:pt x="756" y="515"/>
                  </a:lnTo>
                  <a:lnTo>
                    <a:pt x="756" y="515"/>
                  </a:lnTo>
                  <a:lnTo>
                    <a:pt x="768" y="499"/>
                  </a:lnTo>
                  <a:lnTo>
                    <a:pt x="773" y="491"/>
                  </a:lnTo>
                  <a:lnTo>
                    <a:pt x="777" y="482"/>
                  </a:lnTo>
                  <a:lnTo>
                    <a:pt x="777" y="482"/>
                  </a:lnTo>
                  <a:lnTo>
                    <a:pt x="779" y="478"/>
                  </a:lnTo>
                  <a:lnTo>
                    <a:pt x="779" y="473"/>
                  </a:lnTo>
                  <a:lnTo>
                    <a:pt x="779" y="473"/>
                  </a:lnTo>
                  <a:lnTo>
                    <a:pt x="783" y="469"/>
                  </a:lnTo>
                  <a:lnTo>
                    <a:pt x="785" y="464"/>
                  </a:lnTo>
                  <a:lnTo>
                    <a:pt x="786" y="459"/>
                  </a:lnTo>
                  <a:lnTo>
                    <a:pt x="785" y="451"/>
                  </a:lnTo>
                  <a:lnTo>
                    <a:pt x="785" y="451"/>
                  </a:lnTo>
                  <a:lnTo>
                    <a:pt x="781" y="439"/>
                  </a:lnTo>
                  <a:lnTo>
                    <a:pt x="773" y="428"/>
                  </a:lnTo>
                  <a:lnTo>
                    <a:pt x="766" y="419"/>
                  </a:lnTo>
                  <a:lnTo>
                    <a:pt x="755" y="411"/>
                  </a:lnTo>
                  <a:lnTo>
                    <a:pt x="755" y="411"/>
                  </a:lnTo>
                  <a:lnTo>
                    <a:pt x="709" y="379"/>
                  </a:lnTo>
                  <a:lnTo>
                    <a:pt x="687" y="362"/>
                  </a:lnTo>
                  <a:lnTo>
                    <a:pt x="666" y="345"/>
                  </a:lnTo>
                  <a:lnTo>
                    <a:pt x="666" y="345"/>
                  </a:lnTo>
                  <a:lnTo>
                    <a:pt x="631" y="315"/>
                  </a:lnTo>
                  <a:lnTo>
                    <a:pt x="595" y="285"/>
                  </a:lnTo>
                  <a:lnTo>
                    <a:pt x="559" y="256"/>
                  </a:lnTo>
                  <a:lnTo>
                    <a:pt x="541" y="241"/>
                  </a:lnTo>
                  <a:lnTo>
                    <a:pt x="521" y="230"/>
                  </a:lnTo>
                  <a:lnTo>
                    <a:pt x="521" y="230"/>
                  </a:lnTo>
                  <a:lnTo>
                    <a:pt x="478" y="201"/>
                  </a:lnTo>
                  <a:lnTo>
                    <a:pt x="435" y="172"/>
                  </a:lnTo>
                  <a:lnTo>
                    <a:pt x="393" y="141"/>
                  </a:lnTo>
                  <a:lnTo>
                    <a:pt x="353" y="108"/>
                  </a:lnTo>
                  <a:lnTo>
                    <a:pt x="353" y="108"/>
                  </a:lnTo>
                  <a:lnTo>
                    <a:pt x="323" y="83"/>
                  </a:lnTo>
                  <a:lnTo>
                    <a:pt x="293" y="58"/>
                  </a:lnTo>
                  <a:lnTo>
                    <a:pt x="261" y="34"/>
                  </a:lnTo>
                  <a:lnTo>
                    <a:pt x="244" y="23"/>
                  </a:lnTo>
                  <a:lnTo>
                    <a:pt x="227" y="14"/>
                  </a:lnTo>
                  <a:lnTo>
                    <a:pt x="227" y="14"/>
                  </a:lnTo>
                  <a:lnTo>
                    <a:pt x="223" y="6"/>
                  </a:lnTo>
                  <a:lnTo>
                    <a:pt x="216" y="2"/>
                  </a:lnTo>
                  <a:lnTo>
                    <a:pt x="212" y="1"/>
                  </a:lnTo>
                  <a:lnTo>
                    <a:pt x="208" y="0"/>
                  </a:lnTo>
                  <a:lnTo>
                    <a:pt x="204" y="1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195" y="2"/>
                  </a:lnTo>
                  <a:lnTo>
                    <a:pt x="191" y="2"/>
                  </a:lnTo>
                  <a:lnTo>
                    <a:pt x="183" y="6"/>
                  </a:lnTo>
                  <a:lnTo>
                    <a:pt x="178" y="11"/>
                  </a:lnTo>
                  <a:lnTo>
                    <a:pt x="174" y="19"/>
                  </a:lnTo>
                  <a:lnTo>
                    <a:pt x="174" y="19"/>
                  </a:lnTo>
                  <a:lnTo>
                    <a:pt x="148" y="37"/>
                  </a:lnTo>
                  <a:lnTo>
                    <a:pt x="122" y="56"/>
                  </a:lnTo>
                  <a:lnTo>
                    <a:pt x="98" y="75"/>
                  </a:lnTo>
                  <a:lnTo>
                    <a:pt x="74" y="99"/>
                  </a:lnTo>
                  <a:lnTo>
                    <a:pt x="74" y="99"/>
                  </a:lnTo>
                  <a:lnTo>
                    <a:pt x="62" y="109"/>
                  </a:lnTo>
                  <a:lnTo>
                    <a:pt x="47" y="121"/>
                  </a:lnTo>
                  <a:lnTo>
                    <a:pt x="34" y="136"/>
                  </a:lnTo>
                  <a:lnTo>
                    <a:pt x="28" y="142"/>
                  </a:lnTo>
                  <a:lnTo>
                    <a:pt x="24" y="149"/>
                  </a:lnTo>
                  <a:lnTo>
                    <a:pt x="24" y="149"/>
                  </a:lnTo>
                  <a:lnTo>
                    <a:pt x="24" y="150"/>
                  </a:lnTo>
                  <a:lnTo>
                    <a:pt x="24" y="150"/>
                  </a:lnTo>
                  <a:lnTo>
                    <a:pt x="25" y="145"/>
                  </a:lnTo>
                  <a:lnTo>
                    <a:pt x="21" y="150"/>
                  </a:lnTo>
                  <a:lnTo>
                    <a:pt x="21" y="150"/>
                  </a:lnTo>
                  <a:lnTo>
                    <a:pt x="11" y="159"/>
                  </a:lnTo>
                  <a:lnTo>
                    <a:pt x="4" y="167"/>
                  </a:lnTo>
                  <a:lnTo>
                    <a:pt x="3" y="172"/>
                  </a:lnTo>
                  <a:lnTo>
                    <a:pt x="2" y="176"/>
                  </a:lnTo>
                  <a:lnTo>
                    <a:pt x="0" y="187"/>
                  </a:lnTo>
                  <a:lnTo>
                    <a:pt x="3" y="196"/>
                  </a:lnTo>
                  <a:lnTo>
                    <a:pt x="8" y="205"/>
                  </a:lnTo>
                  <a:lnTo>
                    <a:pt x="13" y="215"/>
                  </a:lnTo>
                  <a:lnTo>
                    <a:pt x="21" y="224"/>
                  </a:lnTo>
                  <a:lnTo>
                    <a:pt x="30" y="234"/>
                  </a:lnTo>
                  <a:lnTo>
                    <a:pt x="41" y="241"/>
                  </a:lnTo>
                  <a:lnTo>
                    <a:pt x="60" y="258"/>
                  </a:lnTo>
                  <a:lnTo>
                    <a:pt x="80" y="272"/>
                  </a:lnTo>
                  <a:lnTo>
                    <a:pt x="94" y="281"/>
                  </a:lnTo>
                  <a:lnTo>
                    <a:pt x="94" y="281"/>
                  </a:lnTo>
                  <a:close/>
                  <a:moveTo>
                    <a:pt x="54" y="184"/>
                  </a:moveTo>
                  <a:lnTo>
                    <a:pt x="54" y="184"/>
                  </a:lnTo>
                  <a:lnTo>
                    <a:pt x="106" y="132"/>
                  </a:lnTo>
                  <a:lnTo>
                    <a:pt x="106" y="132"/>
                  </a:lnTo>
                  <a:lnTo>
                    <a:pt x="117" y="120"/>
                  </a:lnTo>
                  <a:lnTo>
                    <a:pt x="128" y="108"/>
                  </a:lnTo>
                  <a:lnTo>
                    <a:pt x="153" y="88"/>
                  </a:lnTo>
                  <a:lnTo>
                    <a:pt x="178" y="70"/>
                  </a:lnTo>
                  <a:lnTo>
                    <a:pt x="204" y="53"/>
                  </a:lnTo>
                  <a:lnTo>
                    <a:pt x="204" y="53"/>
                  </a:lnTo>
                  <a:lnTo>
                    <a:pt x="221" y="64"/>
                  </a:lnTo>
                  <a:lnTo>
                    <a:pt x="240" y="74"/>
                  </a:lnTo>
                  <a:lnTo>
                    <a:pt x="274" y="99"/>
                  </a:lnTo>
                  <a:lnTo>
                    <a:pt x="306" y="126"/>
                  </a:lnTo>
                  <a:lnTo>
                    <a:pt x="335" y="153"/>
                  </a:lnTo>
                  <a:lnTo>
                    <a:pt x="335" y="153"/>
                  </a:lnTo>
                  <a:lnTo>
                    <a:pt x="350" y="167"/>
                  </a:lnTo>
                  <a:lnTo>
                    <a:pt x="365" y="180"/>
                  </a:lnTo>
                  <a:lnTo>
                    <a:pt x="398" y="205"/>
                  </a:lnTo>
                  <a:lnTo>
                    <a:pt x="432" y="227"/>
                  </a:lnTo>
                  <a:lnTo>
                    <a:pt x="466" y="249"/>
                  </a:lnTo>
                  <a:lnTo>
                    <a:pt x="466" y="249"/>
                  </a:lnTo>
                  <a:lnTo>
                    <a:pt x="487" y="261"/>
                  </a:lnTo>
                  <a:lnTo>
                    <a:pt x="507" y="274"/>
                  </a:lnTo>
                  <a:lnTo>
                    <a:pt x="544" y="303"/>
                  </a:lnTo>
                  <a:lnTo>
                    <a:pt x="581" y="333"/>
                  </a:lnTo>
                  <a:lnTo>
                    <a:pt x="618" y="363"/>
                  </a:lnTo>
                  <a:lnTo>
                    <a:pt x="618" y="363"/>
                  </a:lnTo>
                  <a:lnTo>
                    <a:pt x="652" y="392"/>
                  </a:lnTo>
                  <a:lnTo>
                    <a:pt x="686" y="419"/>
                  </a:lnTo>
                  <a:lnTo>
                    <a:pt x="686" y="419"/>
                  </a:lnTo>
                  <a:lnTo>
                    <a:pt x="700" y="428"/>
                  </a:lnTo>
                  <a:lnTo>
                    <a:pt x="716" y="438"/>
                  </a:lnTo>
                  <a:lnTo>
                    <a:pt x="724" y="443"/>
                  </a:lnTo>
                  <a:lnTo>
                    <a:pt x="730" y="448"/>
                  </a:lnTo>
                  <a:lnTo>
                    <a:pt x="737" y="455"/>
                  </a:lnTo>
                  <a:lnTo>
                    <a:pt x="741" y="460"/>
                  </a:lnTo>
                  <a:lnTo>
                    <a:pt x="741" y="460"/>
                  </a:lnTo>
                  <a:lnTo>
                    <a:pt x="737" y="465"/>
                  </a:lnTo>
                  <a:lnTo>
                    <a:pt x="734" y="470"/>
                  </a:lnTo>
                  <a:lnTo>
                    <a:pt x="734" y="470"/>
                  </a:lnTo>
                  <a:lnTo>
                    <a:pt x="729" y="479"/>
                  </a:lnTo>
                  <a:lnTo>
                    <a:pt x="720" y="491"/>
                  </a:lnTo>
                  <a:lnTo>
                    <a:pt x="704" y="511"/>
                  </a:lnTo>
                  <a:lnTo>
                    <a:pt x="704" y="511"/>
                  </a:lnTo>
                  <a:lnTo>
                    <a:pt x="682" y="536"/>
                  </a:lnTo>
                  <a:lnTo>
                    <a:pt x="660" y="561"/>
                  </a:lnTo>
                  <a:lnTo>
                    <a:pt x="660" y="561"/>
                  </a:lnTo>
                  <a:lnTo>
                    <a:pt x="639" y="585"/>
                  </a:lnTo>
                  <a:lnTo>
                    <a:pt x="618" y="609"/>
                  </a:lnTo>
                  <a:lnTo>
                    <a:pt x="618" y="609"/>
                  </a:lnTo>
                  <a:lnTo>
                    <a:pt x="612" y="616"/>
                  </a:lnTo>
                  <a:lnTo>
                    <a:pt x="612" y="616"/>
                  </a:lnTo>
                  <a:lnTo>
                    <a:pt x="560" y="575"/>
                  </a:lnTo>
                  <a:lnTo>
                    <a:pt x="509" y="533"/>
                  </a:lnTo>
                  <a:lnTo>
                    <a:pt x="458" y="491"/>
                  </a:lnTo>
                  <a:lnTo>
                    <a:pt x="406" y="449"/>
                  </a:lnTo>
                  <a:lnTo>
                    <a:pt x="406" y="449"/>
                  </a:lnTo>
                  <a:lnTo>
                    <a:pt x="380" y="430"/>
                  </a:lnTo>
                  <a:lnTo>
                    <a:pt x="351" y="410"/>
                  </a:lnTo>
                  <a:lnTo>
                    <a:pt x="323" y="392"/>
                  </a:lnTo>
                  <a:lnTo>
                    <a:pt x="295" y="372"/>
                  </a:lnTo>
                  <a:lnTo>
                    <a:pt x="295" y="372"/>
                  </a:lnTo>
                  <a:lnTo>
                    <a:pt x="267" y="351"/>
                  </a:lnTo>
                  <a:lnTo>
                    <a:pt x="238" y="329"/>
                  </a:lnTo>
                  <a:lnTo>
                    <a:pt x="210" y="308"/>
                  </a:lnTo>
                  <a:lnTo>
                    <a:pt x="181" y="289"/>
                  </a:lnTo>
                  <a:lnTo>
                    <a:pt x="181" y="289"/>
                  </a:lnTo>
                  <a:lnTo>
                    <a:pt x="168" y="279"/>
                  </a:lnTo>
                  <a:lnTo>
                    <a:pt x="155" y="269"/>
                  </a:lnTo>
                  <a:lnTo>
                    <a:pt x="131" y="248"/>
                  </a:lnTo>
                  <a:lnTo>
                    <a:pt x="118" y="236"/>
                  </a:lnTo>
                  <a:lnTo>
                    <a:pt x="105" y="226"/>
                  </a:lnTo>
                  <a:lnTo>
                    <a:pt x="92" y="217"/>
                  </a:lnTo>
                  <a:lnTo>
                    <a:pt x="79" y="209"/>
                  </a:lnTo>
                  <a:lnTo>
                    <a:pt x="79" y="209"/>
                  </a:lnTo>
                  <a:lnTo>
                    <a:pt x="67" y="205"/>
                  </a:lnTo>
                  <a:lnTo>
                    <a:pt x="63" y="202"/>
                  </a:lnTo>
                  <a:lnTo>
                    <a:pt x="60" y="198"/>
                  </a:lnTo>
                  <a:lnTo>
                    <a:pt x="60" y="198"/>
                  </a:lnTo>
                  <a:lnTo>
                    <a:pt x="57" y="194"/>
                  </a:lnTo>
                  <a:lnTo>
                    <a:pt x="53" y="192"/>
                  </a:lnTo>
                  <a:lnTo>
                    <a:pt x="49" y="190"/>
                  </a:lnTo>
                  <a:lnTo>
                    <a:pt x="47" y="190"/>
                  </a:lnTo>
                  <a:lnTo>
                    <a:pt x="49" y="189"/>
                  </a:lnTo>
                  <a:lnTo>
                    <a:pt x="54" y="184"/>
                  </a:lnTo>
                  <a:lnTo>
                    <a:pt x="54" y="1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4" name="chenying0907 871"/>
            <p:cNvSpPr>
              <a:spLocks/>
            </p:cNvSpPr>
            <p:nvPr/>
          </p:nvSpPr>
          <p:spPr bwMode="auto">
            <a:xfrm>
              <a:off x="4554538" y="3389313"/>
              <a:ext cx="261938" cy="327025"/>
            </a:xfrm>
            <a:custGeom>
              <a:avLst/>
              <a:gdLst/>
              <a:ahLst/>
              <a:cxnLst>
                <a:cxn ang="0">
                  <a:pos x="547" y="135"/>
                </a:cxn>
                <a:cxn ang="0">
                  <a:pos x="476" y="71"/>
                </a:cxn>
                <a:cxn ang="0">
                  <a:pos x="417" y="33"/>
                </a:cxn>
                <a:cxn ang="0">
                  <a:pos x="405" y="11"/>
                </a:cxn>
                <a:cxn ang="0">
                  <a:pos x="388" y="0"/>
                </a:cxn>
                <a:cxn ang="0">
                  <a:pos x="363" y="14"/>
                </a:cxn>
                <a:cxn ang="0">
                  <a:pos x="366" y="41"/>
                </a:cxn>
                <a:cxn ang="0">
                  <a:pos x="414" y="85"/>
                </a:cxn>
                <a:cxn ang="0">
                  <a:pos x="480" y="132"/>
                </a:cxn>
                <a:cxn ang="0">
                  <a:pos x="557" y="212"/>
                </a:cxn>
                <a:cxn ang="0">
                  <a:pos x="600" y="290"/>
                </a:cxn>
                <a:cxn ang="0">
                  <a:pos x="592" y="337"/>
                </a:cxn>
                <a:cxn ang="0">
                  <a:pos x="554" y="364"/>
                </a:cxn>
                <a:cxn ang="0">
                  <a:pos x="498" y="373"/>
                </a:cxn>
                <a:cxn ang="0">
                  <a:pos x="471" y="387"/>
                </a:cxn>
                <a:cxn ang="0">
                  <a:pos x="473" y="429"/>
                </a:cxn>
                <a:cxn ang="0">
                  <a:pos x="480" y="488"/>
                </a:cxn>
                <a:cxn ang="0">
                  <a:pos x="466" y="517"/>
                </a:cxn>
                <a:cxn ang="0">
                  <a:pos x="433" y="538"/>
                </a:cxn>
                <a:cxn ang="0">
                  <a:pos x="370" y="532"/>
                </a:cxn>
                <a:cxn ang="0">
                  <a:pos x="337" y="536"/>
                </a:cxn>
                <a:cxn ang="0">
                  <a:pos x="323" y="564"/>
                </a:cxn>
                <a:cxn ang="0">
                  <a:pos x="318" y="616"/>
                </a:cxn>
                <a:cxn ang="0">
                  <a:pos x="284" y="660"/>
                </a:cxn>
                <a:cxn ang="0">
                  <a:pos x="227" y="672"/>
                </a:cxn>
                <a:cxn ang="0">
                  <a:pos x="190" y="666"/>
                </a:cxn>
                <a:cxn ang="0">
                  <a:pos x="173" y="683"/>
                </a:cxn>
                <a:cxn ang="0">
                  <a:pos x="163" y="730"/>
                </a:cxn>
                <a:cxn ang="0">
                  <a:pos x="128" y="768"/>
                </a:cxn>
                <a:cxn ang="0">
                  <a:pos x="61" y="777"/>
                </a:cxn>
                <a:cxn ang="0">
                  <a:pos x="18" y="773"/>
                </a:cxn>
                <a:cxn ang="0">
                  <a:pos x="0" y="794"/>
                </a:cxn>
                <a:cxn ang="0">
                  <a:pos x="4" y="811"/>
                </a:cxn>
                <a:cxn ang="0">
                  <a:pos x="23" y="821"/>
                </a:cxn>
                <a:cxn ang="0">
                  <a:pos x="115" y="819"/>
                </a:cxn>
                <a:cxn ang="0">
                  <a:pos x="183" y="794"/>
                </a:cxn>
                <a:cxn ang="0">
                  <a:pos x="213" y="743"/>
                </a:cxn>
                <a:cxn ang="0">
                  <a:pos x="242" y="719"/>
                </a:cxn>
                <a:cxn ang="0">
                  <a:pos x="306" y="704"/>
                </a:cxn>
                <a:cxn ang="0">
                  <a:pos x="349" y="664"/>
                </a:cxn>
                <a:cxn ang="0">
                  <a:pos x="366" y="616"/>
                </a:cxn>
                <a:cxn ang="0">
                  <a:pos x="391" y="590"/>
                </a:cxn>
                <a:cxn ang="0">
                  <a:pos x="443" y="581"/>
                </a:cxn>
                <a:cxn ang="0">
                  <a:pos x="513" y="530"/>
                </a:cxn>
                <a:cxn ang="0">
                  <a:pos x="528" y="484"/>
                </a:cxn>
                <a:cxn ang="0">
                  <a:pos x="520" y="420"/>
                </a:cxn>
                <a:cxn ang="0">
                  <a:pos x="560" y="412"/>
                </a:cxn>
                <a:cxn ang="0">
                  <a:pos x="609" y="387"/>
                </a:cxn>
                <a:cxn ang="0">
                  <a:pos x="651" y="334"/>
                </a:cxn>
                <a:cxn ang="0">
                  <a:pos x="659" y="296"/>
                </a:cxn>
                <a:cxn ang="0">
                  <a:pos x="637" y="249"/>
                </a:cxn>
              </a:cxnLst>
              <a:rect l="0" t="0" r="r" b="b"/>
              <a:pathLst>
                <a:path w="659" h="823">
                  <a:moveTo>
                    <a:pt x="607" y="213"/>
                  </a:moveTo>
                  <a:lnTo>
                    <a:pt x="607" y="213"/>
                  </a:lnTo>
                  <a:lnTo>
                    <a:pt x="587" y="186"/>
                  </a:lnTo>
                  <a:lnTo>
                    <a:pt x="568" y="160"/>
                  </a:lnTo>
                  <a:lnTo>
                    <a:pt x="547" y="135"/>
                  </a:lnTo>
                  <a:lnTo>
                    <a:pt x="522" y="111"/>
                  </a:lnTo>
                  <a:lnTo>
                    <a:pt x="522" y="111"/>
                  </a:lnTo>
                  <a:lnTo>
                    <a:pt x="500" y="90"/>
                  </a:lnTo>
                  <a:lnTo>
                    <a:pt x="488" y="80"/>
                  </a:lnTo>
                  <a:lnTo>
                    <a:pt x="476" y="71"/>
                  </a:lnTo>
                  <a:lnTo>
                    <a:pt x="476" y="71"/>
                  </a:lnTo>
                  <a:lnTo>
                    <a:pt x="458" y="60"/>
                  </a:lnTo>
                  <a:lnTo>
                    <a:pt x="437" y="47"/>
                  </a:lnTo>
                  <a:lnTo>
                    <a:pt x="426" y="41"/>
                  </a:lnTo>
                  <a:lnTo>
                    <a:pt x="417" y="33"/>
                  </a:lnTo>
                  <a:lnTo>
                    <a:pt x="411" y="25"/>
                  </a:lnTo>
                  <a:lnTo>
                    <a:pt x="408" y="20"/>
                  </a:lnTo>
                  <a:lnTo>
                    <a:pt x="407" y="16"/>
                  </a:lnTo>
                  <a:lnTo>
                    <a:pt x="407" y="16"/>
                  </a:lnTo>
                  <a:lnTo>
                    <a:pt x="405" y="11"/>
                  </a:lnTo>
                  <a:lnTo>
                    <a:pt x="403" y="7"/>
                  </a:lnTo>
                  <a:lnTo>
                    <a:pt x="399" y="4"/>
                  </a:lnTo>
                  <a:lnTo>
                    <a:pt x="396" y="1"/>
                  </a:lnTo>
                  <a:lnTo>
                    <a:pt x="392" y="0"/>
                  </a:lnTo>
                  <a:lnTo>
                    <a:pt x="388" y="0"/>
                  </a:lnTo>
                  <a:lnTo>
                    <a:pt x="379" y="0"/>
                  </a:lnTo>
                  <a:lnTo>
                    <a:pt x="371" y="4"/>
                  </a:lnTo>
                  <a:lnTo>
                    <a:pt x="369" y="7"/>
                  </a:lnTo>
                  <a:lnTo>
                    <a:pt x="366" y="11"/>
                  </a:lnTo>
                  <a:lnTo>
                    <a:pt x="363" y="14"/>
                  </a:lnTo>
                  <a:lnTo>
                    <a:pt x="362" y="18"/>
                  </a:lnTo>
                  <a:lnTo>
                    <a:pt x="362" y="22"/>
                  </a:lnTo>
                  <a:lnTo>
                    <a:pt x="362" y="28"/>
                  </a:lnTo>
                  <a:lnTo>
                    <a:pt x="362" y="28"/>
                  </a:lnTo>
                  <a:lnTo>
                    <a:pt x="366" y="41"/>
                  </a:lnTo>
                  <a:lnTo>
                    <a:pt x="373" y="52"/>
                  </a:lnTo>
                  <a:lnTo>
                    <a:pt x="382" y="62"/>
                  </a:lnTo>
                  <a:lnTo>
                    <a:pt x="392" y="71"/>
                  </a:lnTo>
                  <a:lnTo>
                    <a:pt x="403" y="79"/>
                  </a:lnTo>
                  <a:lnTo>
                    <a:pt x="414" y="85"/>
                  </a:lnTo>
                  <a:lnTo>
                    <a:pt x="438" y="99"/>
                  </a:lnTo>
                  <a:lnTo>
                    <a:pt x="438" y="99"/>
                  </a:lnTo>
                  <a:lnTo>
                    <a:pt x="452" y="109"/>
                  </a:lnTo>
                  <a:lnTo>
                    <a:pt x="467" y="120"/>
                  </a:lnTo>
                  <a:lnTo>
                    <a:pt x="480" y="132"/>
                  </a:lnTo>
                  <a:lnTo>
                    <a:pt x="493" y="145"/>
                  </a:lnTo>
                  <a:lnTo>
                    <a:pt x="519" y="171"/>
                  </a:lnTo>
                  <a:lnTo>
                    <a:pt x="543" y="198"/>
                  </a:lnTo>
                  <a:lnTo>
                    <a:pt x="543" y="198"/>
                  </a:lnTo>
                  <a:lnTo>
                    <a:pt x="557" y="212"/>
                  </a:lnTo>
                  <a:lnTo>
                    <a:pt x="570" y="230"/>
                  </a:lnTo>
                  <a:lnTo>
                    <a:pt x="583" y="250"/>
                  </a:lnTo>
                  <a:lnTo>
                    <a:pt x="594" y="271"/>
                  </a:lnTo>
                  <a:lnTo>
                    <a:pt x="598" y="281"/>
                  </a:lnTo>
                  <a:lnTo>
                    <a:pt x="600" y="290"/>
                  </a:lnTo>
                  <a:lnTo>
                    <a:pt x="602" y="301"/>
                  </a:lnTo>
                  <a:lnTo>
                    <a:pt x="602" y="311"/>
                  </a:lnTo>
                  <a:lnTo>
                    <a:pt x="600" y="320"/>
                  </a:lnTo>
                  <a:lnTo>
                    <a:pt x="598" y="330"/>
                  </a:lnTo>
                  <a:lnTo>
                    <a:pt x="592" y="337"/>
                  </a:lnTo>
                  <a:lnTo>
                    <a:pt x="585" y="344"/>
                  </a:lnTo>
                  <a:lnTo>
                    <a:pt x="585" y="344"/>
                  </a:lnTo>
                  <a:lnTo>
                    <a:pt x="569" y="356"/>
                  </a:lnTo>
                  <a:lnTo>
                    <a:pt x="561" y="361"/>
                  </a:lnTo>
                  <a:lnTo>
                    <a:pt x="554" y="364"/>
                  </a:lnTo>
                  <a:lnTo>
                    <a:pt x="537" y="369"/>
                  </a:lnTo>
                  <a:lnTo>
                    <a:pt x="518" y="373"/>
                  </a:lnTo>
                  <a:lnTo>
                    <a:pt x="518" y="373"/>
                  </a:lnTo>
                  <a:lnTo>
                    <a:pt x="507" y="373"/>
                  </a:lnTo>
                  <a:lnTo>
                    <a:pt x="498" y="373"/>
                  </a:lnTo>
                  <a:lnTo>
                    <a:pt x="489" y="374"/>
                  </a:lnTo>
                  <a:lnTo>
                    <a:pt x="480" y="379"/>
                  </a:lnTo>
                  <a:lnTo>
                    <a:pt x="480" y="379"/>
                  </a:lnTo>
                  <a:lnTo>
                    <a:pt x="475" y="383"/>
                  </a:lnTo>
                  <a:lnTo>
                    <a:pt x="471" y="387"/>
                  </a:lnTo>
                  <a:lnTo>
                    <a:pt x="468" y="392"/>
                  </a:lnTo>
                  <a:lnTo>
                    <a:pt x="468" y="399"/>
                  </a:lnTo>
                  <a:lnTo>
                    <a:pt x="468" y="399"/>
                  </a:lnTo>
                  <a:lnTo>
                    <a:pt x="469" y="415"/>
                  </a:lnTo>
                  <a:lnTo>
                    <a:pt x="473" y="429"/>
                  </a:lnTo>
                  <a:lnTo>
                    <a:pt x="477" y="445"/>
                  </a:lnTo>
                  <a:lnTo>
                    <a:pt x="480" y="459"/>
                  </a:lnTo>
                  <a:lnTo>
                    <a:pt x="481" y="473"/>
                  </a:lnTo>
                  <a:lnTo>
                    <a:pt x="481" y="480"/>
                  </a:lnTo>
                  <a:lnTo>
                    <a:pt x="480" y="488"/>
                  </a:lnTo>
                  <a:lnTo>
                    <a:pt x="479" y="496"/>
                  </a:lnTo>
                  <a:lnTo>
                    <a:pt x="475" y="502"/>
                  </a:lnTo>
                  <a:lnTo>
                    <a:pt x="471" y="510"/>
                  </a:lnTo>
                  <a:lnTo>
                    <a:pt x="466" y="517"/>
                  </a:lnTo>
                  <a:lnTo>
                    <a:pt x="466" y="517"/>
                  </a:lnTo>
                  <a:lnTo>
                    <a:pt x="459" y="523"/>
                  </a:lnTo>
                  <a:lnTo>
                    <a:pt x="452" y="530"/>
                  </a:lnTo>
                  <a:lnTo>
                    <a:pt x="446" y="534"/>
                  </a:lnTo>
                  <a:lnTo>
                    <a:pt x="439" y="536"/>
                  </a:lnTo>
                  <a:lnTo>
                    <a:pt x="433" y="538"/>
                  </a:lnTo>
                  <a:lnTo>
                    <a:pt x="425" y="539"/>
                  </a:lnTo>
                  <a:lnTo>
                    <a:pt x="412" y="539"/>
                  </a:lnTo>
                  <a:lnTo>
                    <a:pt x="397" y="538"/>
                  </a:lnTo>
                  <a:lnTo>
                    <a:pt x="383" y="535"/>
                  </a:lnTo>
                  <a:lnTo>
                    <a:pt x="370" y="532"/>
                  </a:lnTo>
                  <a:lnTo>
                    <a:pt x="356" y="531"/>
                  </a:lnTo>
                  <a:lnTo>
                    <a:pt x="356" y="531"/>
                  </a:lnTo>
                  <a:lnTo>
                    <a:pt x="349" y="532"/>
                  </a:lnTo>
                  <a:lnTo>
                    <a:pt x="344" y="534"/>
                  </a:lnTo>
                  <a:lnTo>
                    <a:pt x="337" y="536"/>
                  </a:lnTo>
                  <a:lnTo>
                    <a:pt x="332" y="540"/>
                  </a:lnTo>
                  <a:lnTo>
                    <a:pt x="328" y="545"/>
                  </a:lnTo>
                  <a:lnTo>
                    <a:pt x="324" y="552"/>
                  </a:lnTo>
                  <a:lnTo>
                    <a:pt x="323" y="557"/>
                  </a:lnTo>
                  <a:lnTo>
                    <a:pt x="323" y="564"/>
                  </a:lnTo>
                  <a:lnTo>
                    <a:pt x="323" y="564"/>
                  </a:lnTo>
                  <a:lnTo>
                    <a:pt x="323" y="578"/>
                  </a:lnTo>
                  <a:lnTo>
                    <a:pt x="323" y="592"/>
                  </a:lnTo>
                  <a:lnTo>
                    <a:pt x="320" y="604"/>
                  </a:lnTo>
                  <a:lnTo>
                    <a:pt x="318" y="616"/>
                  </a:lnTo>
                  <a:lnTo>
                    <a:pt x="312" y="628"/>
                  </a:lnTo>
                  <a:lnTo>
                    <a:pt x="307" y="637"/>
                  </a:lnTo>
                  <a:lnTo>
                    <a:pt x="301" y="646"/>
                  </a:lnTo>
                  <a:lnTo>
                    <a:pt x="293" y="654"/>
                  </a:lnTo>
                  <a:lnTo>
                    <a:pt x="284" y="660"/>
                  </a:lnTo>
                  <a:lnTo>
                    <a:pt x="275" y="666"/>
                  </a:lnTo>
                  <a:lnTo>
                    <a:pt x="264" y="670"/>
                  </a:lnTo>
                  <a:lnTo>
                    <a:pt x="252" y="672"/>
                  </a:lnTo>
                  <a:lnTo>
                    <a:pt x="241" y="672"/>
                  </a:lnTo>
                  <a:lnTo>
                    <a:pt x="227" y="672"/>
                  </a:lnTo>
                  <a:lnTo>
                    <a:pt x="214" y="670"/>
                  </a:lnTo>
                  <a:lnTo>
                    <a:pt x="200" y="666"/>
                  </a:lnTo>
                  <a:lnTo>
                    <a:pt x="200" y="666"/>
                  </a:lnTo>
                  <a:lnTo>
                    <a:pt x="195" y="664"/>
                  </a:lnTo>
                  <a:lnTo>
                    <a:pt x="190" y="666"/>
                  </a:lnTo>
                  <a:lnTo>
                    <a:pt x="184" y="667"/>
                  </a:lnTo>
                  <a:lnTo>
                    <a:pt x="180" y="670"/>
                  </a:lnTo>
                  <a:lnTo>
                    <a:pt x="176" y="674"/>
                  </a:lnTo>
                  <a:lnTo>
                    <a:pt x="174" y="677"/>
                  </a:lnTo>
                  <a:lnTo>
                    <a:pt x="173" y="683"/>
                  </a:lnTo>
                  <a:lnTo>
                    <a:pt x="171" y="688"/>
                  </a:lnTo>
                  <a:lnTo>
                    <a:pt x="171" y="688"/>
                  </a:lnTo>
                  <a:lnTo>
                    <a:pt x="170" y="704"/>
                  </a:lnTo>
                  <a:lnTo>
                    <a:pt x="167" y="718"/>
                  </a:lnTo>
                  <a:lnTo>
                    <a:pt x="163" y="730"/>
                  </a:lnTo>
                  <a:lnTo>
                    <a:pt x="158" y="740"/>
                  </a:lnTo>
                  <a:lnTo>
                    <a:pt x="152" y="749"/>
                  </a:lnTo>
                  <a:lnTo>
                    <a:pt x="145" y="756"/>
                  </a:lnTo>
                  <a:lnTo>
                    <a:pt x="137" y="762"/>
                  </a:lnTo>
                  <a:lnTo>
                    <a:pt x="128" y="768"/>
                  </a:lnTo>
                  <a:lnTo>
                    <a:pt x="119" y="770"/>
                  </a:lnTo>
                  <a:lnTo>
                    <a:pt x="108" y="773"/>
                  </a:lnTo>
                  <a:lnTo>
                    <a:pt x="97" y="776"/>
                  </a:lnTo>
                  <a:lnTo>
                    <a:pt x="86" y="777"/>
                  </a:lnTo>
                  <a:lnTo>
                    <a:pt x="61" y="777"/>
                  </a:lnTo>
                  <a:lnTo>
                    <a:pt x="36" y="776"/>
                  </a:lnTo>
                  <a:lnTo>
                    <a:pt x="36" y="776"/>
                  </a:lnTo>
                  <a:lnTo>
                    <a:pt x="30" y="774"/>
                  </a:lnTo>
                  <a:lnTo>
                    <a:pt x="25" y="773"/>
                  </a:lnTo>
                  <a:lnTo>
                    <a:pt x="18" y="773"/>
                  </a:lnTo>
                  <a:lnTo>
                    <a:pt x="13" y="774"/>
                  </a:lnTo>
                  <a:lnTo>
                    <a:pt x="8" y="777"/>
                  </a:lnTo>
                  <a:lnTo>
                    <a:pt x="4" y="782"/>
                  </a:lnTo>
                  <a:lnTo>
                    <a:pt x="1" y="787"/>
                  </a:lnTo>
                  <a:lnTo>
                    <a:pt x="0" y="794"/>
                  </a:lnTo>
                  <a:lnTo>
                    <a:pt x="0" y="798"/>
                  </a:lnTo>
                  <a:lnTo>
                    <a:pt x="0" y="798"/>
                  </a:lnTo>
                  <a:lnTo>
                    <a:pt x="0" y="803"/>
                  </a:lnTo>
                  <a:lnTo>
                    <a:pt x="1" y="807"/>
                  </a:lnTo>
                  <a:lnTo>
                    <a:pt x="4" y="811"/>
                  </a:lnTo>
                  <a:lnTo>
                    <a:pt x="6" y="815"/>
                  </a:lnTo>
                  <a:lnTo>
                    <a:pt x="10" y="817"/>
                  </a:lnTo>
                  <a:lnTo>
                    <a:pt x="14" y="819"/>
                  </a:lnTo>
                  <a:lnTo>
                    <a:pt x="18" y="820"/>
                  </a:lnTo>
                  <a:lnTo>
                    <a:pt x="23" y="821"/>
                  </a:lnTo>
                  <a:lnTo>
                    <a:pt x="23" y="821"/>
                  </a:lnTo>
                  <a:lnTo>
                    <a:pt x="61" y="823"/>
                  </a:lnTo>
                  <a:lnTo>
                    <a:pt x="80" y="823"/>
                  </a:lnTo>
                  <a:lnTo>
                    <a:pt x="97" y="821"/>
                  </a:lnTo>
                  <a:lnTo>
                    <a:pt x="115" y="819"/>
                  </a:lnTo>
                  <a:lnTo>
                    <a:pt x="132" y="815"/>
                  </a:lnTo>
                  <a:lnTo>
                    <a:pt x="150" y="810"/>
                  </a:lnTo>
                  <a:lnTo>
                    <a:pt x="169" y="802"/>
                  </a:lnTo>
                  <a:lnTo>
                    <a:pt x="169" y="802"/>
                  </a:lnTo>
                  <a:lnTo>
                    <a:pt x="183" y="794"/>
                  </a:lnTo>
                  <a:lnTo>
                    <a:pt x="193" y="786"/>
                  </a:lnTo>
                  <a:lnTo>
                    <a:pt x="201" y="776"/>
                  </a:lnTo>
                  <a:lnTo>
                    <a:pt x="207" y="765"/>
                  </a:lnTo>
                  <a:lnTo>
                    <a:pt x="210" y="755"/>
                  </a:lnTo>
                  <a:lnTo>
                    <a:pt x="213" y="743"/>
                  </a:lnTo>
                  <a:lnTo>
                    <a:pt x="214" y="730"/>
                  </a:lnTo>
                  <a:lnTo>
                    <a:pt x="216" y="717"/>
                  </a:lnTo>
                  <a:lnTo>
                    <a:pt x="216" y="717"/>
                  </a:lnTo>
                  <a:lnTo>
                    <a:pt x="229" y="718"/>
                  </a:lnTo>
                  <a:lnTo>
                    <a:pt x="242" y="719"/>
                  </a:lnTo>
                  <a:lnTo>
                    <a:pt x="256" y="719"/>
                  </a:lnTo>
                  <a:lnTo>
                    <a:pt x="269" y="717"/>
                  </a:lnTo>
                  <a:lnTo>
                    <a:pt x="282" y="714"/>
                  </a:lnTo>
                  <a:lnTo>
                    <a:pt x="294" y="709"/>
                  </a:lnTo>
                  <a:lnTo>
                    <a:pt x="306" y="704"/>
                  </a:lnTo>
                  <a:lnTo>
                    <a:pt x="318" y="696"/>
                  </a:lnTo>
                  <a:lnTo>
                    <a:pt x="318" y="696"/>
                  </a:lnTo>
                  <a:lnTo>
                    <a:pt x="331" y="684"/>
                  </a:lnTo>
                  <a:lnTo>
                    <a:pt x="343" y="672"/>
                  </a:lnTo>
                  <a:lnTo>
                    <a:pt x="349" y="664"/>
                  </a:lnTo>
                  <a:lnTo>
                    <a:pt x="353" y="658"/>
                  </a:lnTo>
                  <a:lnTo>
                    <a:pt x="357" y="650"/>
                  </a:lnTo>
                  <a:lnTo>
                    <a:pt x="361" y="642"/>
                  </a:lnTo>
                  <a:lnTo>
                    <a:pt x="361" y="642"/>
                  </a:lnTo>
                  <a:lnTo>
                    <a:pt x="366" y="616"/>
                  </a:lnTo>
                  <a:lnTo>
                    <a:pt x="369" y="600"/>
                  </a:lnTo>
                  <a:lnTo>
                    <a:pt x="370" y="586"/>
                  </a:lnTo>
                  <a:lnTo>
                    <a:pt x="370" y="586"/>
                  </a:lnTo>
                  <a:lnTo>
                    <a:pt x="380" y="589"/>
                  </a:lnTo>
                  <a:lnTo>
                    <a:pt x="391" y="590"/>
                  </a:lnTo>
                  <a:lnTo>
                    <a:pt x="401" y="590"/>
                  </a:lnTo>
                  <a:lnTo>
                    <a:pt x="412" y="590"/>
                  </a:lnTo>
                  <a:lnTo>
                    <a:pt x="422" y="587"/>
                  </a:lnTo>
                  <a:lnTo>
                    <a:pt x="433" y="585"/>
                  </a:lnTo>
                  <a:lnTo>
                    <a:pt x="443" y="581"/>
                  </a:lnTo>
                  <a:lnTo>
                    <a:pt x="454" y="577"/>
                  </a:lnTo>
                  <a:lnTo>
                    <a:pt x="473" y="566"/>
                  </a:lnTo>
                  <a:lnTo>
                    <a:pt x="492" y="552"/>
                  </a:lnTo>
                  <a:lnTo>
                    <a:pt x="506" y="538"/>
                  </a:lnTo>
                  <a:lnTo>
                    <a:pt x="513" y="530"/>
                  </a:lnTo>
                  <a:lnTo>
                    <a:pt x="518" y="521"/>
                  </a:lnTo>
                  <a:lnTo>
                    <a:pt x="518" y="521"/>
                  </a:lnTo>
                  <a:lnTo>
                    <a:pt x="523" y="509"/>
                  </a:lnTo>
                  <a:lnTo>
                    <a:pt x="527" y="497"/>
                  </a:lnTo>
                  <a:lnTo>
                    <a:pt x="528" y="484"/>
                  </a:lnTo>
                  <a:lnTo>
                    <a:pt x="528" y="471"/>
                  </a:lnTo>
                  <a:lnTo>
                    <a:pt x="528" y="456"/>
                  </a:lnTo>
                  <a:lnTo>
                    <a:pt x="526" y="443"/>
                  </a:lnTo>
                  <a:lnTo>
                    <a:pt x="520" y="420"/>
                  </a:lnTo>
                  <a:lnTo>
                    <a:pt x="520" y="420"/>
                  </a:lnTo>
                  <a:lnTo>
                    <a:pt x="519" y="417"/>
                  </a:lnTo>
                  <a:lnTo>
                    <a:pt x="519" y="417"/>
                  </a:lnTo>
                  <a:lnTo>
                    <a:pt x="532" y="416"/>
                  </a:lnTo>
                  <a:lnTo>
                    <a:pt x="532" y="416"/>
                  </a:lnTo>
                  <a:lnTo>
                    <a:pt x="560" y="412"/>
                  </a:lnTo>
                  <a:lnTo>
                    <a:pt x="574" y="409"/>
                  </a:lnTo>
                  <a:lnTo>
                    <a:pt x="586" y="403"/>
                  </a:lnTo>
                  <a:lnTo>
                    <a:pt x="586" y="403"/>
                  </a:lnTo>
                  <a:lnTo>
                    <a:pt x="598" y="395"/>
                  </a:lnTo>
                  <a:lnTo>
                    <a:pt x="609" y="387"/>
                  </a:lnTo>
                  <a:lnTo>
                    <a:pt x="620" y="378"/>
                  </a:lnTo>
                  <a:lnTo>
                    <a:pt x="629" y="368"/>
                  </a:lnTo>
                  <a:lnTo>
                    <a:pt x="638" y="357"/>
                  </a:lnTo>
                  <a:lnTo>
                    <a:pt x="645" y="345"/>
                  </a:lnTo>
                  <a:lnTo>
                    <a:pt x="651" y="334"/>
                  </a:lnTo>
                  <a:lnTo>
                    <a:pt x="656" y="320"/>
                  </a:lnTo>
                  <a:lnTo>
                    <a:pt x="656" y="320"/>
                  </a:lnTo>
                  <a:lnTo>
                    <a:pt x="658" y="311"/>
                  </a:lnTo>
                  <a:lnTo>
                    <a:pt x="659" y="303"/>
                  </a:lnTo>
                  <a:lnTo>
                    <a:pt x="659" y="296"/>
                  </a:lnTo>
                  <a:lnTo>
                    <a:pt x="658" y="288"/>
                  </a:lnTo>
                  <a:lnTo>
                    <a:pt x="655" y="281"/>
                  </a:lnTo>
                  <a:lnTo>
                    <a:pt x="653" y="275"/>
                  </a:lnTo>
                  <a:lnTo>
                    <a:pt x="646" y="262"/>
                  </a:lnTo>
                  <a:lnTo>
                    <a:pt x="637" y="249"/>
                  </a:lnTo>
                  <a:lnTo>
                    <a:pt x="626" y="237"/>
                  </a:lnTo>
                  <a:lnTo>
                    <a:pt x="616" y="225"/>
                  </a:lnTo>
                  <a:lnTo>
                    <a:pt x="607" y="213"/>
                  </a:lnTo>
                  <a:lnTo>
                    <a:pt x="607" y="2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5" name="chenying0907 872"/>
            <p:cNvSpPr>
              <a:spLocks/>
            </p:cNvSpPr>
            <p:nvPr/>
          </p:nvSpPr>
          <p:spPr bwMode="auto">
            <a:xfrm>
              <a:off x="4781551" y="3371851"/>
              <a:ext cx="85725" cy="120650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82" y="1"/>
                </a:cxn>
                <a:cxn ang="0">
                  <a:pos x="172" y="10"/>
                </a:cxn>
                <a:cxn ang="0">
                  <a:pos x="168" y="17"/>
                </a:cxn>
                <a:cxn ang="0">
                  <a:pos x="154" y="68"/>
                </a:cxn>
                <a:cxn ang="0">
                  <a:pos x="133" y="119"/>
                </a:cxn>
                <a:cxn ang="0">
                  <a:pos x="106" y="165"/>
                </a:cxn>
                <a:cxn ang="0">
                  <a:pos x="80" y="196"/>
                </a:cxn>
                <a:cxn ang="0">
                  <a:pos x="71" y="205"/>
                </a:cxn>
                <a:cxn ang="0">
                  <a:pos x="62" y="217"/>
                </a:cxn>
                <a:cxn ang="0">
                  <a:pos x="51" y="227"/>
                </a:cxn>
                <a:cxn ang="0">
                  <a:pos x="45" y="231"/>
                </a:cxn>
                <a:cxn ang="0">
                  <a:pos x="34" y="239"/>
                </a:cxn>
                <a:cxn ang="0">
                  <a:pos x="36" y="243"/>
                </a:cxn>
                <a:cxn ang="0">
                  <a:pos x="40" y="244"/>
                </a:cxn>
                <a:cxn ang="0">
                  <a:pos x="27" y="247"/>
                </a:cxn>
                <a:cxn ang="0">
                  <a:pos x="17" y="256"/>
                </a:cxn>
                <a:cxn ang="0">
                  <a:pos x="14" y="258"/>
                </a:cxn>
                <a:cxn ang="0">
                  <a:pos x="7" y="261"/>
                </a:cxn>
                <a:cxn ang="0">
                  <a:pos x="2" y="272"/>
                </a:cxn>
                <a:cxn ang="0">
                  <a:pos x="3" y="288"/>
                </a:cxn>
                <a:cxn ang="0">
                  <a:pos x="10" y="297"/>
                </a:cxn>
                <a:cxn ang="0">
                  <a:pos x="17" y="301"/>
                </a:cxn>
                <a:cxn ang="0">
                  <a:pos x="23" y="301"/>
                </a:cxn>
                <a:cxn ang="0">
                  <a:pos x="40" y="298"/>
                </a:cxn>
                <a:cxn ang="0">
                  <a:pos x="51" y="286"/>
                </a:cxn>
                <a:cxn ang="0">
                  <a:pos x="63" y="281"/>
                </a:cxn>
                <a:cxn ang="0">
                  <a:pos x="88" y="261"/>
                </a:cxn>
                <a:cxn ang="0">
                  <a:pos x="120" y="226"/>
                </a:cxn>
                <a:cxn ang="0">
                  <a:pos x="134" y="207"/>
                </a:cxn>
                <a:cxn ang="0">
                  <a:pos x="157" y="166"/>
                </a:cxn>
                <a:cxn ang="0">
                  <a:pos x="178" y="125"/>
                </a:cxn>
                <a:cxn ang="0">
                  <a:pos x="195" y="84"/>
                </a:cxn>
                <a:cxn ang="0">
                  <a:pos x="210" y="40"/>
                </a:cxn>
                <a:cxn ang="0">
                  <a:pos x="214" y="35"/>
                </a:cxn>
                <a:cxn ang="0">
                  <a:pos x="216" y="22"/>
                </a:cxn>
                <a:cxn ang="0">
                  <a:pos x="212" y="9"/>
                </a:cxn>
                <a:cxn ang="0">
                  <a:pos x="202" y="1"/>
                </a:cxn>
                <a:cxn ang="0">
                  <a:pos x="194" y="0"/>
                </a:cxn>
              </a:cxnLst>
              <a:rect l="0" t="0" r="r" b="b"/>
              <a:pathLst>
                <a:path w="216" h="301">
                  <a:moveTo>
                    <a:pt x="194" y="0"/>
                  </a:moveTo>
                  <a:lnTo>
                    <a:pt x="190" y="0"/>
                  </a:lnTo>
                  <a:lnTo>
                    <a:pt x="190" y="0"/>
                  </a:lnTo>
                  <a:lnTo>
                    <a:pt x="182" y="1"/>
                  </a:lnTo>
                  <a:lnTo>
                    <a:pt x="176" y="5"/>
                  </a:lnTo>
                  <a:lnTo>
                    <a:pt x="172" y="10"/>
                  </a:lnTo>
                  <a:lnTo>
                    <a:pt x="168" y="17"/>
                  </a:lnTo>
                  <a:lnTo>
                    <a:pt x="168" y="17"/>
                  </a:lnTo>
                  <a:lnTo>
                    <a:pt x="161" y="43"/>
                  </a:lnTo>
                  <a:lnTo>
                    <a:pt x="154" y="68"/>
                  </a:lnTo>
                  <a:lnTo>
                    <a:pt x="144" y="94"/>
                  </a:lnTo>
                  <a:lnTo>
                    <a:pt x="133" y="119"/>
                  </a:lnTo>
                  <a:lnTo>
                    <a:pt x="121" y="142"/>
                  </a:lnTo>
                  <a:lnTo>
                    <a:pt x="106" y="165"/>
                  </a:lnTo>
                  <a:lnTo>
                    <a:pt x="89" y="186"/>
                  </a:lnTo>
                  <a:lnTo>
                    <a:pt x="80" y="196"/>
                  </a:lnTo>
                  <a:lnTo>
                    <a:pt x="71" y="205"/>
                  </a:lnTo>
                  <a:lnTo>
                    <a:pt x="71" y="205"/>
                  </a:lnTo>
                  <a:lnTo>
                    <a:pt x="66" y="210"/>
                  </a:lnTo>
                  <a:lnTo>
                    <a:pt x="62" y="217"/>
                  </a:lnTo>
                  <a:lnTo>
                    <a:pt x="58" y="224"/>
                  </a:lnTo>
                  <a:lnTo>
                    <a:pt x="51" y="227"/>
                  </a:lnTo>
                  <a:lnTo>
                    <a:pt x="51" y="227"/>
                  </a:lnTo>
                  <a:lnTo>
                    <a:pt x="45" y="231"/>
                  </a:lnTo>
                  <a:lnTo>
                    <a:pt x="37" y="237"/>
                  </a:lnTo>
                  <a:lnTo>
                    <a:pt x="34" y="239"/>
                  </a:lnTo>
                  <a:lnTo>
                    <a:pt x="33" y="242"/>
                  </a:lnTo>
                  <a:lnTo>
                    <a:pt x="36" y="243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33" y="244"/>
                  </a:lnTo>
                  <a:lnTo>
                    <a:pt x="27" y="247"/>
                  </a:lnTo>
                  <a:lnTo>
                    <a:pt x="21" y="251"/>
                  </a:lnTo>
                  <a:lnTo>
                    <a:pt x="17" y="256"/>
                  </a:lnTo>
                  <a:lnTo>
                    <a:pt x="17" y="256"/>
                  </a:lnTo>
                  <a:lnTo>
                    <a:pt x="14" y="258"/>
                  </a:lnTo>
                  <a:lnTo>
                    <a:pt x="10" y="259"/>
                  </a:lnTo>
                  <a:lnTo>
                    <a:pt x="7" y="261"/>
                  </a:lnTo>
                  <a:lnTo>
                    <a:pt x="4" y="265"/>
                  </a:lnTo>
                  <a:lnTo>
                    <a:pt x="2" y="272"/>
                  </a:lnTo>
                  <a:lnTo>
                    <a:pt x="0" y="280"/>
                  </a:lnTo>
                  <a:lnTo>
                    <a:pt x="3" y="288"/>
                  </a:lnTo>
                  <a:lnTo>
                    <a:pt x="7" y="294"/>
                  </a:lnTo>
                  <a:lnTo>
                    <a:pt x="10" y="297"/>
                  </a:lnTo>
                  <a:lnTo>
                    <a:pt x="14" y="299"/>
                  </a:lnTo>
                  <a:lnTo>
                    <a:pt x="17" y="301"/>
                  </a:lnTo>
                  <a:lnTo>
                    <a:pt x="23" y="301"/>
                  </a:lnTo>
                  <a:lnTo>
                    <a:pt x="23" y="301"/>
                  </a:lnTo>
                  <a:lnTo>
                    <a:pt x="33" y="301"/>
                  </a:lnTo>
                  <a:lnTo>
                    <a:pt x="40" y="298"/>
                  </a:lnTo>
                  <a:lnTo>
                    <a:pt x="46" y="293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63" y="281"/>
                  </a:lnTo>
                  <a:lnTo>
                    <a:pt x="76" y="272"/>
                  </a:lnTo>
                  <a:lnTo>
                    <a:pt x="88" y="261"/>
                  </a:lnTo>
                  <a:lnTo>
                    <a:pt x="99" y="250"/>
                  </a:lnTo>
                  <a:lnTo>
                    <a:pt x="120" y="226"/>
                  </a:lnTo>
                  <a:lnTo>
                    <a:pt x="134" y="207"/>
                  </a:lnTo>
                  <a:lnTo>
                    <a:pt x="134" y="207"/>
                  </a:lnTo>
                  <a:lnTo>
                    <a:pt x="147" y="187"/>
                  </a:lnTo>
                  <a:lnTo>
                    <a:pt x="157" y="166"/>
                  </a:lnTo>
                  <a:lnTo>
                    <a:pt x="169" y="146"/>
                  </a:lnTo>
                  <a:lnTo>
                    <a:pt x="178" y="125"/>
                  </a:lnTo>
                  <a:lnTo>
                    <a:pt x="188" y="106"/>
                  </a:lnTo>
                  <a:lnTo>
                    <a:pt x="195" y="84"/>
                  </a:lnTo>
                  <a:lnTo>
                    <a:pt x="203" y="63"/>
                  </a:lnTo>
                  <a:lnTo>
                    <a:pt x="210" y="40"/>
                  </a:lnTo>
                  <a:lnTo>
                    <a:pt x="210" y="40"/>
                  </a:lnTo>
                  <a:lnTo>
                    <a:pt x="214" y="35"/>
                  </a:lnTo>
                  <a:lnTo>
                    <a:pt x="215" y="29"/>
                  </a:lnTo>
                  <a:lnTo>
                    <a:pt x="216" y="22"/>
                  </a:lnTo>
                  <a:lnTo>
                    <a:pt x="215" y="16"/>
                  </a:lnTo>
                  <a:lnTo>
                    <a:pt x="212" y="9"/>
                  </a:lnTo>
                  <a:lnTo>
                    <a:pt x="207" y="5"/>
                  </a:lnTo>
                  <a:lnTo>
                    <a:pt x="202" y="1"/>
                  </a:lnTo>
                  <a:lnTo>
                    <a:pt x="194" y="0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16" name="PA_椭圆 31"/>
          <p:cNvSpPr/>
          <p:nvPr>
            <p:custDataLst>
              <p:tags r:id="rId4"/>
            </p:custDataLst>
          </p:nvPr>
        </p:nvSpPr>
        <p:spPr>
          <a:xfrm>
            <a:off x="4580086" y="3605711"/>
            <a:ext cx="2930454" cy="1664453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128078 w 687378"/>
              <a:gd name="connsiteY0" fmla="*/ 58090 h 647015"/>
              <a:gd name="connsiteX1" fmla="*/ 571432 w 687378"/>
              <a:gd name="connsiteY1" fmla="*/ 16673 h 647015"/>
              <a:gd name="connsiteX2" fmla="*/ 659670 w 687378"/>
              <a:gd name="connsiteY2" fmla="*/ 330492 h 647015"/>
              <a:gd name="connsiteX3" fmla="*/ 331423 w 687378"/>
              <a:gd name="connsiteY3" fmla="*/ 647015 h 647015"/>
              <a:gd name="connsiteX4" fmla="*/ 3176 w 687378"/>
              <a:gd name="connsiteY4" fmla="*/ 330492 h 647015"/>
              <a:gd name="connsiteX5" fmla="*/ 62645 w 687378"/>
              <a:gd name="connsiteY5" fmla="*/ 127576 h 647015"/>
              <a:gd name="connsiteX0" fmla="*/ 128078 w 677145"/>
              <a:gd name="connsiteY0" fmla="*/ 58090 h 663933"/>
              <a:gd name="connsiteX1" fmla="*/ 571432 w 677145"/>
              <a:gd name="connsiteY1" fmla="*/ 16673 h 663933"/>
              <a:gd name="connsiteX2" fmla="*/ 659670 w 677145"/>
              <a:gd name="connsiteY2" fmla="*/ 330492 h 663933"/>
              <a:gd name="connsiteX3" fmla="*/ 559815 w 677145"/>
              <a:gd name="connsiteY3" fmla="*/ 663933 h 663933"/>
              <a:gd name="connsiteX4" fmla="*/ 3176 w 677145"/>
              <a:gd name="connsiteY4" fmla="*/ 330492 h 663933"/>
              <a:gd name="connsiteX5" fmla="*/ 62645 w 677145"/>
              <a:gd name="connsiteY5" fmla="*/ 127576 h 663933"/>
              <a:gd name="connsiteX0" fmla="*/ 101940 w 644966"/>
              <a:gd name="connsiteY0" fmla="*/ 58090 h 685888"/>
              <a:gd name="connsiteX1" fmla="*/ 545294 w 644966"/>
              <a:gd name="connsiteY1" fmla="*/ 16673 h 685888"/>
              <a:gd name="connsiteX2" fmla="*/ 633532 w 644966"/>
              <a:gd name="connsiteY2" fmla="*/ 330492 h 685888"/>
              <a:gd name="connsiteX3" fmla="*/ 533677 w 644966"/>
              <a:gd name="connsiteY3" fmla="*/ 663933 h 685888"/>
              <a:gd name="connsiteX4" fmla="*/ 10874 w 644966"/>
              <a:gd name="connsiteY4" fmla="*/ 575801 h 685888"/>
              <a:gd name="connsiteX5" fmla="*/ 36507 w 644966"/>
              <a:gd name="connsiteY5" fmla="*/ 127576 h 685888"/>
              <a:gd name="connsiteX0" fmla="*/ 101940 w 642626"/>
              <a:gd name="connsiteY0" fmla="*/ 58090 h 654766"/>
              <a:gd name="connsiteX1" fmla="*/ 545294 w 642626"/>
              <a:gd name="connsiteY1" fmla="*/ 16673 h 654766"/>
              <a:gd name="connsiteX2" fmla="*/ 633532 w 642626"/>
              <a:gd name="connsiteY2" fmla="*/ 330492 h 654766"/>
              <a:gd name="connsiteX3" fmla="*/ 567513 w 642626"/>
              <a:gd name="connsiteY3" fmla="*/ 613179 h 654766"/>
              <a:gd name="connsiteX4" fmla="*/ 10874 w 642626"/>
              <a:gd name="connsiteY4" fmla="*/ 575801 h 654766"/>
              <a:gd name="connsiteX5" fmla="*/ 36507 w 642626"/>
              <a:gd name="connsiteY5" fmla="*/ 127576 h 654766"/>
              <a:gd name="connsiteX0" fmla="*/ 101940 w 642626"/>
              <a:gd name="connsiteY0" fmla="*/ 30477 h 627153"/>
              <a:gd name="connsiteX1" fmla="*/ 545294 w 642626"/>
              <a:gd name="connsiteY1" fmla="*/ 31354 h 627153"/>
              <a:gd name="connsiteX2" fmla="*/ 633532 w 642626"/>
              <a:gd name="connsiteY2" fmla="*/ 302879 h 627153"/>
              <a:gd name="connsiteX3" fmla="*/ 567513 w 642626"/>
              <a:gd name="connsiteY3" fmla="*/ 585566 h 627153"/>
              <a:gd name="connsiteX4" fmla="*/ 10874 w 642626"/>
              <a:gd name="connsiteY4" fmla="*/ 548188 h 627153"/>
              <a:gd name="connsiteX5" fmla="*/ 36507 w 642626"/>
              <a:gd name="connsiteY5" fmla="*/ 99963 h 627153"/>
              <a:gd name="connsiteX0" fmla="*/ 101940 w 641803"/>
              <a:gd name="connsiteY0" fmla="*/ 32533 h 629209"/>
              <a:gd name="connsiteX1" fmla="*/ 545294 w 641803"/>
              <a:gd name="connsiteY1" fmla="*/ 33410 h 629209"/>
              <a:gd name="connsiteX2" fmla="*/ 633532 w 641803"/>
              <a:gd name="connsiteY2" fmla="*/ 304935 h 629209"/>
              <a:gd name="connsiteX3" fmla="*/ 567513 w 641803"/>
              <a:gd name="connsiteY3" fmla="*/ 587622 h 629209"/>
              <a:gd name="connsiteX4" fmla="*/ 10874 w 641803"/>
              <a:gd name="connsiteY4" fmla="*/ 550244 h 629209"/>
              <a:gd name="connsiteX5" fmla="*/ 36507 w 641803"/>
              <a:gd name="connsiteY5" fmla="*/ 102019 h 629209"/>
              <a:gd name="connsiteX0" fmla="*/ 93785 w 633648"/>
              <a:gd name="connsiteY0" fmla="*/ 32533 h 629209"/>
              <a:gd name="connsiteX1" fmla="*/ 537139 w 633648"/>
              <a:gd name="connsiteY1" fmla="*/ 33410 h 629209"/>
              <a:gd name="connsiteX2" fmla="*/ 625377 w 633648"/>
              <a:gd name="connsiteY2" fmla="*/ 304935 h 629209"/>
              <a:gd name="connsiteX3" fmla="*/ 559358 w 633648"/>
              <a:gd name="connsiteY3" fmla="*/ 587622 h 629209"/>
              <a:gd name="connsiteX4" fmla="*/ 2719 w 633648"/>
              <a:gd name="connsiteY4" fmla="*/ 550244 h 629209"/>
              <a:gd name="connsiteX5" fmla="*/ 28352 w 633648"/>
              <a:gd name="connsiteY5" fmla="*/ 102019 h 629209"/>
              <a:gd name="connsiteX0" fmla="*/ 103603 w 643466"/>
              <a:gd name="connsiteY0" fmla="*/ 32533 h 629209"/>
              <a:gd name="connsiteX1" fmla="*/ 546957 w 643466"/>
              <a:gd name="connsiteY1" fmla="*/ 33410 h 629209"/>
              <a:gd name="connsiteX2" fmla="*/ 635195 w 643466"/>
              <a:gd name="connsiteY2" fmla="*/ 304935 h 629209"/>
              <a:gd name="connsiteX3" fmla="*/ 569176 w 643466"/>
              <a:gd name="connsiteY3" fmla="*/ 587622 h 629209"/>
              <a:gd name="connsiteX4" fmla="*/ 12537 w 643466"/>
              <a:gd name="connsiteY4" fmla="*/ 550244 h 629209"/>
              <a:gd name="connsiteX5" fmla="*/ 4334 w 643466"/>
              <a:gd name="connsiteY5" fmla="*/ 102019 h 629209"/>
              <a:gd name="connsiteX0" fmla="*/ 103603 w 643466"/>
              <a:gd name="connsiteY0" fmla="*/ 32533 h 613248"/>
              <a:gd name="connsiteX1" fmla="*/ 546957 w 643466"/>
              <a:gd name="connsiteY1" fmla="*/ 33410 h 613248"/>
              <a:gd name="connsiteX2" fmla="*/ 635195 w 643466"/>
              <a:gd name="connsiteY2" fmla="*/ 304935 h 613248"/>
              <a:gd name="connsiteX3" fmla="*/ 569176 w 643466"/>
              <a:gd name="connsiteY3" fmla="*/ 587622 h 613248"/>
              <a:gd name="connsiteX4" fmla="*/ 12537 w 643466"/>
              <a:gd name="connsiteY4" fmla="*/ 518643 h 613248"/>
              <a:gd name="connsiteX5" fmla="*/ 4334 w 643466"/>
              <a:gd name="connsiteY5" fmla="*/ 102019 h 613248"/>
              <a:gd name="connsiteX0" fmla="*/ 103603 w 622280"/>
              <a:gd name="connsiteY0" fmla="*/ 51723 h 632438"/>
              <a:gd name="connsiteX1" fmla="*/ 546957 w 622280"/>
              <a:gd name="connsiteY1" fmla="*/ 52600 h 632438"/>
              <a:gd name="connsiteX2" fmla="*/ 569176 w 622280"/>
              <a:gd name="connsiteY2" fmla="*/ 606812 h 632438"/>
              <a:gd name="connsiteX3" fmla="*/ 12537 w 622280"/>
              <a:gd name="connsiteY3" fmla="*/ 537833 h 632438"/>
              <a:gd name="connsiteX4" fmla="*/ 4334 w 622280"/>
              <a:gd name="connsiteY4" fmla="*/ 121209 h 632438"/>
              <a:gd name="connsiteX0" fmla="*/ 103603 w 640916"/>
              <a:gd name="connsiteY0" fmla="*/ 51277 h 628066"/>
              <a:gd name="connsiteX1" fmla="*/ 546957 w 640916"/>
              <a:gd name="connsiteY1" fmla="*/ 52154 h 628066"/>
              <a:gd name="connsiteX2" fmla="*/ 595444 w 640916"/>
              <a:gd name="connsiteY2" fmla="*/ 600046 h 628066"/>
              <a:gd name="connsiteX3" fmla="*/ 12537 w 640916"/>
              <a:gd name="connsiteY3" fmla="*/ 537387 h 628066"/>
              <a:gd name="connsiteX4" fmla="*/ 4334 w 640916"/>
              <a:gd name="connsiteY4" fmla="*/ 120763 h 628066"/>
              <a:gd name="connsiteX0" fmla="*/ 103603 w 629940"/>
              <a:gd name="connsiteY0" fmla="*/ 26437 h 603226"/>
              <a:gd name="connsiteX1" fmla="*/ 546957 w 629940"/>
              <a:gd name="connsiteY1" fmla="*/ 27314 h 603226"/>
              <a:gd name="connsiteX2" fmla="*/ 595444 w 629940"/>
              <a:gd name="connsiteY2" fmla="*/ 575206 h 603226"/>
              <a:gd name="connsiteX3" fmla="*/ 12537 w 629940"/>
              <a:gd name="connsiteY3" fmla="*/ 512547 h 603226"/>
              <a:gd name="connsiteX4" fmla="*/ 4334 w 629940"/>
              <a:gd name="connsiteY4" fmla="*/ 95923 h 603226"/>
              <a:gd name="connsiteX0" fmla="*/ 103603 w 651443"/>
              <a:gd name="connsiteY0" fmla="*/ 20041 h 614843"/>
              <a:gd name="connsiteX1" fmla="*/ 608249 w 651443"/>
              <a:gd name="connsiteY1" fmla="*/ 39879 h 614843"/>
              <a:gd name="connsiteX2" fmla="*/ 595444 w 651443"/>
              <a:gd name="connsiteY2" fmla="*/ 568810 h 614843"/>
              <a:gd name="connsiteX3" fmla="*/ 12537 w 651443"/>
              <a:gd name="connsiteY3" fmla="*/ 506151 h 614843"/>
              <a:gd name="connsiteX4" fmla="*/ 4334 w 651443"/>
              <a:gd name="connsiteY4" fmla="*/ 89527 h 614843"/>
              <a:gd name="connsiteX0" fmla="*/ 103603 w 640788"/>
              <a:gd name="connsiteY0" fmla="*/ 20041 h 614843"/>
              <a:gd name="connsiteX1" fmla="*/ 581981 w 640788"/>
              <a:gd name="connsiteY1" fmla="*/ 39879 h 614843"/>
              <a:gd name="connsiteX2" fmla="*/ 595444 w 640788"/>
              <a:gd name="connsiteY2" fmla="*/ 568810 h 614843"/>
              <a:gd name="connsiteX3" fmla="*/ 12537 w 640788"/>
              <a:gd name="connsiteY3" fmla="*/ 506151 h 614843"/>
              <a:gd name="connsiteX4" fmla="*/ 4334 w 640788"/>
              <a:gd name="connsiteY4" fmla="*/ 89527 h 614843"/>
              <a:gd name="connsiteX0" fmla="*/ 103603 w 673655"/>
              <a:gd name="connsiteY0" fmla="*/ 38763 h 618146"/>
              <a:gd name="connsiteX1" fmla="*/ 581981 w 673655"/>
              <a:gd name="connsiteY1" fmla="*/ 58601 h 618146"/>
              <a:gd name="connsiteX2" fmla="*/ 621713 w 673655"/>
              <a:gd name="connsiteY2" fmla="*/ 562250 h 618146"/>
              <a:gd name="connsiteX3" fmla="*/ 12537 w 673655"/>
              <a:gd name="connsiteY3" fmla="*/ 524873 h 618146"/>
              <a:gd name="connsiteX4" fmla="*/ 4334 w 673655"/>
              <a:gd name="connsiteY4" fmla="*/ 108249 h 618146"/>
              <a:gd name="connsiteX0" fmla="*/ 103603 w 654750"/>
              <a:gd name="connsiteY0" fmla="*/ 38763 h 605787"/>
              <a:gd name="connsiteX1" fmla="*/ 581981 w 654750"/>
              <a:gd name="connsiteY1" fmla="*/ 58601 h 605787"/>
              <a:gd name="connsiteX2" fmla="*/ 621713 w 654750"/>
              <a:gd name="connsiteY2" fmla="*/ 562250 h 605787"/>
              <a:gd name="connsiteX3" fmla="*/ 12537 w 654750"/>
              <a:gd name="connsiteY3" fmla="*/ 524873 h 605787"/>
              <a:gd name="connsiteX4" fmla="*/ 4334 w 654750"/>
              <a:gd name="connsiteY4" fmla="*/ 108249 h 605787"/>
              <a:gd name="connsiteX0" fmla="*/ 103603 w 643734"/>
              <a:gd name="connsiteY0" fmla="*/ 31800 h 598824"/>
              <a:gd name="connsiteX1" fmla="*/ 581981 w 643734"/>
              <a:gd name="connsiteY1" fmla="*/ 51638 h 598824"/>
              <a:gd name="connsiteX2" fmla="*/ 621713 w 643734"/>
              <a:gd name="connsiteY2" fmla="*/ 555287 h 598824"/>
              <a:gd name="connsiteX3" fmla="*/ 12537 w 643734"/>
              <a:gd name="connsiteY3" fmla="*/ 517910 h 598824"/>
              <a:gd name="connsiteX4" fmla="*/ 4334 w 643734"/>
              <a:gd name="connsiteY4" fmla="*/ 101286 h 598824"/>
              <a:gd name="connsiteX0" fmla="*/ 103603 w 643734"/>
              <a:gd name="connsiteY0" fmla="*/ 24551 h 591575"/>
              <a:gd name="connsiteX1" fmla="*/ 581981 w 643734"/>
              <a:gd name="connsiteY1" fmla="*/ 44389 h 591575"/>
              <a:gd name="connsiteX2" fmla="*/ 621713 w 643734"/>
              <a:gd name="connsiteY2" fmla="*/ 548038 h 591575"/>
              <a:gd name="connsiteX3" fmla="*/ 12537 w 643734"/>
              <a:gd name="connsiteY3" fmla="*/ 510661 h 591575"/>
              <a:gd name="connsiteX4" fmla="*/ 4334 w 643734"/>
              <a:gd name="connsiteY4" fmla="*/ 94037 h 591575"/>
              <a:gd name="connsiteX0" fmla="*/ 103603 w 643734"/>
              <a:gd name="connsiteY0" fmla="*/ 20135 h 587159"/>
              <a:gd name="connsiteX1" fmla="*/ 581981 w 643734"/>
              <a:gd name="connsiteY1" fmla="*/ 39973 h 587159"/>
              <a:gd name="connsiteX2" fmla="*/ 621713 w 643734"/>
              <a:gd name="connsiteY2" fmla="*/ 543622 h 587159"/>
              <a:gd name="connsiteX3" fmla="*/ 12537 w 643734"/>
              <a:gd name="connsiteY3" fmla="*/ 506245 h 587159"/>
              <a:gd name="connsiteX4" fmla="*/ 4334 w 643734"/>
              <a:gd name="connsiteY4" fmla="*/ 89621 h 587159"/>
              <a:gd name="connsiteX0" fmla="*/ 51067 w 657504"/>
              <a:gd name="connsiteY0" fmla="*/ 31623 h 592327"/>
              <a:gd name="connsiteX1" fmla="*/ 581981 w 657504"/>
              <a:gd name="connsiteY1" fmla="*/ 45141 h 592327"/>
              <a:gd name="connsiteX2" fmla="*/ 621713 w 657504"/>
              <a:gd name="connsiteY2" fmla="*/ 548790 h 592327"/>
              <a:gd name="connsiteX3" fmla="*/ 12537 w 657504"/>
              <a:gd name="connsiteY3" fmla="*/ 511413 h 592327"/>
              <a:gd name="connsiteX4" fmla="*/ 4334 w 657504"/>
              <a:gd name="connsiteY4" fmla="*/ 94789 h 592327"/>
              <a:gd name="connsiteX0" fmla="*/ 51067 w 676118"/>
              <a:gd name="connsiteY0" fmla="*/ 31623 h 604686"/>
              <a:gd name="connsiteX1" fmla="*/ 581981 w 676118"/>
              <a:gd name="connsiteY1" fmla="*/ 45141 h 604686"/>
              <a:gd name="connsiteX2" fmla="*/ 621713 w 676118"/>
              <a:gd name="connsiteY2" fmla="*/ 548790 h 604686"/>
              <a:gd name="connsiteX3" fmla="*/ 12537 w 676118"/>
              <a:gd name="connsiteY3" fmla="*/ 511413 h 604686"/>
              <a:gd name="connsiteX4" fmla="*/ 4334 w 676118"/>
              <a:gd name="connsiteY4" fmla="*/ 94789 h 604686"/>
              <a:gd name="connsiteX0" fmla="*/ 51067 w 659741"/>
              <a:gd name="connsiteY0" fmla="*/ 18182 h 591245"/>
              <a:gd name="connsiteX1" fmla="*/ 581981 w 659741"/>
              <a:gd name="connsiteY1" fmla="*/ 31700 h 591245"/>
              <a:gd name="connsiteX2" fmla="*/ 621713 w 659741"/>
              <a:gd name="connsiteY2" fmla="*/ 535349 h 591245"/>
              <a:gd name="connsiteX3" fmla="*/ 12537 w 659741"/>
              <a:gd name="connsiteY3" fmla="*/ 497972 h 591245"/>
              <a:gd name="connsiteX4" fmla="*/ 4334 w 659741"/>
              <a:gd name="connsiteY4" fmla="*/ 81348 h 591245"/>
              <a:gd name="connsiteX0" fmla="*/ 51067 w 671131"/>
              <a:gd name="connsiteY0" fmla="*/ 18182 h 591245"/>
              <a:gd name="connsiteX1" fmla="*/ 617005 w 671131"/>
              <a:gd name="connsiteY1" fmla="*/ 31700 h 591245"/>
              <a:gd name="connsiteX2" fmla="*/ 621713 w 671131"/>
              <a:gd name="connsiteY2" fmla="*/ 535349 h 591245"/>
              <a:gd name="connsiteX3" fmla="*/ 12537 w 671131"/>
              <a:gd name="connsiteY3" fmla="*/ 497972 h 591245"/>
              <a:gd name="connsiteX4" fmla="*/ 4334 w 671131"/>
              <a:gd name="connsiteY4" fmla="*/ 81348 h 591245"/>
              <a:gd name="connsiteX0" fmla="*/ 51067 w 648099"/>
              <a:gd name="connsiteY0" fmla="*/ 18182 h 578886"/>
              <a:gd name="connsiteX1" fmla="*/ 617005 w 648099"/>
              <a:gd name="connsiteY1" fmla="*/ 31700 h 578886"/>
              <a:gd name="connsiteX2" fmla="*/ 621713 w 648099"/>
              <a:gd name="connsiteY2" fmla="*/ 535349 h 578886"/>
              <a:gd name="connsiteX3" fmla="*/ 12537 w 648099"/>
              <a:gd name="connsiteY3" fmla="*/ 497972 h 578886"/>
              <a:gd name="connsiteX4" fmla="*/ 4334 w 648099"/>
              <a:gd name="connsiteY4" fmla="*/ 81348 h 578886"/>
              <a:gd name="connsiteX0" fmla="*/ 51067 w 648099"/>
              <a:gd name="connsiteY0" fmla="*/ 18182 h 565791"/>
              <a:gd name="connsiteX1" fmla="*/ 617005 w 648099"/>
              <a:gd name="connsiteY1" fmla="*/ 31700 h 565791"/>
              <a:gd name="connsiteX2" fmla="*/ 621713 w 648099"/>
              <a:gd name="connsiteY2" fmla="*/ 535349 h 565791"/>
              <a:gd name="connsiteX3" fmla="*/ 12537 w 648099"/>
              <a:gd name="connsiteY3" fmla="*/ 497972 h 565791"/>
              <a:gd name="connsiteX4" fmla="*/ 4334 w 648099"/>
              <a:gd name="connsiteY4" fmla="*/ 81348 h 56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399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7" name="PA_文本框 226"/>
          <p:cNvSpPr txBox="1"/>
          <p:nvPr>
            <p:custDataLst>
              <p:tags r:id="rId5"/>
            </p:custDataLst>
          </p:nvPr>
        </p:nvSpPr>
        <p:spPr>
          <a:xfrm>
            <a:off x="4838439" y="3743704"/>
            <a:ext cx="24461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落落补 汤圆" pitchFamily="2" charset="-128"/>
              </a:rPr>
              <a:t>還存在</a:t>
            </a:r>
            <a:endParaRPr lang="en-US" altLang="zh-TW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  <a:cs typeface="落落补 汤圆" pitchFamily="2" charset="-128"/>
            </a:endParaRPr>
          </a:p>
          <a:p>
            <a:pPr algn="ctr"/>
            <a:r>
              <a:rPr lang="zh-TW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落落补 汤圆" pitchFamily="2" charset="-128"/>
              </a:rPr>
              <a:t>的限制</a:t>
            </a:r>
            <a:endParaRPr lang="zh-CN" altLang="en-US" sz="2666" dirty="0">
              <a:solidFill>
                <a:schemeClr val="tx1">
                  <a:lumMod val="75000"/>
                  <a:lumOff val="25000"/>
                </a:schemeClr>
              </a:solidFill>
              <a:latin typeface="落落补 汤圆" pitchFamily="2" charset="-128"/>
              <a:ea typeface="落落补 汤圆" pitchFamily="2" charset="-128"/>
              <a:cs typeface="落落补 汤圆" pitchFamily="2" charset="-128"/>
            </a:endParaRPr>
          </a:p>
        </p:txBody>
      </p:sp>
      <p:sp>
        <p:nvSpPr>
          <p:cNvPr id="228" name="PA_椭圆 31"/>
          <p:cNvSpPr/>
          <p:nvPr>
            <p:custDataLst>
              <p:tags r:id="rId6"/>
            </p:custDataLst>
          </p:nvPr>
        </p:nvSpPr>
        <p:spPr>
          <a:xfrm>
            <a:off x="763737" y="3568450"/>
            <a:ext cx="2930454" cy="1664453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128078 w 687378"/>
              <a:gd name="connsiteY0" fmla="*/ 58090 h 647015"/>
              <a:gd name="connsiteX1" fmla="*/ 571432 w 687378"/>
              <a:gd name="connsiteY1" fmla="*/ 16673 h 647015"/>
              <a:gd name="connsiteX2" fmla="*/ 659670 w 687378"/>
              <a:gd name="connsiteY2" fmla="*/ 330492 h 647015"/>
              <a:gd name="connsiteX3" fmla="*/ 331423 w 687378"/>
              <a:gd name="connsiteY3" fmla="*/ 647015 h 647015"/>
              <a:gd name="connsiteX4" fmla="*/ 3176 w 687378"/>
              <a:gd name="connsiteY4" fmla="*/ 330492 h 647015"/>
              <a:gd name="connsiteX5" fmla="*/ 62645 w 687378"/>
              <a:gd name="connsiteY5" fmla="*/ 127576 h 647015"/>
              <a:gd name="connsiteX0" fmla="*/ 128078 w 677145"/>
              <a:gd name="connsiteY0" fmla="*/ 58090 h 663933"/>
              <a:gd name="connsiteX1" fmla="*/ 571432 w 677145"/>
              <a:gd name="connsiteY1" fmla="*/ 16673 h 663933"/>
              <a:gd name="connsiteX2" fmla="*/ 659670 w 677145"/>
              <a:gd name="connsiteY2" fmla="*/ 330492 h 663933"/>
              <a:gd name="connsiteX3" fmla="*/ 559815 w 677145"/>
              <a:gd name="connsiteY3" fmla="*/ 663933 h 663933"/>
              <a:gd name="connsiteX4" fmla="*/ 3176 w 677145"/>
              <a:gd name="connsiteY4" fmla="*/ 330492 h 663933"/>
              <a:gd name="connsiteX5" fmla="*/ 62645 w 677145"/>
              <a:gd name="connsiteY5" fmla="*/ 127576 h 663933"/>
              <a:gd name="connsiteX0" fmla="*/ 101940 w 644966"/>
              <a:gd name="connsiteY0" fmla="*/ 58090 h 685888"/>
              <a:gd name="connsiteX1" fmla="*/ 545294 w 644966"/>
              <a:gd name="connsiteY1" fmla="*/ 16673 h 685888"/>
              <a:gd name="connsiteX2" fmla="*/ 633532 w 644966"/>
              <a:gd name="connsiteY2" fmla="*/ 330492 h 685888"/>
              <a:gd name="connsiteX3" fmla="*/ 533677 w 644966"/>
              <a:gd name="connsiteY3" fmla="*/ 663933 h 685888"/>
              <a:gd name="connsiteX4" fmla="*/ 10874 w 644966"/>
              <a:gd name="connsiteY4" fmla="*/ 575801 h 685888"/>
              <a:gd name="connsiteX5" fmla="*/ 36507 w 644966"/>
              <a:gd name="connsiteY5" fmla="*/ 127576 h 685888"/>
              <a:gd name="connsiteX0" fmla="*/ 101940 w 642626"/>
              <a:gd name="connsiteY0" fmla="*/ 58090 h 654766"/>
              <a:gd name="connsiteX1" fmla="*/ 545294 w 642626"/>
              <a:gd name="connsiteY1" fmla="*/ 16673 h 654766"/>
              <a:gd name="connsiteX2" fmla="*/ 633532 w 642626"/>
              <a:gd name="connsiteY2" fmla="*/ 330492 h 654766"/>
              <a:gd name="connsiteX3" fmla="*/ 567513 w 642626"/>
              <a:gd name="connsiteY3" fmla="*/ 613179 h 654766"/>
              <a:gd name="connsiteX4" fmla="*/ 10874 w 642626"/>
              <a:gd name="connsiteY4" fmla="*/ 575801 h 654766"/>
              <a:gd name="connsiteX5" fmla="*/ 36507 w 642626"/>
              <a:gd name="connsiteY5" fmla="*/ 127576 h 654766"/>
              <a:gd name="connsiteX0" fmla="*/ 101940 w 642626"/>
              <a:gd name="connsiteY0" fmla="*/ 30477 h 627153"/>
              <a:gd name="connsiteX1" fmla="*/ 545294 w 642626"/>
              <a:gd name="connsiteY1" fmla="*/ 31354 h 627153"/>
              <a:gd name="connsiteX2" fmla="*/ 633532 w 642626"/>
              <a:gd name="connsiteY2" fmla="*/ 302879 h 627153"/>
              <a:gd name="connsiteX3" fmla="*/ 567513 w 642626"/>
              <a:gd name="connsiteY3" fmla="*/ 585566 h 627153"/>
              <a:gd name="connsiteX4" fmla="*/ 10874 w 642626"/>
              <a:gd name="connsiteY4" fmla="*/ 548188 h 627153"/>
              <a:gd name="connsiteX5" fmla="*/ 36507 w 642626"/>
              <a:gd name="connsiteY5" fmla="*/ 99963 h 627153"/>
              <a:gd name="connsiteX0" fmla="*/ 101940 w 641803"/>
              <a:gd name="connsiteY0" fmla="*/ 32533 h 629209"/>
              <a:gd name="connsiteX1" fmla="*/ 545294 w 641803"/>
              <a:gd name="connsiteY1" fmla="*/ 33410 h 629209"/>
              <a:gd name="connsiteX2" fmla="*/ 633532 w 641803"/>
              <a:gd name="connsiteY2" fmla="*/ 304935 h 629209"/>
              <a:gd name="connsiteX3" fmla="*/ 567513 w 641803"/>
              <a:gd name="connsiteY3" fmla="*/ 587622 h 629209"/>
              <a:gd name="connsiteX4" fmla="*/ 10874 w 641803"/>
              <a:gd name="connsiteY4" fmla="*/ 550244 h 629209"/>
              <a:gd name="connsiteX5" fmla="*/ 36507 w 641803"/>
              <a:gd name="connsiteY5" fmla="*/ 102019 h 629209"/>
              <a:gd name="connsiteX0" fmla="*/ 93785 w 633648"/>
              <a:gd name="connsiteY0" fmla="*/ 32533 h 629209"/>
              <a:gd name="connsiteX1" fmla="*/ 537139 w 633648"/>
              <a:gd name="connsiteY1" fmla="*/ 33410 h 629209"/>
              <a:gd name="connsiteX2" fmla="*/ 625377 w 633648"/>
              <a:gd name="connsiteY2" fmla="*/ 304935 h 629209"/>
              <a:gd name="connsiteX3" fmla="*/ 559358 w 633648"/>
              <a:gd name="connsiteY3" fmla="*/ 587622 h 629209"/>
              <a:gd name="connsiteX4" fmla="*/ 2719 w 633648"/>
              <a:gd name="connsiteY4" fmla="*/ 550244 h 629209"/>
              <a:gd name="connsiteX5" fmla="*/ 28352 w 633648"/>
              <a:gd name="connsiteY5" fmla="*/ 102019 h 629209"/>
              <a:gd name="connsiteX0" fmla="*/ 103603 w 643466"/>
              <a:gd name="connsiteY0" fmla="*/ 32533 h 629209"/>
              <a:gd name="connsiteX1" fmla="*/ 546957 w 643466"/>
              <a:gd name="connsiteY1" fmla="*/ 33410 h 629209"/>
              <a:gd name="connsiteX2" fmla="*/ 635195 w 643466"/>
              <a:gd name="connsiteY2" fmla="*/ 304935 h 629209"/>
              <a:gd name="connsiteX3" fmla="*/ 569176 w 643466"/>
              <a:gd name="connsiteY3" fmla="*/ 587622 h 629209"/>
              <a:gd name="connsiteX4" fmla="*/ 12537 w 643466"/>
              <a:gd name="connsiteY4" fmla="*/ 550244 h 629209"/>
              <a:gd name="connsiteX5" fmla="*/ 4334 w 643466"/>
              <a:gd name="connsiteY5" fmla="*/ 102019 h 629209"/>
              <a:gd name="connsiteX0" fmla="*/ 103603 w 643466"/>
              <a:gd name="connsiteY0" fmla="*/ 32533 h 613248"/>
              <a:gd name="connsiteX1" fmla="*/ 546957 w 643466"/>
              <a:gd name="connsiteY1" fmla="*/ 33410 h 613248"/>
              <a:gd name="connsiteX2" fmla="*/ 635195 w 643466"/>
              <a:gd name="connsiteY2" fmla="*/ 304935 h 613248"/>
              <a:gd name="connsiteX3" fmla="*/ 569176 w 643466"/>
              <a:gd name="connsiteY3" fmla="*/ 587622 h 613248"/>
              <a:gd name="connsiteX4" fmla="*/ 12537 w 643466"/>
              <a:gd name="connsiteY4" fmla="*/ 518643 h 613248"/>
              <a:gd name="connsiteX5" fmla="*/ 4334 w 643466"/>
              <a:gd name="connsiteY5" fmla="*/ 102019 h 613248"/>
              <a:gd name="connsiteX0" fmla="*/ 103603 w 622280"/>
              <a:gd name="connsiteY0" fmla="*/ 51723 h 632438"/>
              <a:gd name="connsiteX1" fmla="*/ 546957 w 622280"/>
              <a:gd name="connsiteY1" fmla="*/ 52600 h 632438"/>
              <a:gd name="connsiteX2" fmla="*/ 569176 w 622280"/>
              <a:gd name="connsiteY2" fmla="*/ 606812 h 632438"/>
              <a:gd name="connsiteX3" fmla="*/ 12537 w 622280"/>
              <a:gd name="connsiteY3" fmla="*/ 537833 h 632438"/>
              <a:gd name="connsiteX4" fmla="*/ 4334 w 622280"/>
              <a:gd name="connsiteY4" fmla="*/ 121209 h 632438"/>
              <a:gd name="connsiteX0" fmla="*/ 103603 w 640916"/>
              <a:gd name="connsiteY0" fmla="*/ 51277 h 628066"/>
              <a:gd name="connsiteX1" fmla="*/ 546957 w 640916"/>
              <a:gd name="connsiteY1" fmla="*/ 52154 h 628066"/>
              <a:gd name="connsiteX2" fmla="*/ 595444 w 640916"/>
              <a:gd name="connsiteY2" fmla="*/ 600046 h 628066"/>
              <a:gd name="connsiteX3" fmla="*/ 12537 w 640916"/>
              <a:gd name="connsiteY3" fmla="*/ 537387 h 628066"/>
              <a:gd name="connsiteX4" fmla="*/ 4334 w 640916"/>
              <a:gd name="connsiteY4" fmla="*/ 120763 h 628066"/>
              <a:gd name="connsiteX0" fmla="*/ 103603 w 629940"/>
              <a:gd name="connsiteY0" fmla="*/ 26437 h 603226"/>
              <a:gd name="connsiteX1" fmla="*/ 546957 w 629940"/>
              <a:gd name="connsiteY1" fmla="*/ 27314 h 603226"/>
              <a:gd name="connsiteX2" fmla="*/ 595444 w 629940"/>
              <a:gd name="connsiteY2" fmla="*/ 575206 h 603226"/>
              <a:gd name="connsiteX3" fmla="*/ 12537 w 629940"/>
              <a:gd name="connsiteY3" fmla="*/ 512547 h 603226"/>
              <a:gd name="connsiteX4" fmla="*/ 4334 w 629940"/>
              <a:gd name="connsiteY4" fmla="*/ 95923 h 603226"/>
              <a:gd name="connsiteX0" fmla="*/ 103603 w 651443"/>
              <a:gd name="connsiteY0" fmla="*/ 20041 h 614843"/>
              <a:gd name="connsiteX1" fmla="*/ 608249 w 651443"/>
              <a:gd name="connsiteY1" fmla="*/ 39879 h 614843"/>
              <a:gd name="connsiteX2" fmla="*/ 595444 w 651443"/>
              <a:gd name="connsiteY2" fmla="*/ 568810 h 614843"/>
              <a:gd name="connsiteX3" fmla="*/ 12537 w 651443"/>
              <a:gd name="connsiteY3" fmla="*/ 506151 h 614843"/>
              <a:gd name="connsiteX4" fmla="*/ 4334 w 651443"/>
              <a:gd name="connsiteY4" fmla="*/ 89527 h 614843"/>
              <a:gd name="connsiteX0" fmla="*/ 103603 w 640788"/>
              <a:gd name="connsiteY0" fmla="*/ 20041 h 614843"/>
              <a:gd name="connsiteX1" fmla="*/ 581981 w 640788"/>
              <a:gd name="connsiteY1" fmla="*/ 39879 h 614843"/>
              <a:gd name="connsiteX2" fmla="*/ 595444 w 640788"/>
              <a:gd name="connsiteY2" fmla="*/ 568810 h 614843"/>
              <a:gd name="connsiteX3" fmla="*/ 12537 w 640788"/>
              <a:gd name="connsiteY3" fmla="*/ 506151 h 614843"/>
              <a:gd name="connsiteX4" fmla="*/ 4334 w 640788"/>
              <a:gd name="connsiteY4" fmla="*/ 89527 h 614843"/>
              <a:gd name="connsiteX0" fmla="*/ 103603 w 673655"/>
              <a:gd name="connsiteY0" fmla="*/ 38763 h 618146"/>
              <a:gd name="connsiteX1" fmla="*/ 581981 w 673655"/>
              <a:gd name="connsiteY1" fmla="*/ 58601 h 618146"/>
              <a:gd name="connsiteX2" fmla="*/ 621713 w 673655"/>
              <a:gd name="connsiteY2" fmla="*/ 562250 h 618146"/>
              <a:gd name="connsiteX3" fmla="*/ 12537 w 673655"/>
              <a:gd name="connsiteY3" fmla="*/ 524873 h 618146"/>
              <a:gd name="connsiteX4" fmla="*/ 4334 w 673655"/>
              <a:gd name="connsiteY4" fmla="*/ 108249 h 618146"/>
              <a:gd name="connsiteX0" fmla="*/ 103603 w 654750"/>
              <a:gd name="connsiteY0" fmla="*/ 38763 h 605787"/>
              <a:gd name="connsiteX1" fmla="*/ 581981 w 654750"/>
              <a:gd name="connsiteY1" fmla="*/ 58601 h 605787"/>
              <a:gd name="connsiteX2" fmla="*/ 621713 w 654750"/>
              <a:gd name="connsiteY2" fmla="*/ 562250 h 605787"/>
              <a:gd name="connsiteX3" fmla="*/ 12537 w 654750"/>
              <a:gd name="connsiteY3" fmla="*/ 524873 h 605787"/>
              <a:gd name="connsiteX4" fmla="*/ 4334 w 654750"/>
              <a:gd name="connsiteY4" fmla="*/ 108249 h 605787"/>
              <a:gd name="connsiteX0" fmla="*/ 103603 w 643734"/>
              <a:gd name="connsiteY0" fmla="*/ 31800 h 598824"/>
              <a:gd name="connsiteX1" fmla="*/ 581981 w 643734"/>
              <a:gd name="connsiteY1" fmla="*/ 51638 h 598824"/>
              <a:gd name="connsiteX2" fmla="*/ 621713 w 643734"/>
              <a:gd name="connsiteY2" fmla="*/ 555287 h 598824"/>
              <a:gd name="connsiteX3" fmla="*/ 12537 w 643734"/>
              <a:gd name="connsiteY3" fmla="*/ 517910 h 598824"/>
              <a:gd name="connsiteX4" fmla="*/ 4334 w 643734"/>
              <a:gd name="connsiteY4" fmla="*/ 101286 h 598824"/>
              <a:gd name="connsiteX0" fmla="*/ 103603 w 643734"/>
              <a:gd name="connsiteY0" fmla="*/ 24551 h 591575"/>
              <a:gd name="connsiteX1" fmla="*/ 581981 w 643734"/>
              <a:gd name="connsiteY1" fmla="*/ 44389 h 591575"/>
              <a:gd name="connsiteX2" fmla="*/ 621713 w 643734"/>
              <a:gd name="connsiteY2" fmla="*/ 548038 h 591575"/>
              <a:gd name="connsiteX3" fmla="*/ 12537 w 643734"/>
              <a:gd name="connsiteY3" fmla="*/ 510661 h 591575"/>
              <a:gd name="connsiteX4" fmla="*/ 4334 w 643734"/>
              <a:gd name="connsiteY4" fmla="*/ 94037 h 591575"/>
              <a:gd name="connsiteX0" fmla="*/ 103603 w 643734"/>
              <a:gd name="connsiteY0" fmla="*/ 20135 h 587159"/>
              <a:gd name="connsiteX1" fmla="*/ 581981 w 643734"/>
              <a:gd name="connsiteY1" fmla="*/ 39973 h 587159"/>
              <a:gd name="connsiteX2" fmla="*/ 621713 w 643734"/>
              <a:gd name="connsiteY2" fmla="*/ 543622 h 587159"/>
              <a:gd name="connsiteX3" fmla="*/ 12537 w 643734"/>
              <a:gd name="connsiteY3" fmla="*/ 506245 h 587159"/>
              <a:gd name="connsiteX4" fmla="*/ 4334 w 643734"/>
              <a:gd name="connsiteY4" fmla="*/ 89621 h 587159"/>
              <a:gd name="connsiteX0" fmla="*/ 51067 w 657504"/>
              <a:gd name="connsiteY0" fmla="*/ 31623 h 592327"/>
              <a:gd name="connsiteX1" fmla="*/ 581981 w 657504"/>
              <a:gd name="connsiteY1" fmla="*/ 45141 h 592327"/>
              <a:gd name="connsiteX2" fmla="*/ 621713 w 657504"/>
              <a:gd name="connsiteY2" fmla="*/ 548790 h 592327"/>
              <a:gd name="connsiteX3" fmla="*/ 12537 w 657504"/>
              <a:gd name="connsiteY3" fmla="*/ 511413 h 592327"/>
              <a:gd name="connsiteX4" fmla="*/ 4334 w 657504"/>
              <a:gd name="connsiteY4" fmla="*/ 94789 h 592327"/>
              <a:gd name="connsiteX0" fmla="*/ 51067 w 676118"/>
              <a:gd name="connsiteY0" fmla="*/ 31623 h 604686"/>
              <a:gd name="connsiteX1" fmla="*/ 581981 w 676118"/>
              <a:gd name="connsiteY1" fmla="*/ 45141 h 604686"/>
              <a:gd name="connsiteX2" fmla="*/ 621713 w 676118"/>
              <a:gd name="connsiteY2" fmla="*/ 548790 h 604686"/>
              <a:gd name="connsiteX3" fmla="*/ 12537 w 676118"/>
              <a:gd name="connsiteY3" fmla="*/ 511413 h 604686"/>
              <a:gd name="connsiteX4" fmla="*/ 4334 w 676118"/>
              <a:gd name="connsiteY4" fmla="*/ 94789 h 604686"/>
              <a:gd name="connsiteX0" fmla="*/ 51067 w 659741"/>
              <a:gd name="connsiteY0" fmla="*/ 18182 h 591245"/>
              <a:gd name="connsiteX1" fmla="*/ 581981 w 659741"/>
              <a:gd name="connsiteY1" fmla="*/ 31700 h 591245"/>
              <a:gd name="connsiteX2" fmla="*/ 621713 w 659741"/>
              <a:gd name="connsiteY2" fmla="*/ 535349 h 591245"/>
              <a:gd name="connsiteX3" fmla="*/ 12537 w 659741"/>
              <a:gd name="connsiteY3" fmla="*/ 497972 h 591245"/>
              <a:gd name="connsiteX4" fmla="*/ 4334 w 659741"/>
              <a:gd name="connsiteY4" fmla="*/ 81348 h 591245"/>
              <a:gd name="connsiteX0" fmla="*/ 51067 w 671131"/>
              <a:gd name="connsiteY0" fmla="*/ 18182 h 591245"/>
              <a:gd name="connsiteX1" fmla="*/ 617005 w 671131"/>
              <a:gd name="connsiteY1" fmla="*/ 31700 h 591245"/>
              <a:gd name="connsiteX2" fmla="*/ 621713 w 671131"/>
              <a:gd name="connsiteY2" fmla="*/ 535349 h 591245"/>
              <a:gd name="connsiteX3" fmla="*/ 12537 w 671131"/>
              <a:gd name="connsiteY3" fmla="*/ 497972 h 591245"/>
              <a:gd name="connsiteX4" fmla="*/ 4334 w 671131"/>
              <a:gd name="connsiteY4" fmla="*/ 81348 h 591245"/>
              <a:gd name="connsiteX0" fmla="*/ 51067 w 648099"/>
              <a:gd name="connsiteY0" fmla="*/ 18182 h 578886"/>
              <a:gd name="connsiteX1" fmla="*/ 617005 w 648099"/>
              <a:gd name="connsiteY1" fmla="*/ 31700 h 578886"/>
              <a:gd name="connsiteX2" fmla="*/ 621713 w 648099"/>
              <a:gd name="connsiteY2" fmla="*/ 535349 h 578886"/>
              <a:gd name="connsiteX3" fmla="*/ 12537 w 648099"/>
              <a:gd name="connsiteY3" fmla="*/ 497972 h 578886"/>
              <a:gd name="connsiteX4" fmla="*/ 4334 w 648099"/>
              <a:gd name="connsiteY4" fmla="*/ 81348 h 578886"/>
              <a:gd name="connsiteX0" fmla="*/ 51067 w 648099"/>
              <a:gd name="connsiteY0" fmla="*/ 18182 h 565791"/>
              <a:gd name="connsiteX1" fmla="*/ 617005 w 648099"/>
              <a:gd name="connsiteY1" fmla="*/ 31700 h 565791"/>
              <a:gd name="connsiteX2" fmla="*/ 621713 w 648099"/>
              <a:gd name="connsiteY2" fmla="*/ 535349 h 565791"/>
              <a:gd name="connsiteX3" fmla="*/ 12537 w 648099"/>
              <a:gd name="connsiteY3" fmla="*/ 497972 h 565791"/>
              <a:gd name="connsiteX4" fmla="*/ 4334 w 648099"/>
              <a:gd name="connsiteY4" fmla="*/ 81348 h 56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399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0" name="PA_文本框 229"/>
          <p:cNvSpPr txBox="1"/>
          <p:nvPr>
            <p:custDataLst>
              <p:tags r:id="rId7"/>
            </p:custDataLst>
          </p:nvPr>
        </p:nvSpPr>
        <p:spPr>
          <a:xfrm>
            <a:off x="791097" y="3816802"/>
            <a:ext cx="2936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落落补 汤圆" pitchFamily="2" charset="-128"/>
              </a:rPr>
              <a:t>預計</a:t>
            </a:r>
            <a:endParaRPr lang="en-US" altLang="zh-TW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  <a:cs typeface="落落补 汤圆" pitchFamily="2" charset="-128"/>
            </a:endParaRPr>
          </a:p>
          <a:p>
            <a:pPr algn="ctr"/>
            <a:r>
              <a:rPr lang="zh-TW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落落补 汤圆" pitchFamily="2" charset="-128"/>
              </a:rPr>
              <a:t>達成的目標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  <a:cs typeface="落落补 汤圆" pitchFamily="2" charset="-128"/>
            </a:endParaRPr>
          </a:p>
        </p:txBody>
      </p:sp>
      <p:sp>
        <p:nvSpPr>
          <p:cNvPr id="231" name="PA_椭圆 31"/>
          <p:cNvSpPr/>
          <p:nvPr>
            <p:custDataLst>
              <p:tags r:id="rId8"/>
            </p:custDataLst>
          </p:nvPr>
        </p:nvSpPr>
        <p:spPr>
          <a:xfrm>
            <a:off x="8208818" y="3442272"/>
            <a:ext cx="2930454" cy="1664453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128078 w 687378"/>
              <a:gd name="connsiteY0" fmla="*/ 58090 h 647015"/>
              <a:gd name="connsiteX1" fmla="*/ 571432 w 687378"/>
              <a:gd name="connsiteY1" fmla="*/ 16673 h 647015"/>
              <a:gd name="connsiteX2" fmla="*/ 659670 w 687378"/>
              <a:gd name="connsiteY2" fmla="*/ 330492 h 647015"/>
              <a:gd name="connsiteX3" fmla="*/ 331423 w 687378"/>
              <a:gd name="connsiteY3" fmla="*/ 647015 h 647015"/>
              <a:gd name="connsiteX4" fmla="*/ 3176 w 687378"/>
              <a:gd name="connsiteY4" fmla="*/ 330492 h 647015"/>
              <a:gd name="connsiteX5" fmla="*/ 62645 w 687378"/>
              <a:gd name="connsiteY5" fmla="*/ 127576 h 647015"/>
              <a:gd name="connsiteX0" fmla="*/ 128078 w 677145"/>
              <a:gd name="connsiteY0" fmla="*/ 58090 h 663933"/>
              <a:gd name="connsiteX1" fmla="*/ 571432 w 677145"/>
              <a:gd name="connsiteY1" fmla="*/ 16673 h 663933"/>
              <a:gd name="connsiteX2" fmla="*/ 659670 w 677145"/>
              <a:gd name="connsiteY2" fmla="*/ 330492 h 663933"/>
              <a:gd name="connsiteX3" fmla="*/ 559815 w 677145"/>
              <a:gd name="connsiteY3" fmla="*/ 663933 h 663933"/>
              <a:gd name="connsiteX4" fmla="*/ 3176 w 677145"/>
              <a:gd name="connsiteY4" fmla="*/ 330492 h 663933"/>
              <a:gd name="connsiteX5" fmla="*/ 62645 w 677145"/>
              <a:gd name="connsiteY5" fmla="*/ 127576 h 663933"/>
              <a:gd name="connsiteX0" fmla="*/ 101940 w 644966"/>
              <a:gd name="connsiteY0" fmla="*/ 58090 h 685888"/>
              <a:gd name="connsiteX1" fmla="*/ 545294 w 644966"/>
              <a:gd name="connsiteY1" fmla="*/ 16673 h 685888"/>
              <a:gd name="connsiteX2" fmla="*/ 633532 w 644966"/>
              <a:gd name="connsiteY2" fmla="*/ 330492 h 685888"/>
              <a:gd name="connsiteX3" fmla="*/ 533677 w 644966"/>
              <a:gd name="connsiteY3" fmla="*/ 663933 h 685888"/>
              <a:gd name="connsiteX4" fmla="*/ 10874 w 644966"/>
              <a:gd name="connsiteY4" fmla="*/ 575801 h 685888"/>
              <a:gd name="connsiteX5" fmla="*/ 36507 w 644966"/>
              <a:gd name="connsiteY5" fmla="*/ 127576 h 685888"/>
              <a:gd name="connsiteX0" fmla="*/ 101940 w 642626"/>
              <a:gd name="connsiteY0" fmla="*/ 58090 h 654766"/>
              <a:gd name="connsiteX1" fmla="*/ 545294 w 642626"/>
              <a:gd name="connsiteY1" fmla="*/ 16673 h 654766"/>
              <a:gd name="connsiteX2" fmla="*/ 633532 w 642626"/>
              <a:gd name="connsiteY2" fmla="*/ 330492 h 654766"/>
              <a:gd name="connsiteX3" fmla="*/ 567513 w 642626"/>
              <a:gd name="connsiteY3" fmla="*/ 613179 h 654766"/>
              <a:gd name="connsiteX4" fmla="*/ 10874 w 642626"/>
              <a:gd name="connsiteY4" fmla="*/ 575801 h 654766"/>
              <a:gd name="connsiteX5" fmla="*/ 36507 w 642626"/>
              <a:gd name="connsiteY5" fmla="*/ 127576 h 654766"/>
              <a:gd name="connsiteX0" fmla="*/ 101940 w 642626"/>
              <a:gd name="connsiteY0" fmla="*/ 30477 h 627153"/>
              <a:gd name="connsiteX1" fmla="*/ 545294 w 642626"/>
              <a:gd name="connsiteY1" fmla="*/ 31354 h 627153"/>
              <a:gd name="connsiteX2" fmla="*/ 633532 w 642626"/>
              <a:gd name="connsiteY2" fmla="*/ 302879 h 627153"/>
              <a:gd name="connsiteX3" fmla="*/ 567513 w 642626"/>
              <a:gd name="connsiteY3" fmla="*/ 585566 h 627153"/>
              <a:gd name="connsiteX4" fmla="*/ 10874 w 642626"/>
              <a:gd name="connsiteY4" fmla="*/ 548188 h 627153"/>
              <a:gd name="connsiteX5" fmla="*/ 36507 w 642626"/>
              <a:gd name="connsiteY5" fmla="*/ 99963 h 627153"/>
              <a:gd name="connsiteX0" fmla="*/ 101940 w 641803"/>
              <a:gd name="connsiteY0" fmla="*/ 32533 h 629209"/>
              <a:gd name="connsiteX1" fmla="*/ 545294 w 641803"/>
              <a:gd name="connsiteY1" fmla="*/ 33410 h 629209"/>
              <a:gd name="connsiteX2" fmla="*/ 633532 w 641803"/>
              <a:gd name="connsiteY2" fmla="*/ 304935 h 629209"/>
              <a:gd name="connsiteX3" fmla="*/ 567513 w 641803"/>
              <a:gd name="connsiteY3" fmla="*/ 587622 h 629209"/>
              <a:gd name="connsiteX4" fmla="*/ 10874 w 641803"/>
              <a:gd name="connsiteY4" fmla="*/ 550244 h 629209"/>
              <a:gd name="connsiteX5" fmla="*/ 36507 w 641803"/>
              <a:gd name="connsiteY5" fmla="*/ 102019 h 629209"/>
              <a:gd name="connsiteX0" fmla="*/ 93785 w 633648"/>
              <a:gd name="connsiteY0" fmla="*/ 32533 h 629209"/>
              <a:gd name="connsiteX1" fmla="*/ 537139 w 633648"/>
              <a:gd name="connsiteY1" fmla="*/ 33410 h 629209"/>
              <a:gd name="connsiteX2" fmla="*/ 625377 w 633648"/>
              <a:gd name="connsiteY2" fmla="*/ 304935 h 629209"/>
              <a:gd name="connsiteX3" fmla="*/ 559358 w 633648"/>
              <a:gd name="connsiteY3" fmla="*/ 587622 h 629209"/>
              <a:gd name="connsiteX4" fmla="*/ 2719 w 633648"/>
              <a:gd name="connsiteY4" fmla="*/ 550244 h 629209"/>
              <a:gd name="connsiteX5" fmla="*/ 28352 w 633648"/>
              <a:gd name="connsiteY5" fmla="*/ 102019 h 629209"/>
              <a:gd name="connsiteX0" fmla="*/ 103603 w 643466"/>
              <a:gd name="connsiteY0" fmla="*/ 32533 h 629209"/>
              <a:gd name="connsiteX1" fmla="*/ 546957 w 643466"/>
              <a:gd name="connsiteY1" fmla="*/ 33410 h 629209"/>
              <a:gd name="connsiteX2" fmla="*/ 635195 w 643466"/>
              <a:gd name="connsiteY2" fmla="*/ 304935 h 629209"/>
              <a:gd name="connsiteX3" fmla="*/ 569176 w 643466"/>
              <a:gd name="connsiteY3" fmla="*/ 587622 h 629209"/>
              <a:gd name="connsiteX4" fmla="*/ 12537 w 643466"/>
              <a:gd name="connsiteY4" fmla="*/ 550244 h 629209"/>
              <a:gd name="connsiteX5" fmla="*/ 4334 w 643466"/>
              <a:gd name="connsiteY5" fmla="*/ 102019 h 629209"/>
              <a:gd name="connsiteX0" fmla="*/ 103603 w 643466"/>
              <a:gd name="connsiteY0" fmla="*/ 32533 h 613248"/>
              <a:gd name="connsiteX1" fmla="*/ 546957 w 643466"/>
              <a:gd name="connsiteY1" fmla="*/ 33410 h 613248"/>
              <a:gd name="connsiteX2" fmla="*/ 635195 w 643466"/>
              <a:gd name="connsiteY2" fmla="*/ 304935 h 613248"/>
              <a:gd name="connsiteX3" fmla="*/ 569176 w 643466"/>
              <a:gd name="connsiteY3" fmla="*/ 587622 h 613248"/>
              <a:gd name="connsiteX4" fmla="*/ 12537 w 643466"/>
              <a:gd name="connsiteY4" fmla="*/ 518643 h 613248"/>
              <a:gd name="connsiteX5" fmla="*/ 4334 w 643466"/>
              <a:gd name="connsiteY5" fmla="*/ 102019 h 613248"/>
              <a:gd name="connsiteX0" fmla="*/ 103603 w 622280"/>
              <a:gd name="connsiteY0" fmla="*/ 51723 h 632438"/>
              <a:gd name="connsiteX1" fmla="*/ 546957 w 622280"/>
              <a:gd name="connsiteY1" fmla="*/ 52600 h 632438"/>
              <a:gd name="connsiteX2" fmla="*/ 569176 w 622280"/>
              <a:gd name="connsiteY2" fmla="*/ 606812 h 632438"/>
              <a:gd name="connsiteX3" fmla="*/ 12537 w 622280"/>
              <a:gd name="connsiteY3" fmla="*/ 537833 h 632438"/>
              <a:gd name="connsiteX4" fmla="*/ 4334 w 622280"/>
              <a:gd name="connsiteY4" fmla="*/ 121209 h 632438"/>
              <a:gd name="connsiteX0" fmla="*/ 103603 w 640916"/>
              <a:gd name="connsiteY0" fmla="*/ 51277 h 628066"/>
              <a:gd name="connsiteX1" fmla="*/ 546957 w 640916"/>
              <a:gd name="connsiteY1" fmla="*/ 52154 h 628066"/>
              <a:gd name="connsiteX2" fmla="*/ 595444 w 640916"/>
              <a:gd name="connsiteY2" fmla="*/ 600046 h 628066"/>
              <a:gd name="connsiteX3" fmla="*/ 12537 w 640916"/>
              <a:gd name="connsiteY3" fmla="*/ 537387 h 628066"/>
              <a:gd name="connsiteX4" fmla="*/ 4334 w 640916"/>
              <a:gd name="connsiteY4" fmla="*/ 120763 h 628066"/>
              <a:gd name="connsiteX0" fmla="*/ 103603 w 629940"/>
              <a:gd name="connsiteY0" fmla="*/ 26437 h 603226"/>
              <a:gd name="connsiteX1" fmla="*/ 546957 w 629940"/>
              <a:gd name="connsiteY1" fmla="*/ 27314 h 603226"/>
              <a:gd name="connsiteX2" fmla="*/ 595444 w 629940"/>
              <a:gd name="connsiteY2" fmla="*/ 575206 h 603226"/>
              <a:gd name="connsiteX3" fmla="*/ 12537 w 629940"/>
              <a:gd name="connsiteY3" fmla="*/ 512547 h 603226"/>
              <a:gd name="connsiteX4" fmla="*/ 4334 w 629940"/>
              <a:gd name="connsiteY4" fmla="*/ 95923 h 603226"/>
              <a:gd name="connsiteX0" fmla="*/ 103603 w 651443"/>
              <a:gd name="connsiteY0" fmla="*/ 20041 h 614843"/>
              <a:gd name="connsiteX1" fmla="*/ 608249 w 651443"/>
              <a:gd name="connsiteY1" fmla="*/ 39879 h 614843"/>
              <a:gd name="connsiteX2" fmla="*/ 595444 w 651443"/>
              <a:gd name="connsiteY2" fmla="*/ 568810 h 614843"/>
              <a:gd name="connsiteX3" fmla="*/ 12537 w 651443"/>
              <a:gd name="connsiteY3" fmla="*/ 506151 h 614843"/>
              <a:gd name="connsiteX4" fmla="*/ 4334 w 651443"/>
              <a:gd name="connsiteY4" fmla="*/ 89527 h 614843"/>
              <a:gd name="connsiteX0" fmla="*/ 103603 w 640788"/>
              <a:gd name="connsiteY0" fmla="*/ 20041 h 614843"/>
              <a:gd name="connsiteX1" fmla="*/ 581981 w 640788"/>
              <a:gd name="connsiteY1" fmla="*/ 39879 h 614843"/>
              <a:gd name="connsiteX2" fmla="*/ 595444 w 640788"/>
              <a:gd name="connsiteY2" fmla="*/ 568810 h 614843"/>
              <a:gd name="connsiteX3" fmla="*/ 12537 w 640788"/>
              <a:gd name="connsiteY3" fmla="*/ 506151 h 614843"/>
              <a:gd name="connsiteX4" fmla="*/ 4334 w 640788"/>
              <a:gd name="connsiteY4" fmla="*/ 89527 h 614843"/>
              <a:gd name="connsiteX0" fmla="*/ 103603 w 673655"/>
              <a:gd name="connsiteY0" fmla="*/ 38763 h 618146"/>
              <a:gd name="connsiteX1" fmla="*/ 581981 w 673655"/>
              <a:gd name="connsiteY1" fmla="*/ 58601 h 618146"/>
              <a:gd name="connsiteX2" fmla="*/ 621713 w 673655"/>
              <a:gd name="connsiteY2" fmla="*/ 562250 h 618146"/>
              <a:gd name="connsiteX3" fmla="*/ 12537 w 673655"/>
              <a:gd name="connsiteY3" fmla="*/ 524873 h 618146"/>
              <a:gd name="connsiteX4" fmla="*/ 4334 w 673655"/>
              <a:gd name="connsiteY4" fmla="*/ 108249 h 618146"/>
              <a:gd name="connsiteX0" fmla="*/ 103603 w 654750"/>
              <a:gd name="connsiteY0" fmla="*/ 38763 h 605787"/>
              <a:gd name="connsiteX1" fmla="*/ 581981 w 654750"/>
              <a:gd name="connsiteY1" fmla="*/ 58601 h 605787"/>
              <a:gd name="connsiteX2" fmla="*/ 621713 w 654750"/>
              <a:gd name="connsiteY2" fmla="*/ 562250 h 605787"/>
              <a:gd name="connsiteX3" fmla="*/ 12537 w 654750"/>
              <a:gd name="connsiteY3" fmla="*/ 524873 h 605787"/>
              <a:gd name="connsiteX4" fmla="*/ 4334 w 654750"/>
              <a:gd name="connsiteY4" fmla="*/ 108249 h 605787"/>
              <a:gd name="connsiteX0" fmla="*/ 103603 w 643734"/>
              <a:gd name="connsiteY0" fmla="*/ 31800 h 598824"/>
              <a:gd name="connsiteX1" fmla="*/ 581981 w 643734"/>
              <a:gd name="connsiteY1" fmla="*/ 51638 h 598824"/>
              <a:gd name="connsiteX2" fmla="*/ 621713 w 643734"/>
              <a:gd name="connsiteY2" fmla="*/ 555287 h 598824"/>
              <a:gd name="connsiteX3" fmla="*/ 12537 w 643734"/>
              <a:gd name="connsiteY3" fmla="*/ 517910 h 598824"/>
              <a:gd name="connsiteX4" fmla="*/ 4334 w 643734"/>
              <a:gd name="connsiteY4" fmla="*/ 101286 h 598824"/>
              <a:gd name="connsiteX0" fmla="*/ 103603 w 643734"/>
              <a:gd name="connsiteY0" fmla="*/ 24551 h 591575"/>
              <a:gd name="connsiteX1" fmla="*/ 581981 w 643734"/>
              <a:gd name="connsiteY1" fmla="*/ 44389 h 591575"/>
              <a:gd name="connsiteX2" fmla="*/ 621713 w 643734"/>
              <a:gd name="connsiteY2" fmla="*/ 548038 h 591575"/>
              <a:gd name="connsiteX3" fmla="*/ 12537 w 643734"/>
              <a:gd name="connsiteY3" fmla="*/ 510661 h 591575"/>
              <a:gd name="connsiteX4" fmla="*/ 4334 w 643734"/>
              <a:gd name="connsiteY4" fmla="*/ 94037 h 591575"/>
              <a:gd name="connsiteX0" fmla="*/ 103603 w 643734"/>
              <a:gd name="connsiteY0" fmla="*/ 20135 h 587159"/>
              <a:gd name="connsiteX1" fmla="*/ 581981 w 643734"/>
              <a:gd name="connsiteY1" fmla="*/ 39973 h 587159"/>
              <a:gd name="connsiteX2" fmla="*/ 621713 w 643734"/>
              <a:gd name="connsiteY2" fmla="*/ 543622 h 587159"/>
              <a:gd name="connsiteX3" fmla="*/ 12537 w 643734"/>
              <a:gd name="connsiteY3" fmla="*/ 506245 h 587159"/>
              <a:gd name="connsiteX4" fmla="*/ 4334 w 643734"/>
              <a:gd name="connsiteY4" fmla="*/ 89621 h 587159"/>
              <a:gd name="connsiteX0" fmla="*/ 51067 w 657504"/>
              <a:gd name="connsiteY0" fmla="*/ 31623 h 592327"/>
              <a:gd name="connsiteX1" fmla="*/ 581981 w 657504"/>
              <a:gd name="connsiteY1" fmla="*/ 45141 h 592327"/>
              <a:gd name="connsiteX2" fmla="*/ 621713 w 657504"/>
              <a:gd name="connsiteY2" fmla="*/ 548790 h 592327"/>
              <a:gd name="connsiteX3" fmla="*/ 12537 w 657504"/>
              <a:gd name="connsiteY3" fmla="*/ 511413 h 592327"/>
              <a:gd name="connsiteX4" fmla="*/ 4334 w 657504"/>
              <a:gd name="connsiteY4" fmla="*/ 94789 h 592327"/>
              <a:gd name="connsiteX0" fmla="*/ 51067 w 676118"/>
              <a:gd name="connsiteY0" fmla="*/ 31623 h 604686"/>
              <a:gd name="connsiteX1" fmla="*/ 581981 w 676118"/>
              <a:gd name="connsiteY1" fmla="*/ 45141 h 604686"/>
              <a:gd name="connsiteX2" fmla="*/ 621713 w 676118"/>
              <a:gd name="connsiteY2" fmla="*/ 548790 h 604686"/>
              <a:gd name="connsiteX3" fmla="*/ 12537 w 676118"/>
              <a:gd name="connsiteY3" fmla="*/ 511413 h 604686"/>
              <a:gd name="connsiteX4" fmla="*/ 4334 w 676118"/>
              <a:gd name="connsiteY4" fmla="*/ 94789 h 604686"/>
              <a:gd name="connsiteX0" fmla="*/ 51067 w 659741"/>
              <a:gd name="connsiteY0" fmla="*/ 18182 h 591245"/>
              <a:gd name="connsiteX1" fmla="*/ 581981 w 659741"/>
              <a:gd name="connsiteY1" fmla="*/ 31700 h 591245"/>
              <a:gd name="connsiteX2" fmla="*/ 621713 w 659741"/>
              <a:gd name="connsiteY2" fmla="*/ 535349 h 591245"/>
              <a:gd name="connsiteX3" fmla="*/ 12537 w 659741"/>
              <a:gd name="connsiteY3" fmla="*/ 497972 h 591245"/>
              <a:gd name="connsiteX4" fmla="*/ 4334 w 659741"/>
              <a:gd name="connsiteY4" fmla="*/ 81348 h 591245"/>
              <a:gd name="connsiteX0" fmla="*/ 51067 w 671131"/>
              <a:gd name="connsiteY0" fmla="*/ 18182 h 591245"/>
              <a:gd name="connsiteX1" fmla="*/ 617005 w 671131"/>
              <a:gd name="connsiteY1" fmla="*/ 31700 h 591245"/>
              <a:gd name="connsiteX2" fmla="*/ 621713 w 671131"/>
              <a:gd name="connsiteY2" fmla="*/ 535349 h 591245"/>
              <a:gd name="connsiteX3" fmla="*/ 12537 w 671131"/>
              <a:gd name="connsiteY3" fmla="*/ 497972 h 591245"/>
              <a:gd name="connsiteX4" fmla="*/ 4334 w 671131"/>
              <a:gd name="connsiteY4" fmla="*/ 81348 h 591245"/>
              <a:gd name="connsiteX0" fmla="*/ 51067 w 648099"/>
              <a:gd name="connsiteY0" fmla="*/ 18182 h 578886"/>
              <a:gd name="connsiteX1" fmla="*/ 617005 w 648099"/>
              <a:gd name="connsiteY1" fmla="*/ 31700 h 578886"/>
              <a:gd name="connsiteX2" fmla="*/ 621713 w 648099"/>
              <a:gd name="connsiteY2" fmla="*/ 535349 h 578886"/>
              <a:gd name="connsiteX3" fmla="*/ 12537 w 648099"/>
              <a:gd name="connsiteY3" fmla="*/ 497972 h 578886"/>
              <a:gd name="connsiteX4" fmla="*/ 4334 w 648099"/>
              <a:gd name="connsiteY4" fmla="*/ 81348 h 578886"/>
              <a:gd name="connsiteX0" fmla="*/ 51067 w 648099"/>
              <a:gd name="connsiteY0" fmla="*/ 18182 h 565791"/>
              <a:gd name="connsiteX1" fmla="*/ 617005 w 648099"/>
              <a:gd name="connsiteY1" fmla="*/ 31700 h 565791"/>
              <a:gd name="connsiteX2" fmla="*/ 621713 w 648099"/>
              <a:gd name="connsiteY2" fmla="*/ 535349 h 565791"/>
              <a:gd name="connsiteX3" fmla="*/ 12537 w 648099"/>
              <a:gd name="connsiteY3" fmla="*/ 497972 h 565791"/>
              <a:gd name="connsiteX4" fmla="*/ 4334 w 648099"/>
              <a:gd name="connsiteY4" fmla="*/ 81348 h 56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4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399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3" name="PA_文本框 232"/>
          <p:cNvSpPr txBox="1"/>
          <p:nvPr>
            <p:custDataLst>
              <p:tags r:id="rId9"/>
            </p:custDataLst>
          </p:nvPr>
        </p:nvSpPr>
        <p:spPr>
          <a:xfrm>
            <a:off x="8276509" y="3988974"/>
            <a:ext cx="2879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落落补 汤圆" pitchFamily="2" charset="-128"/>
              </a:rPr>
              <a:t>可行的策略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  <a:cs typeface="落落补 汤圆" pitchFamily="2" charset="-128"/>
            </a:endParaRPr>
          </a:p>
        </p:txBody>
      </p:sp>
      <p:sp>
        <p:nvSpPr>
          <p:cNvPr id="222" name="標題 221"/>
          <p:cNvSpPr>
            <a:spLocks noGrp="1"/>
          </p:cNvSpPr>
          <p:nvPr>
            <p:ph type="title"/>
          </p:nvPr>
        </p:nvSpPr>
        <p:spPr>
          <a:xfrm>
            <a:off x="1142179" y="160243"/>
            <a:ext cx="3177574" cy="1325563"/>
          </a:xfrm>
        </p:spPr>
        <p:txBody>
          <a:bodyPr/>
          <a:lstStyle/>
          <a:p>
            <a:r>
              <a:rPr lang="zh-TW" altLang="en-US" dirty="0" smtClean="0"/>
              <a:t>確認目標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823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84362" y="2100543"/>
            <a:ext cx="4571444" cy="1325563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b="1" dirty="0"/>
              <a:t>個案會議的</a:t>
            </a:r>
            <a:r>
              <a:rPr lang="en-US" altLang="zh-TW" sz="5400" b="1" dirty="0"/>
              <a:t/>
            </a:r>
            <a:br>
              <a:rPr lang="en-US" altLang="zh-TW" sz="5400" b="1" dirty="0"/>
            </a:br>
            <a:r>
              <a:rPr lang="zh-TW" altLang="en-US" sz="5400" b="1" dirty="0" smtClean="0"/>
              <a:t>進行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45469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主持人的角色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確保會議的主軸在會議原本的目標上</a:t>
            </a:r>
            <a:endParaRPr lang="en-US" altLang="zh-TW" dirty="0" smtClean="0"/>
          </a:p>
          <a:p>
            <a:pPr lvl="1">
              <a:lnSpc>
                <a:spcPct val="150000"/>
              </a:lnSpc>
            </a:pPr>
            <a:r>
              <a:rPr lang="zh-TW" altLang="en-US" dirty="0" smtClean="0"/>
              <a:t>必要時適時阻斷</a:t>
            </a:r>
            <a:endParaRPr lang="en-US" altLang="zh-TW" dirty="0" smtClean="0"/>
          </a:p>
          <a:p>
            <a:pPr lvl="1">
              <a:lnSpc>
                <a:spcPct val="150000"/>
              </a:lnSpc>
            </a:pPr>
            <a:r>
              <a:rPr lang="zh-TW" altLang="en-US" dirty="0" smtClean="0"/>
              <a:t>對不清楚的資訊提出澄清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平衡與統整系統中不同位置的觀點；連結不同位置的思考與觀點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將資訊做摘要與整理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1227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鼓勵討論問題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具體且重要的問題，應盡力做實質的討論。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會議的場合通常會讓人變得較為禮貌，且也不希望直接面對衝突，容易會迴避相異的意見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留下具體有用的共識與建議。若無法則也將其具體化。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將差異的討論塑造成理解與合作的關鍵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83660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後續議題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紀錄的撰寫與留存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持續聯繫與討論的重要性：真正的工作，可能從會議後才開始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endParaRPr lang="zh-TW" altLang="en-US" dirty="0"/>
          </a:p>
        </p:txBody>
      </p:sp>
      <p:pic>
        <p:nvPicPr>
          <p:cNvPr id="4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530" y="4275397"/>
            <a:ext cx="1493339" cy="190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2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84362" y="2100543"/>
            <a:ext cx="4571444" cy="1325563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b="1" dirty="0" smtClean="0"/>
              <a:t>結語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9395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個案會議是一個統整及重新出發的里程碑，但要走到歷程碑要努力，要繼續走下去也要努力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問題也許無法立刻解決，但至少有一群信任的人一起合作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988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感謝聆聽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FB:</a:t>
            </a:r>
          </a:p>
          <a:p>
            <a:r>
              <a:rPr lang="zh-TW" altLang="en-US" dirty="0" smtClean="0"/>
              <a:t>心理師小蜜蜂 陳劭旻諮商心理師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222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/>
              <a:t>個案會議的類型</a:t>
            </a:r>
          </a:p>
        </p:txBody>
      </p:sp>
    </p:spTree>
    <p:extLst>
      <p:ext uri="{BB962C8B-B14F-4D97-AF65-F5344CB8AC3E}">
        <p14:creationId xmlns:p14="http://schemas.microsoft.com/office/powerpoint/2010/main" val="211514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依照目的區分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88358" y="1825625"/>
            <a:ext cx="896544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>
                <a:solidFill>
                  <a:srgbClr val="E88087"/>
                </a:solidFill>
              </a:rPr>
              <a:t>資源連結型個案會議</a:t>
            </a:r>
            <a:endParaRPr lang="en-US" altLang="zh-TW" sz="3200" dirty="0">
              <a:solidFill>
                <a:srgbClr val="E88087"/>
              </a:solidFill>
            </a:endParaRPr>
          </a:p>
          <a:p>
            <a:pPr marL="0" indent="0">
              <a:buNone/>
            </a:pPr>
            <a:endParaRPr lang="en-US" altLang="zh-TW" sz="3200" dirty="0"/>
          </a:p>
          <a:p>
            <a:pPr marL="0" indent="0">
              <a:buNone/>
            </a:pPr>
            <a:r>
              <a:rPr lang="zh-TW" altLang="en-US" sz="3200" dirty="0">
                <a:solidFill>
                  <a:srgbClr val="00B0F0"/>
                </a:solidFill>
              </a:rPr>
              <a:t>建立共識型個案會議</a:t>
            </a:r>
            <a:endParaRPr lang="en-US" altLang="zh-TW" sz="32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altLang="zh-TW" sz="3200" dirty="0"/>
          </a:p>
          <a:p>
            <a:pPr marL="0" indent="0">
              <a:buNone/>
            </a:pPr>
            <a:r>
              <a:rPr lang="zh-TW" altLang="en-US" sz="3200" dirty="0">
                <a:solidFill>
                  <a:schemeClr val="tx2">
                    <a:lumMod val="50000"/>
                  </a:schemeClr>
                </a:solidFill>
              </a:rPr>
              <a:t>問題討論型個案會議</a:t>
            </a:r>
          </a:p>
        </p:txBody>
      </p:sp>
      <p:grpSp>
        <p:nvGrpSpPr>
          <p:cNvPr id="15" name="群組 14"/>
          <p:cNvGrpSpPr/>
          <p:nvPr/>
        </p:nvGrpSpPr>
        <p:grpSpPr>
          <a:xfrm>
            <a:off x="1012537" y="1825625"/>
            <a:ext cx="710981" cy="707455"/>
            <a:chOff x="1012537" y="1825625"/>
            <a:chExt cx="710981" cy="707455"/>
          </a:xfrm>
        </p:grpSpPr>
        <p:sp>
          <p:nvSpPr>
            <p:cNvPr id="4" name="圆角矩形 51"/>
            <p:cNvSpPr/>
            <p:nvPr/>
          </p:nvSpPr>
          <p:spPr>
            <a:xfrm>
              <a:off x="1012537" y="1825625"/>
              <a:ext cx="710981" cy="707455"/>
            </a:xfrm>
            <a:prstGeom prst="roundRect">
              <a:avLst/>
            </a:prstGeom>
            <a:noFill/>
            <a:ln w="28575"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rtlCol="0" anchor="ctr"/>
            <a:lstStyle/>
            <a:p>
              <a:pPr algn="ctr"/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" name="Group 51"/>
            <p:cNvGrpSpPr>
              <a:grpSpLocks noChangeAspect="1"/>
            </p:cNvGrpSpPr>
            <p:nvPr/>
          </p:nvGrpSpPr>
          <p:grpSpPr bwMode="auto">
            <a:xfrm>
              <a:off x="1142178" y="1877011"/>
              <a:ext cx="450698" cy="586274"/>
              <a:chOff x="4441" y="1661"/>
              <a:chExt cx="486" cy="632"/>
            </a:xfrm>
            <a:solidFill>
              <a:schemeClr val="accent4"/>
            </a:solidFill>
          </p:grpSpPr>
          <p:sp>
            <p:nvSpPr>
              <p:cNvPr id="6" name="Freeform 52"/>
              <p:cNvSpPr>
                <a:spLocks/>
              </p:cNvSpPr>
              <p:nvPr/>
            </p:nvSpPr>
            <p:spPr bwMode="auto">
              <a:xfrm>
                <a:off x="4776" y="1713"/>
                <a:ext cx="64" cy="74"/>
              </a:xfrm>
              <a:custGeom>
                <a:avLst/>
                <a:gdLst>
                  <a:gd name="T0" fmla="*/ 11 w 11"/>
                  <a:gd name="T1" fmla="*/ 2 h 13"/>
                  <a:gd name="T2" fmla="*/ 8 w 11"/>
                  <a:gd name="T3" fmla="*/ 3 h 13"/>
                  <a:gd name="T4" fmla="*/ 4 w 11"/>
                  <a:gd name="T5" fmla="*/ 9 h 13"/>
                  <a:gd name="T6" fmla="*/ 0 w 11"/>
                  <a:gd name="T7" fmla="*/ 11 h 13"/>
                  <a:gd name="T8" fmla="*/ 8 w 11"/>
                  <a:gd name="T9" fmla="*/ 0 h 13"/>
                  <a:gd name="T10" fmla="*/ 11 w 11"/>
                  <a:gd name="T11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3">
                    <a:moveTo>
                      <a:pt x="11" y="2"/>
                    </a:moveTo>
                    <a:cubicBezTo>
                      <a:pt x="10" y="4"/>
                      <a:pt x="9" y="3"/>
                      <a:pt x="8" y="3"/>
                    </a:cubicBezTo>
                    <a:cubicBezTo>
                      <a:pt x="7" y="5"/>
                      <a:pt x="5" y="7"/>
                      <a:pt x="4" y="9"/>
                    </a:cubicBezTo>
                    <a:cubicBezTo>
                      <a:pt x="3" y="10"/>
                      <a:pt x="2" y="13"/>
                      <a:pt x="0" y="11"/>
                    </a:cubicBezTo>
                    <a:cubicBezTo>
                      <a:pt x="2" y="7"/>
                      <a:pt x="6" y="4"/>
                      <a:pt x="8" y="0"/>
                    </a:cubicBezTo>
                    <a:cubicBezTo>
                      <a:pt x="10" y="1"/>
                      <a:pt x="10" y="1"/>
                      <a:pt x="11" y="2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  <a:extLst/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Freeform 53"/>
              <p:cNvSpPr>
                <a:spLocks/>
              </p:cNvSpPr>
              <p:nvPr/>
            </p:nvSpPr>
            <p:spPr bwMode="auto">
              <a:xfrm>
                <a:off x="4684" y="1661"/>
                <a:ext cx="23" cy="75"/>
              </a:xfrm>
              <a:custGeom>
                <a:avLst/>
                <a:gdLst>
                  <a:gd name="T0" fmla="*/ 2 w 4"/>
                  <a:gd name="T1" fmla="*/ 0 h 13"/>
                  <a:gd name="T2" fmla="*/ 3 w 4"/>
                  <a:gd name="T3" fmla="*/ 1 h 13"/>
                  <a:gd name="T4" fmla="*/ 4 w 4"/>
                  <a:gd name="T5" fmla="*/ 11 h 13"/>
                  <a:gd name="T6" fmla="*/ 2 w 4"/>
                  <a:gd name="T7" fmla="*/ 13 h 13"/>
                  <a:gd name="T8" fmla="*/ 1 w 4"/>
                  <a:gd name="T9" fmla="*/ 8 h 13"/>
                  <a:gd name="T10" fmla="*/ 2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2" y="0"/>
                    </a:moveTo>
                    <a:cubicBezTo>
                      <a:pt x="2" y="0"/>
                      <a:pt x="3" y="1"/>
                      <a:pt x="3" y="1"/>
                    </a:cubicBezTo>
                    <a:cubicBezTo>
                      <a:pt x="4" y="3"/>
                      <a:pt x="3" y="8"/>
                      <a:pt x="4" y="11"/>
                    </a:cubicBezTo>
                    <a:cubicBezTo>
                      <a:pt x="3" y="12"/>
                      <a:pt x="3" y="12"/>
                      <a:pt x="2" y="13"/>
                    </a:cubicBezTo>
                    <a:cubicBezTo>
                      <a:pt x="1" y="12"/>
                      <a:pt x="1" y="9"/>
                      <a:pt x="1" y="8"/>
                    </a:cubicBezTo>
                    <a:cubicBezTo>
                      <a:pt x="1" y="5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  <a:extLst/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Freeform 54"/>
              <p:cNvSpPr>
                <a:spLocks/>
              </p:cNvSpPr>
              <p:nvPr/>
            </p:nvSpPr>
            <p:spPr bwMode="auto">
              <a:xfrm>
                <a:off x="4840" y="1816"/>
                <a:ext cx="75" cy="40"/>
              </a:xfrm>
              <a:custGeom>
                <a:avLst/>
                <a:gdLst>
                  <a:gd name="T0" fmla="*/ 13 w 13"/>
                  <a:gd name="T1" fmla="*/ 1 h 7"/>
                  <a:gd name="T2" fmla="*/ 13 w 13"/>
                  <a:gd name="T3" fmla="*/ 3 h 7"/>
                  <a:gd name="T4" fmla="*/ 11 w 13"/>
                  <a:gd name="T5" fmla="*/ 3 h 7"/>
                  <a:gd name="T6" fmla="*/ 4 w 13"/>
                  <a:gd name="T7" fmla="*/ 5 h 7"/>
                  <a:gd name="T8" fmla="*/ 0 w 13"/>
                  <a:gd name="T9" fmla="*/ 6 h 7"/>
                  <a:gd name="T10" fmla="*/ 0 w 13"/>
                  <a:gd name="T11" fmla="*/ 5 h 7"/>
                  <a:gd name="T12" fmla="*/ 12 w 13"/>
                  <a:gd name="T13" fmla="*/ 0 h 7"/>
                  <a:gd name="T14" fmla="*/ 13 w 13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7">
                    <a:moveTo>
                      <a:pt x="13" y="1"/>
                    </a:moveTo>
                    <a:cubicBezTo>
                      <a:pt x="13" y="2"/>
                      <a:pt x="13" y="2"/>
                      <a:pt x="13" y="3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9" y="4"/>
                      <a:pt x="6" y="5"/>
                      <a:pt x="4" y="5"/>
                    </a:cubicBezTo>
                    <a:cubicBezTo>
                      <a:pt x="3" y="6"/>
                      <a:pt x="2" y="7"/>
                      <a:pt x="0" y="6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3" y="2"/>
                      <a:pt x="8" y="3"/>
                      <a:pt x="12" y="0"/>
                    </a:cubicBezTo>
                    <a:cubicBezTo>
                      <a:pt x="12" y="1"/>
                      <a:pt x="13" y="1"/>
                      <a:pt x="13" y="1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  <a:extLst/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Freeform 55"/>
              <p:cNvSpPr>
                <a:spLocks/>
              </p:cNvSpPr>
              <p:nvPr/>
            </p:nvSpPr>
            <p:spPr bwMode="auto">
              <a:xfrm>
                <a:off x="4533" y="1707"/>
                <a:ext cx="53" cy="63"/>
              </a:xfrm>
              <a:custGeom>
                <a:avLst/>
                <a:gdLst>
                  <a:gd name="T0" fmla="*/ 2 w 9"/>
                  <a:gd name="T1" fmla="*/ 4 h 11"/>
                  <a:gd name="T2" fmla="*/ 2 w 9"/>
                  <a:gd name="T3" fmla="*/ 0 h 11"/>
                  <a:gd name="T4" fmla="*/ 9 w 9"/>
                  <a:gd name="T5" fmla="*/ 9 h 11"/>
                  <a:gd name="T6" fmla="*/ 8 w 9"/>
                  <a:gd name="T7" fmla="*/ 11 h 11"/>
                  <a:gd name="T8" fmla="*/ 3 w 9"/>
                  <a:gd name="T9" fmla="*/ 5 h 11"/>
                  <a:gd name="T10" fmla="*/ 2 w 9"/>
                  <a:gd name="T11" fmla="*/ 6 h 11"/>
                  <a:gd name="T12" fmla="*/ 1 w 9"/>
                  <a:gd name="T13" fmla="*/ 4 h 11"/>
                  <a:gd name="T14" fmla="*/ 2 w 9"/>
                  <a:gd name="T15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1">
                    <a:moveTo>
                      <a:pt x="2" y="4"/>
                    </a:moveTo>
                    <a:cubicBezTo>
                      <a:pt x="1" y="3"/>
                      <a:pt x="0" y="0"/>
                      <a:pt x="2" y="0"/>
                    </a:cubicBezTo>
                    <a:cubicBezTo>
                      <a:pt x="5" y="3"/>
                      <a:pt x="7" y="6"/>
                      <a:pt x="9" y="9"/>
                    </a:cubicBezTo>
                    <a:cubicBezTo>
                      <a:pt x="9" y="10"/>
                      <a:pt x="9" y="10"/>
                      <a:pt x="8" y="11"/>
                    </a:cubicBezTo>
                    <a:cubicBezTo>
                      <a:pt x="5" y="10"/>
                      <a:pt x="6" y="6"/>
                      <a:pt x="3" y="5"/>
                    </a:cubicBezTo>
                    <a:cubicBezTo>
                      <a:pt x="3" y="5"/>
                      <a:pt x="3" y="5"/>
                      <a:pt x="2" y="6"/>
                    </a:cubicBezTo>
                    <a:cubicBezTo>
                      <a:pt x="1" y="5"/>
                      <a:pt x="3" y="4"/>
                      <a:pt x="1" y="4"/>
                    </a:cubicBezTo>
                    <a:cubicBezTo>
                      <a:pt x="2" y="3"/>
                      <a:pt x="2" y="3"/>
                      <a:pt x="2" y="4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  <a:extLst/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Freeform 56"/>
              <p:cNvSpPr>
                <a:spLocks/>
              </p:cNvSpPr>
              <p:nvPr/>
            </p:nvSpPr>
            <p:spPr bwMode="auto">
              <a:xfrm>
                <a:off x="4852" y="1937"/>
                <a:ext cx="75" cy="28"/>
              </a:xfrm>
              <a:custGeom>
                <a:avLst/>
                <a:gdLst>
                  <a:gd name="T0" fmla="*/ 13 w 13"/>
                  <a:gd name="T1" fmla="*/ 2 h 5"/>
                  <a:gd name="T2" fmla="*/ 11 w 13"/>
                  <a:gd name="T3" fmla="*/ 5 h 5"/>
                  <a:gd name="T4" fmla="*/ 0 w 13"/>
                  <a:gd name="T5" fmla="*/ 2 h 5"/>
                  <a:gd name="T6" fmla="*/ 1 w 13"/>
                  <a:gd name="T7" fmla="*/ 1 h 5"/>
                  <a:gd name="T8" fmla="*/ 13 w 13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">
                    <a:moveTo>
                      <a:pt x="13" y="2"/>
                    </a:moveTo>
                    <a:cubicBezTo>
                      <a:pt x="13" y="4"/>
                      <a:pt x="12" y="4"/>
                      <a:pt x="11" y="5"/>
                    </a:cubicBezTo>
                    <a:cubicBezTo>
                      <a:pt x="9" y="1"/>
                      <a:pt x="3" y="4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5" y="0"/>
                      <a:pt x="9" y="0"/>
                      <a:pt x="13" y="2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  <a:extLst/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Freeform 57"/>
              <p:cNvSpPr>
                <a:spLocks/>
              </p:cNvSpPr>
              <p:nvPr/>
            </p:nvSpPr>
            <p:spPr bwMode="auto">
              <a:xfrm>
                <a:off x="4800" y="2052"/>
                <a:ext cx="52" cy="74"/>
              </a:xfrm>
              <a:custGeom>
                <a:avLst/>
                <a:gdLst>
                  <a:gd name="T0" fmla="*/ 8 w 9"/>
                  <a:gd name="T1" fmla="*/ 13 h 13"/>
                  <a:gd name="T2" fmla="*/ 3 w 9"/>
                  <a:gd name="T3" fmla="*/ 5 h 13"/>
                  <a:gd name="T4" fmla="*/ 0 w 9"/>
                  <a:gd name="T5" fmla="*/ 2 h 13"/>
                  <a:gd name="T6" fmla="*/ 8 w 9"/>
                  <a:gd name="T7" fmla="*/ 9 h 13"/>
                  <a:gd name="T8" fmla="*/ 8 w 9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8" y="13"/>
                    </a:moveTo>
                    <a:cubicBezTo>
                      <a:pt x="5" y="11"/>
                      <a:pt x="5" y="8"/>
                      <a:pt x="3" y="5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5" y="0"/>
                      <a:pt x="5" y="7"/>
                      <a:pt x="8" y="9"/>
                    </a:cubicBezTo>
                    <a:cubicBezTo>
                      <a:pt x="8" y="10"/>
                      <a:pt x="9" y="12"/>
                      <a:pt x="8" y="13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  <a:extLst/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Freeform 58"/>
              <p:cNvSpPr>
                <a:spLocks/>
              </p:cNvSpPr>
              <p:nvPr/>
            </p:nvSpPr>
            <p:spPr bwMode="auto">
              <a:xfrm>
                <a:off x="4447" y="1960"/>
                <a:ext cx="58" cy="34"/>
              </a:xfrm>
              <a:custGeom>
                <a:avLst/>
                <a:gdLst>
                  <a:gd name="T0" fmla="*/ 10 w 10"/>
                  <a:gd name="T1" fmla="*/ 1 h 6"/>
                  <a:gd name="T2" fmla="*/ 8 w 10"/>
                  <a:gd name="T3" fmla="*/ 3 h 6"/>
                  <a:gd name="T4" fmla="*/ 0 w 10"/>
                  <a:gd name="T5" fmla="*/ 6 h 6"/>
                  <a:gd name="T6" fmla="*/ 8 w 10"/>
                  <a:gd name="T7" fmla="*/ 0 h 6"/>
                  <a:gd name="T8" fmla="*/ 10 w 10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10" y="1"/>
                    </a:moveTo>
                    <a:cubicBezTo>
                      <a:pt x="9" y="2"/>
                      <a:pt x="9" y="3"/>
                      <a:pt x="8" y="3"/>
                    </a:cubicBezTo>
                    <a:cubicBezTo>
                      <a:pt x="5" y="2"/>
                      <a:pt x="3" y="6"/>
                      <a:pt x="0" y="6"/>
                    </a:cubicBezTo>
                    <a:cubicBezTo>
                      <a:pt x="0" y="2"/>
                      <a:pt x="6" y="2"/>
                      <a:pt x="8" y="0"/>
                    </a:cubicBezTo>
                    <a:cubicBezTo>
                      <a:pt x="9" y="0"/>
                      <a:pt x="10" y="0"/>
                      <a:pt x="10" y="1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  <a:extLst/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59"/>
              <p:cNvSpPr>
                <a:spLocks noEditPoints="1"/>
              </p:cNvSpPr>
              <p:nvPr/>
            </p:nvSpPr>
            <p:spPr bwMode="auto">
              <a:xfrm>
                <a:off x="4533" y="1799"/>
                <a:ext cx="307" cy="494"/>
              </a:xfrm>
              <a:custGeom>
                <a:avLst/>
                <a:gdLst>
                  <a:gd name="T0" fmla="*/ 30 w 53"/>
                  <a:gd name="T1" fmla="*/ 62 h 86"/>
                  <a:gd name="T2" fmla="*/ 23 w 53"/>
                  <a:gd name="T3" fmla="*/ 80 h 86"/>
                  <a:gd name="T4" fmla="*/ 20 w 53"/>
                  <a:gd name="T5" fmla="*/ 83 h 86"/>
                  <a:gd name="T6" fmla="*/ 18 w 53"/>
                  <a:gd name="T7" fmla="*/ 84 h 86"/>
                  <a:gd name="T8" fmla="*/ 4 w 53"/>
                  <a:gd name="T9" fmla="*/ 81 h 86"/>
                  <a:gd name="T10" fmla="*/ 4 w 53"/>
                  <a:gd name="T11" fmla="*/ 56 h 86"/>
                  <a:gd name="T12" fmla="*/ 7 w 53"/>
                  <a:gd name="T13" fmla="*/ 34 h 86"/>
                  <a:gd name="T14" fmla="*/ 5 w 53"/>
                  <a:gd name="T15" fmla="*/ 14 h 86"/>
                  <a:gd name="T16" fmla="*/ 23 w 53"/>
                  <a:gd name="T17" fmla="*/ 1 h 86"/>
                  <a:gd name="T18" fmla="*/ 39 w 53"/>
                  <a:gd name="T19" fmla="*/ 3 h 86"/>
                  <a:gd name="T20" fmla="*/ 35 w 53"/>
                  <a:gd name="T21" fmla="*/ 46 h 86"/>
                  <a:gd name="T22" fmla="*/ 31 w 53"/>
                  <a:gd name="T23" fmla="*/ 47 h 86"/>
                  <a:gd name="T24" fmla="*/ 49 w 53"/>
                  <a:gd name="T25" fmla="*/ 24 h 86"/>
                  <a:gd name="T26" fmla="*/ 49 w 53"/>
                  <a:gd name="T27" fmla="*/ 17 h 86"/>
                  <a:gd name="T28" fmla="*/ 48 w 53"/>
                  <a:gd name="T29" fmla="*/ 15 h 86"/>
                  <a:gd name="T30" fmla="*/ 29 w 53"/>
                  <a:gd name="T31" fmla="*/ 3 h 86"/>
                  <a:gd name="T32" fmla="*/ 26 w 53"/>
                  <a:gd name="T33" fmla="*/ 2 h 86"/>
                  <a:gd name="T34" fmla="*/ 10 w 53"/>
                  <a:gd name="T35" fmla="*/ 11 h 86"/>
                  <a:gd name="T36" fmla="*/ 6 w 53"/>
                  <a:gd name="T37" fmla="*/ 18 h 86"/>
                  <a:gd name="T38" fmla="*/ 8 w 53"/>
                  <a:gd name="T39" fmla="*/ 30 h 86"/>
                  <a:gd name="T40" fmla="*/ 11 w 53"/>
                  <a:gd name="T41" fmla="*/ 49 h 86"/>
                  <a:gd name="T42" fmla="*/ 15 w 53"/>
                  <a:gd name="T43" fmla="*/ 57 h 86"/>
                  <a:gd name="T44" fmla="*/ 16 w 53"/>
                  <a:gd name="T45" fmla="*/ 22 h 86"/>
                  <a:gd name="T46" fmla="*/ 22 w 53"/>
                  <a:gd name="T47" fmla="*/ 25 h 86"/>
                  <a:gd name="T48" fmla="*/ 29 w 53"/>
                  <a:gd name="T49" fmla="*/ 27 h 86"/>
                  <a:gd name="T50" fmla="*/ 21 w 53"/>
                  <a:gd name="T51" fmla="*/ 59 h 86"/>
                  <a:gd name="T52" fmla="*/ 28 w 53"/>
                  <a:gd name="T53" fmla="*/ 30 h 86"/>
                  <a:gd name="T54" fmla="*/ 19 w 53"/>
                  <a:gd name="T55" fmla="*/ 37 h 86"/>
                  <a:gd name="T56" fmla="*/ 17 w 53"/>
                  <a:gd name="T57" fmla="*/ 54 h 86"/>
                  <a:gd name="T58" fmla="*/ 21 w 53"/>
                  <a:gd name="T59" fmla="*/ 53 h 86"/>
                  <a:gd name="T60" fmla="*/ 30 w 53"/>
                  <a:gd name="T61" fmla="*/ 30 h 86"/>
                  <a:gd name="T62" fmla="*/ 22 w 53"/>
                  <a:gd name="T63" fmla="*/ 64 h 86"/>
                  <a:gd name="T64" fmla="*/ 11 w 53"/>
                  <a:gd name="T65" fmla="*/ 73 h 86"/>
                  <a:gd name="T66" fmla="*/ 11 w 53"/>
                  <a:gd name="T67" fmla="*/ 77 h 86"/>
                  <a:gd name="T68" fmla="*/ 23 w 53"/>
                  <a:gd name="T69" fmla="*/ 65 h 86"/>
                  <a:gd name="T70" fmla="*/ 25 w 53"/>
                  <a:gd name="T71" fmla="*/ 63 h 86"/>
                  <a:gd name="T72" fmla="*/ 8 w 53"/>
                  <a:gd name="T73" fmla="*/ 58 h 86"/>
                  <a:gd name="T74" fmla="*/ 9 w 53"/>
                  <a:gd name="T75" fmla="*/ 61 h 86"/>
                  <a:gd name="T76" fmla="*/ 13 w 53"/>
                  <a:gd name="T77" fmla="*/ 61 h 86"/>
                  <a:gd name="T78" fmla="*/ 10 w 53"/>
                  <a:gd name="T79" fmla="*/ 59 h 86"/>
                  <a:gd name="T80" fmla="*/ 16 w 53"/>
                  <a:gd name="T81" fmla="*/ 62 h 86"/>
                  <a:gd name="T82" fmla="*/ 4 w 53"/>
                  <a:gd name="T83" fmla="*/ 74 h 86"/>
                  <a:gd name="T84" fmla="*/ 16 w 53"/>
                  <a:gd name="T85" fmla="*/ 62 h 86"/>
                  <a:gd name="T86" fmla="*/ 19 w 53"/>
                  <a:gd name="T87" fmla="*/ 64 h 86"/>
                  <a:gd name="T88" fmla="*/ 12 w 53"/>
                  <a:gd name="T89" fmla="*/ 78 h 86"/>
                  <a:gd name="T90" fmla="*/ 14 w 53"/>
                  <a:gd name="T91" fmla="*/ 79 h 86"/>
                  <a:gd name="T92" fmla="*/ 12 w 53"/>
                  <a:gd name="T93" fmla="*/ 78 h 86"/>
                  <a:gd name="T94" fmla="*/ 20 w 53"/>
                  <a:gd name="T95" fmla="*/ 75 h 86"/>
                  <a:gd name="T96" fmla="*/ 15 w 53"/>
                  <a:gd name="T97" fmla="*/ 8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3" h="86">
                    <a:moveTo>
                      <a:pt x="27" y="58"/>
                    </a:moveTo>
                    <a:cubicBezTo>
                      <a:pt x="28" y="60"/>
                      <a:pt x="28" y="61"/>
                      <a:pt x="30" y="62"/>
                    </a:cubicBezTo>
                    <a:cubicBezTo>
                      <a:pt x="28" y="66"/>
                      <a:pt x="27" y="70"/>
                      <a:pt x="25" y="74"/>
                    </a:cubicBezTo>
                    <a:cubicBezTo>
                      <a:pt x="24" y="76"/>
                      <a:pt x="24" y="79"/>
                      <a:pt x="23" y="80"/>
                    </a:cubicBezTo>
                    <a:cubicBezTo>
                      <a:pt x="23" y="80"/>
                      <a:pt x="22" y="81"/>
                      <a:pt x="21" y="82"/>
                    </a:cubicBezTo>
                    <a:cubicBezTo>
                      <a:pt x="21" y="82"/>
                      <a:pt x="20" y="83"/>
                      <a:pt x="20" y="83"/>
                    </a:cubicBezTo>
                    <a:cubicBezTo>
                      <a:pt x="20" y="83"/>
                      <a:pt x="19" y="83"/>
                      <a:pt x="19" y="83"/>
                    </a:cubicBezTo>
                    <a:cubicBezTo>
                      <a:pt x="18" y="83"/>
                      <a:pt x="18" y="84"/>
                      <a:pt x="18" y="84"/>
                    </a:cubicBezTo>
                    <a:cubicBezTo>
                      <a:pt x="14" y="86"/>
                      <a:pt x="11" y="84"/>
                      <a:pt x="7" y="83"/>
                    </a:cubicBezTo>
                    <a:cubicBezTo>
                      <a:pt x="6" y="83"/>
                      <a:pt x="5" y="81"/>
                      <a:pt x="4" y="81"/>
                    </a:cubicBezTo>
                    <a:cubicBezTo>
                      <a:pt x="2" y="78"/>
                      <a:pt x="1" y="75"/>
                      <a:pt x="0" y="72"/>
                    </a:cubicBezTo>
                    <a:cubicBezTo>
                      <a:pt x="1" y="66"/>
                      <a:pt x="4" y="60"/>
                      <a:pt x="4" y="56"/>
                    </a:cubicBezTo>
                    <a:cubicBezTo>
                      <a:pt x="5" y="56"/>
                      <a:pt x="6" y="55"/>
                      <a:pt x="7" y="54"/>
                    </a:cubicBezTo>
                    <a:cubicBezTo>
                      <a:pt x="8" y="46"/>
                      <a:pt x="8" y="40"/>
                      <a:pt x="7" y="34"/>
                    </a:cubicBezTo>
                    <a:cubicBezTo>
                      <a:pt x="5" y="30"/>
                      <a:pt x="4" y="28"/>
                      <a:pt x="4" y="24"/>
                    </a:cubicBezTo>
                    <a:cubicBezTo>
                      <a:pt x="3" y="20"/>
                      <a:pt x="4" y="18"/>
                      <a:pt x="5" y="14"/>
                    </a:cubicBezTo>
                    <a:cubicBezTo>
                      <a:pt x="7" y="8"/>
                      <a:pt x="12" y="6"/>
                      <a:pt x="16" y="3"/>
                    </a:cubicBezTo>
                    <a:cubicBezTo>
                      <a:pt x="18" y="3"/>
                      <a:pt x="21" y="0"/>
                      <a:pt x="23" y="1"/>
                    </a:cubicBezTo>
                    <a:cubicBezTo>
                      <a:pt x="24" y="1"/>
                      <a:pt x="24" y="1"/>
                      <a:pt x="25" y="1"/>
                    </a:cubicBezTo>
                    <a:cubicBezTo>
                      <a:pt x="28" y="0"/>
                      <a:pt x="35" y="0"/>
                      <a:pt x="39" y="3"/>
                    </a:cubicBezTo>
                    <a:cubicBezTo>
                      <a:pt x="46" y="8"/>
                      <a:pt x="51" y="15"/>
                      <a:pt x="51" y="23"/>
                    </a:cubicBezTo>
                    <a:cubicBezTo>
                      <a:pt x="53" y="32"/>
                      <a:pt x="43" y="44"/>
                      <a:pt x="35" y="46"/>
                    </a:cubicBezTo>
                    <a:cubicBezTo>
                      <a:pt x="32" y="50"/>
                      <a:pt x="30" y="54"/>
                      <a:pt x="27" y="58"/>
                    </a:cubicBezTo>
                    <a:close/>
                    <a:moveTo>
                      <a:pt x="31" y="47"/>
                    </a:moveTo>
                    <a:cubicBezTo>
                      <a:pt x="38" y="41"/>
                      <a:pt x="47" y="38"/>
                      <a:pt x="49" y="26"/>
                    </a:cubicBezTo>
                    <a:cubicBezTo>
                      <a:pt x="49" y="25"/>
                      <a:pt x="49" y="25"/>
                      <a:pt x="49" y="24"/>
                    </a:cubicBezTo>
                    <a:cubicBezTo>
                      <a:pt x="49" y="22"/>
                      <a:pt x="49" y="21"/>
                      <a:pt x="49" y="19"/>
                    </a:cubicBezTo>
                    <a:cubicBezTo>
                      <a:pt x="48" y="19"/>
                      <a:pt x="49" y="18"/>
                      <a:pt x="49" y="17"/>
                    </a:cubicBezTo>
                    <a:cubicBezTo>
                      <a:pt x="49" y="17"/>
                      <a:pt x="48" y="16"/>
                      <a:pt x="47" y="15"/>
                    </a:cubicBezTo>
                    <a:cubicBezTo>
                      <a:pt x="47" y="15"/>
                      <a:pt x="48" y="15"/>
                      <a:pt x="48" y="15"/>
                    </a:cubicBezTo>
                    <a:cubicBezTo>
                      <a:pt x="47" y="11"/>
                      <a:pt x="39" y="4"/>
                      <a:pt x="34" y="3"/>
                    </a:cubicBezTo>
                    <a:cubicBezTo>
                      <a:pt x="33" y="2"/>
                      <a:pt x="31" y="2"/>
                      <a:pt x="29" y="3"/>
                    </a:cubicBezTo>
                    <a:cubicBezTo>
                      <a:pt x="28" y="2"/>
                      <a:pt x="27" y="2"/>
                      <a:pt x="27" y="1"/>
                    </a:cubicBezTo>
                    <a:cubicBezTo>
                      <a:pt x="26" y="2"/>
                      <a:pt x="27" y="2"/>
                      <a:pt x="26" y="2"/>
                    </a:cubicBezTo>
                    <a:cubicBezTo>
                      <a:pt x="22" y="3"/>
                      <a:pt x="18" y="4"/>
                      <a:pt x="14" y="6"/>
                    </a:cubicBezTo>
                    <a:cubicBezTo>
                      <a:pt x="13" y="7"/>
                      <a:pt x="10" y="10"/>
                      <a:pt x="10" y="11"/>
                    </a:cubicBezTo>
                    <a:cubicBezTo>
                      <a:pt x="8" y="12"/>
                      <a:pt x="9" y="14"/>
                      <a:pt x="8" y="16"/>
                    </a:cubicBezTo>
                    <a:cubicBezTo>
                      <a:pt x="8" y="17"/>
                      <a:pt x="7" y="17"/>
                      <a:pt x="6" y="18"/>
                    </a:cubicBezTo>
                    <a:cubicBezTo>
                      <a:pt x="6" y="20"/>
                      <a:pt x="6" y="25"/>
                      <a:pt x="6" y="26"/>
                    </a:cubicBezTo>
                    <a:cubicBezTo>
                      <a:pt x="7" y="28"/>
                      <a:pt x="8" y="29"/>
                      <a:pt x="8" y="30"/>
                    </a:cubicBezTo>
                    <a:cubicBezTo>
                      <a:pt x="9" y="33"/>
                      <a:pt x="10" y="37"/>
                      <a:pt x="11" y="40"/>
                    </a:cubicBezTo>
                    <a:cubicBezTo>
                      <a:pt x="11" y="43"/>
                      <a:pt x="10" y="46"/>
                      <a:pt x="11" y="49"/>
                    </a:cubicBezTo>
                    <a:cubicBezTo>
                      <a:pt x="9" y="50"/>
                      <a:pt x="10" y="53"/>
                      <a:pt x="9" y="54"/>
                    </a:cubicBezTo>
                    <a:cubicBezTo>
                      <a:pt x="11" y="55"/>
                      <a:pt x="12" y="56"/>
                      <a:pt x="15" y="57"/>
                    </a:cubicBezTo>
                    <a:cubicBezTo>
                      <a:pt x="17" y="49"/>
                      <a:pt x="17" y="42"/>
                      <a:pt x="18" y="34"/>
                    </a:cubicBezTo>
                    <a:cubicBezTo>
                      <a:pt x="18" y="30"/>
                      <a:pt x="17" y="26"/>
                      <a:pt x="16" y="22"/>
                    </a:cubicBezTo>
                    <a:cubicBezTo>
                      <a:pt x="17" y="22"/>
                      <a:pt x="18" y="21"/>
                      <a:pt x="19" y="20"/>
                    </a:cubicBezTo>
                    <a:cubicBezTo>
                      <a:pt x="23" y="21"/>
                      <a:pt x="21" y="23"/>
                      <a:pt x="22" y="25"/>
                    </a:cubicBezTo>
                    <a:cubicBezTo>
                      <a:pt x="24" y="25"/>
                      <a:pt x="25" y="23"/>
                      <a:pt x="27" y="24"/>
                    </a:cubicBezTo>
                    <a:cubicBezTo>
                      <a:pt x="28" y="25"/>
                      <a:pt x="28" y="26"/>
                      <a:pt x="29" y="27"/>
                    </a:cubicBezTo>
                    <a:cubicBezTo>
                      <a:pt x="31" y="26"/>
                      <a:pt x="34" y="24"/>
                      <a:pt x="36" y="27"/>
                    </a:cubicBezTo>
                    <a:cubicBezTo>
                      <a:pt x="29" y="37"/>
                      <a:pt x="21" y="47"/>
                      <a:pt x="21" y="59"/>
                    </a:cubicBezTo>
                    <a:cubicBezTo>
                      <a:pt x="27" y="59"/>
                      <a:pt x="27" y="51"/>
                      <a:pt x="31" y="47"/>
                    </a:cubicBezTo>
                    <a:close/>
                    <a:moveTo>
                      <a:pt x="28" y="30"/>
                    </a:moveTo>
                    <a:cubicBezTo>
                      <a:pt x="26" y="26"/>
                      <a:pt x="23" y="28"/>
                      <a:pt x="21" y="28"/>
                    </a:cubicBezTo>
                    <a:cubicBezTo>
                      <a:pt x="21" y="31"/>
                      <a:pt x="20" y="34"/>
                      <a:pt x="19" y="37"/>
                    </a:cubicBezTo>
                    <a:cubicBezTo>
                      <a:pt x="19" y="38"/>
                      <a:pt x="20" y="40"/>
                      <a:pt x="19" y="42"/>
                    </a:cubicBezTo>
                    <a:cubicBezTo>
                      <a:pt x="19" y="46"/>
                      <a:pt x="18" y="50"/>
                      <a:pt x="17" y="54"/>
                    </a:cubicBezTo>
                    <a:cubicBezTo>
                      <a:pt x="17" y="56"/>
                      <a:pt x="15" y="59"/>
                      <a:pt x="18" y="59"/>
                    </a:cubicBezTo>
                    <a:cubicBezTo>
                      <a:pt x="18" y="57"/>
                      <a:pt x="19" y="55"/>
                      <a:pt x="21" y="53"/>
                    </a:cubicBezTo>
                    <a:cubicBezTo>
                      <a:pt x="21" y="52"/>
                      <a:pt x="21" y="51"/>
                      <a:pt x="21" y="51"/>
                    </a:cubicBezTo>
                    <a:cubicBezTo>
                      <a:pt x="24" y="45"/>
                      <a:pt x="26" y="36"/>
                      <a:pt x="30" y="30"/>
                    </a:cubicBezTo>
                    <a:cubicBezTo>
                      <a:pt x="29" y="29"/>
                      <a:pt x="28" y="30"/>
                      <a:pt x="28" y="30"/>
                    </a:cubicBezTo>
                    <a:close/>
                    <a:moveTo>
                      <a:pt x="22" y="64"/>
                    </a:moveTo>
                    <a:cubicBezTo>
                      <a:pt x="19" y="68"/>
                      <a:pt x="16" y="70"/>
                      <a:pt x="13" y="73"/>
                    </a:cubicBezTo>
                    <a:cubicBezTo>
                      <a:pt x="12" y="73"/>
                      <a:pt x="12" y="74"/>
                      <a:pt x="11" y="73"/>
                    </a:cubicBezTo>
                    <a:cubicBezTo>
                      <a:pt x="11" y="76"/>
                      <a:pt x="7" y="76"/>
                      <a:pt x="6" y="80"/>
                    </a:cubicBezTo>
                    <a:cubicBezTo>
                      <a:pt x="8" y="81"/>
                      <a:pt x="10" y="79"/>
                      <a:pt x="11" y="77"/>
                    </a:cubicBezTo>
                    <a:cubicBezTo>
                      <a:pt x="13" y="75"/>
                      <a:pt x="15" y="72"/>
                      <a:pt x="17" y="70"/>
                    </a:cubicBezTo>
                    <a:cubicBezTo>
                      <a:pt x="19" y="69"/>
                      <a:pt x="21" y="67"/>
                      <a:pt x="23" y="65"/>
                    </a:cubicBezTo>
                    <a:cubicBezTo>
                      <a:pt x="24" y="65"/>
                      <a:pt x="25" y="65"/>
                      <a:pt x="25" y="64"/>
                    </a:cubicBezTo>
                    <a:cubicBezTo>
                      <a:pt x="25" y="64"/>
                      <a:pt x="25" y="63"/>
                      <a:pt x="25" y="63"/>
                    </a:cubicBezTo>
                    <a:cubicBezTo>
                      <a:pt x="24" y="64"/>
                      <a:pt x="23" y="65"/>
                      <a:pt x="22" y="64"/>
                    </a:cubicBezTo>
                    <a:close/>
                    <a:moveTo>
                      <a:pt x="8" y="58"/>
                    </a:moveTo>
                    <a:cubicBezTo>
                      <a:pt x="7" y="59"/>
                      <a:pt x="8" y="59"/>
                      <a:pt x="7" y="60"/>
                    </a:cubicBezTo>
                    <a:cubicBezTo>
                      <a:pt x="8" y="61"/>
                      <a:pt x="9" y="60"/>
                      <a:pt x="9" y="61"/>
                    </a:cubicBezTo>
                    <a:cubicBezTo>
                      <a:pt x="6" y="63"/>
                      <a:pt x="4" y="65"/>
                      <a:pt x="3" y="68"/>
                    </a:cubicBezTo>
                    <a:cubicBezTo>
                      <a:pt x="7" y="67"/>
                      <a:pt x="10" y="64"/>
                      <a:pt x="13" y="61"/>
                    </a:cubicBezTo>
                    <a:cubicBezTo>
                      <a:pt x="12" y="59"/>
                      <a:pt x="11" y="60"/>
                      <a:pt x="10" y="60"/>
                    </a:cubicBezTo>
                    <a:cubicBezTo>
                      <a:pt x="10" y="60"/>
                      <a:pt x="10" y="59"/>
                      <a:pt x="10" y="59"/>
                    </a:cubicBezTo>
                    <a:cubicBezTo>
                      <a:pt x="9" y="58"/>
                      <a:pt x="9" y="58"/>
                      <a:pt x="8" y="58"/>
                    </a:cubicBezTo>
                    <a:close/>
                    <a:moveTo>
                      <a:pt x="16" y="62"/>
                    </a:moveTo>
                    <a:cubicBezTo>
                      <a:pt x="12" y="65"/>
                      <a:pt x="9" y="67"/>
                      <a:pt x="6" y="69"/>
                    </a:cubicBezTo>
                    <a:cubicBezTo>
                      <a:pt x="5" y="72"/>
                      <a:pt x="1" y="73"/>
                      <a:pt x="4" y="74"/>
                    </a:cubicBezTo>
                    <a:cubicBezTo>
                      <a:pt x="8" y="70"/>
                      <a:pt x="14" y="67"/>
                      <a:pt x="17" y="63"/>
                    </a:cubicBezTo>
                    <a:cubicBezTo>
                      <a:pt x="17" y="62"/>
                      <a:pt x="16" y="62"/>
                      <a:pt x="16" y="62"/>
                    </a:cubicBezTo>
                    <a:close/>
                    <a:moveTo>
                      <a:pt x="5" y="77"/>
                    </a:moveTo>
                    <a:cubicBezTo>
                      <a:pt x="10" y="74"/>
                      <a:pt x="15" y="69"/>
                      <a:pt x="19" y="64"/>
                    </a:cubicBezTo>
                    <a:cubicBezTo>
                      <a:pt x="14" y="68"/>
                      <a:pt x="9" y="72"/>
                      <a:pt x="5" y="77"/>
                    </a:cubicBezTo>
                    <a:close/>
                    <a:moveTo>
                      <a:pt x="12" y="78"/>
                    </a:moveTo>
                    <a:cubicBezTo>
                      <a:pt x="12" y="79"/>
                      <a:pt x="11" y="80"/>
                      <a:pt x="10" y="81"/>
                    </a:cubicBezTo>
                    <a:cubicBezTo>
                      <a:pt x="13" y="82"/>
                      <a:pt x="13" y="80"/>
                      <a:pt x="14" y="79"/>
                    </a:cubicBezTo>
                    <a:cubicBezTo>
                      <a:pt x="17" y="75"/>
                      <a:pt x="23" y="72"/>
                      <a:pt x="23" y="68"/>
                    </a:cubicBezTo>
                    <a:cubicBezTo>
                      <a:pt x="19" y="70"/>
                      <a:pt x="16" y="76"/>
                      <a:pt x="12" y="78"/>
                    </a:cubicBezTo>
                    <a:close/>
                    <a:moveTo>
                      <a:pt x="15" y="82"/>
                    </a:moveTo>
                    <a:cubicBezTo>
                      <a:pt x="16" y="80"/>
                      <a:pt x="21" y="78"/>
                      <a:pt x="20" y="75"/>
                    </a:cubicBezTo>
                    <a:cubicBezTo>
                      <a:pt x="20" y="75"/>
                      <a:pt x="20" y="75"/>
                      <a:pt x="20" y="75"/>
                    </a:cubicBezTo>
                    <a:cubicBezTo>
                      <a:pt x="19" y="78"/>
                      <a:pt x="14" y="79"/>
                      <a:pt x="15" y="82"/>
                    </a:cubicBezTo>
                    <a:close/>
                  </a:path>
                </a:pathLst>
              </a:custGeom>
              <a:solidFill>
                <a:srgbClr val="E9868D"/>
              </a:solidFill>
              <a:ln>
                <a:solidFill>
                  <a:schemeClr val="accent4"/>
                </a:solidFill>
              </a:ln>
              <a:extLst/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Freeform 60"/>
              <p:cNvSpPr>
                <a:spLocks/>
              </p:cNvSpPr>
              <p:nvPr/>
            </p:nvSpPr>
            <p:spPr bwMode="auto">
              <a:xfrm>
                <a:off x="4441" y="1828"/>
                <a:ext cx="69" cy="51"/>
              </a:xfrm>
              <a:custGeom>
                <a:avLst/>
                <a:gdLst>
                  <a:gd name="T0" fmla="*/ 12 w 12"/>
                  <a:gd name="T1" fmla="*/ 5 h 9"/>
                  <a:gd name="T2" fmla="*/ 1 w 12"/>
                  <a:gd name="T3" fmla="*/ 5 h 9"/>
                  <a:gd name="T4" fmla="*/ 0 w 12"/>
                  <a:gd name="T5" fmla="*/ 4 h 9"/>
                  <a:gd name="T6" fmla="*/ 12 w 12"/>
                  <a:gd name="T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9">
                    <a:moveTo>
                      <a:pt x="12" y="5"/>
                    </a:moveTo>
                    <a:cubicBezTo>
                      <a:pt x="10" y="9"/>
                      <a:pt x="4" y="4"/>
                      <a:pt x="1" y="5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2" y="0"/>
                      <a:pt x="7" y="3"/>
                      <a:pt x="12" y="5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  <a:extLst/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6" name="群組 15"/>
          <p:cNvGrpSpPr/>
          <p:nvPr/>
        </p:nvGrpSpPr>
        <p:grpSpPr>
          <a:xfrm>
            <a:off x="1012537" y="2840497"/>
            <a:ext cx="710981" cy="707455"/>
            <a:chOff x="1012537" y="1825625"/>
            <a:chExt cx="710981" cy="707455"/>
          </a:xfrm>
        </p:grpSpPr>
        <p:sp>
          <p:nvSpPr>
            <p:cNvPr id="17" name="圆角矩形 51"/>
            <p:cNvSpPr/>
            <p:nvPr/>
          </p:nvSpPr>
          <p:spPr>
            <a:xfrm>
              <a:off x="1012537" y="1825625"/>
              <a:ext cx="710981" cy="707455"/>
            </a:xfrm>
            <a:prstGeom prst="roundRect">
              <a:avLst/>
            </a:prstGeom>
            <a:noFill/>
            <a:ln w="28575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rtlCol="0" anchor="ctr"/>
            <a:lstStyle/>
            <a:p>
              <a:pPr algn="ctr"/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8" name="Group 51"/>
            <p:cNvGrpSpPr>
              <a:grpSpLocks noChangeAspect="1"/>
            </p:cNvGrpSpPr>
            <p:nvPr/>
          </p:nvGrpSpPr>
          <p:grpSpPr bwMode="auto">
            <a:xfrm>
              <a:off x="1142178" y="1877011"/>
              <a:ext cx="450698" cy="586274"/>
              <a:chOff x="4441" y="1661"/>
              <a:chExt cx="486" cy="632"/>
            </a:xfrm>
            <a:solidFill>
              <a:schemeClr val="accent4"/>
            </a:solidFill>
          </p:grpSpPr>
          <p:sp>
            <p:nvSpPr>
              <p:cNvPr id="19" name="Freeform 52"/>
              <p:cNvSpPr>
                <a:spLocks/>
              </p:cNvSpPr>
              <p:nvPr/>
            </p:nvSpPr>
            <p:spPr bwMode="auto">
              <a:xfrm>
                <a:off x="4776" y="1713"/>
                <a:ext cx="64" cy="74"/>
              </a:xfrm>
              <a:custGeom>
                <a:avLst/>
                <a:gdLst>
                  <a:gd name="T0" fmla="*/ 11 w 11"/>
                  <a:gd name="T1" fmla="*/ 2 h 13"/>
                  <a:gd name="T2" fmla="*/ 8 w 11"/>
                  <a:gd name="T3" fmla="*/ 3 h 13"/>
                  <a:gd name="T4" fmla="*/ 4 w 11"/>
                  <a:gd name="T5" fmla="*/ 9 h 13"/>
                  <a:gd name="T6" fmla="*/ 0 w 11"/>
                  <a:gd name="T7" fmla="*/ 11 h 13"/>
                  <a:gd name="T8" fmla="*/ 8 w 11"/>
                  <a:gd name="T9" fmla="*/ 0 h 13"/>
                  <a:gd name="T10" fmla="*/ 11 w 11"/>
                  <a:gd name="T11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3">
                    <a:moveTo>
                      <a:pt x="11" y="2"/>
                    </a:moveTo>
                    <a:cubicBezTo>
                      <a:pt x="10" y="4"/>
                      <a:pt x="9" y="3"/>
                      <a:pt x="8" y="3"/>
                    </a:cubicBezTo>
                    <a:cubicBezTo>
                      <a:pt x="7" y="5"/>
                      <a:pt x="5" y="7"/>
                      <a:pt x="4" y="9"/>
                    </a:cubicBezTo>
                    <a:cubicBezTo>
                      <a:pt x="3" y="10"/>
                      <a:pt x="2" y="13"/>
                      <a:pt x="0" y="11"/>
                    </a:cubicBezTo>
                    <a:cubicBezTo>
                      <a:pt x="2" y="7"/>
                      <a:pt x="6" y="4"/>
                      <a:pt x="8" y="0"/>
                    </a:cubicBezTo>
                    <a:cubicBezTo>
                      <a:pt x="10" y="1"/>
                      <a:pt x="10" y="1"/>
                      <a:pt x="11" y="2"/>
                    </a:cubicBezTo>
                    <a:close/>
                  </a:path>
                </a:pathLst>
              </a:custGeom>
              <a:grpFill/>
              <a:ln>
                <a:solidFill>
                  <a:srgbClr val="00B0F0"/>
                </a:solidFill>
              </a:ln>
              <a:extLst/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53"/>
              <p:cNvSpPr>
                <a:spLocks/>
              </p:cNvSpPr>
              <p:nvPr/>
            </p:nvSpPr>
            <p:spPr bwMode="auto">
              <a:xfrm>
                <a:off x="4684" y="1661"/>
                <a:ext cx="23" cy="75"/>
              </a:xfrm>
              <a:custGeom>
                <a:avLst/>
                <a:gdLst>
                  <a:gd name="T0" fmla="*/ 2 w 4"/>
                  <a:gd name="T1" fmla="*/ 0 h 13"/>
                  <a:gd name="T2" fmla="*/ 3 w 4"/>
                  <a:gd name="T3" fmla="*/ 1 h 13"/>
                  <a:gd name="T4" fmla="*/ 4 w 4"/>
                  <a:gd name="T5" fmla="*/ 11 h 13"/>
                  <a:gd name="T6" fmla="*/ 2 w 4"/>
                  <a:gd name="T7" fmla="*/ 13 h 13"/>
                  <a:gd name="T8" fmla="*/ 1 w 4"/>
                  <a:gd name="T9" fmla="*/ 8 h 13"/>
                  <a:gd name="T10" fmla="*/ 2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2" y="0"/>
                    </a:moveTo>
                    <a:cubicBezTo>
                      <a:pt x="2" y="0"/>
                      <a:pt x="3" y="1"/>
                      <a:pt x="3" y="1"/>
                    </a:cubicBezTo>
                    <a:cubicBezTo>
                      <a:pt x="4" y="3"/>
                      <a:pt x="3" y="8"/>
                      <a:pt x="4" y="11"/>
                    </a:cubicBezTo>
                    <a:cubicBezTo>
                      <a:pt x="3" y="12"/>
                      <a:pt x="3" y="12"/>
                      <a:pt x="2" y="13"/>
                    </a:cubicBezTo>
                    <a:cubicBezTo>
                      <a:pt x="1" y="12"/>
                      <a:pt x="1" y="9"/>
                      <a:pt x="1" y="8"/>
                    </a:cubicBezTo>
                    <a:cubicBezTo>
                      <a:pt x="1" y="5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solidFill>
                  <a:srgbClr val="00B0F0"/>
                </a:solidFill>
              </a:ln>
              <a:extLst/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54"/>
              <p:cNvSpPr>
                <a:spLocks/>
              </p:cNvSpPr>
              <p:nvPr/>
            </p:nvSpPr>
            <p:spPr bwMode="auto">
              <a:xfrm>
                <a:off x="4840" y="1816"/>
                <a:ext cx="75" cy="40"/>
              </a:xfrm>
              <a:custGeom>
                <a:avLst/>
                <a:gdLst>
                  <a:gd name="T0" fmla="*/ 13 w 13"/>
                  <a:gd name="T1" fmla="*/ 1 h 7"/>
                  <a:gd name="T2" fmla="*/ 13 w 13"/>
                  <a:gd name="T3" fmla="*/ 3 h 7"/>
                  <a:gd name="T4" fmla="*/ 11 w 13"/>
                  <a:gd name="T5" fmla="*/ 3 h 7"/>
                  <a:gd name="T6" fmla="*/ 4 w 13"/>
                  <a:gd name="T7" fmla="*/ 5 h 7"/>
                  <a:gd name="T8" fmla="*/ 0 w 13"/>
                  <a:gd name="T9" fmla="*/ 6 h 7"/>
                  <a:gd name="T10" fmla="*/ 0 w 13"/>
                  <a:gd name="T11" fmla="*/ 5 h 7"/>
                  <a:gd name="T12" fmla="*/ 12 w 13"/>
                  <a:gd name="T13" fmla="*/ 0 h 7"/>
                  <a:gd name="T14" fmla="*/ 13 w 13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7">
                    <a:moveTo>
                      <a:pt x="13" y="1"/>
                    </a:moveTo>
                    <a:cubicBezTo>
                      <a:pt x="13" y="2"/>
                      <a:pt x="13" y="2"/>
                      <a:pt x="13" y="3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9" y="4"/>
                      <a:pt x="6" y="5"/>
                      <a:pt x="4" y="5"/>
                    </a:cubicBezTo>
                    <a:cubicBezTo>
                      <a:pt x="3" y="6"/>
                      <a:pt x="2" y="7"/>
                      <a:pt x="0" y="6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3" y="2"/>
                      <a:pt x="8" y="3"/>
                      <a:pt x="12" y="0"/>
                    </a:cubicBezTo>
                    <a:cubicBezTo>
                      <a:pt x="12" y="1"/>
                      <a:pt x="13" y="1"/>
                      <a:pt x="13" y="1"/>
                    </a:cubicBezTo>
                    <a:close/>
                  </a:path>
                </a:pathLst>
              </a:custGeom>
              <a:grpFill/>
              <a:ln>
                <a:solidFill>
                  <a:srgbClr val="00B0F0"/>
                </a:solidFill>
              </a:ln>
              <a:extLst/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55"/>
              <p:cNvSpPr>
                <a:spLocks/>
              </p:cNvSpPr>
              <p:nvPr/>
            </p:nvSpPr>
            <p:spPr bwMode="auto">
              <a:xfrm>
                <a:off x="4533" y="1707"/>
                <a:ext cx="53" cy="63"/>
              </a:xfrm>
              <a:custGeom>
                <a:avLst/>
                <a:gdLst>
                  <a:gd name="T0" fmla="*/ 2 w 9"/>
                  <a:gd name="T1" fmla="*/ 4 h 11"/>
                  <a:gd name="T2" fmla="*/ 2 w 9"/>
                  <a:gd name="T3" fmla="*/ 0 h 11"/>
                  <a:gd name="T4" fmla="*/ 9 w 9"/>
                  <a:gd name="T5" fmla="*/ 9 h 11"/>
                  <a:gd name="T6" fmla="*/ 8 w 9"/>
                  <a:gd name="T7" fmla="*/ 11 h 11"/>
                  <a:gd name="T8" fmla="*/ 3 w 9"/>
                  <a:gd name="T9" fmla="*/ 5 h 11"/>
                  <a:gd name="T10" fmla="*/ 2 w 9"/>
                  <a:gd name="T11" fmla="*/ 6 h 11"/>
                  <a:gd name="T12" fmla="*/ 1 w 9"/>
                  <a:gd name="T13" fmla="*/ 4 h 11"/>
                  <a:gd name="T14" fmla="*/ 2 w 9"/>
                  <a:gd name="T15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1">
                    <a:moveTo>
                      <a:pt x="2" y="4"/>
                    </a:moveTo>
                    <a:cubicBezTo>
                      <a:pt x="1" y="3"/>
                      <a:pt x="0" y="0"/>
                      <a:pt x="2" y="0"/>
                    </a:cubicBezTo>
                    <a:cubicBezTo>
                      <a:pt x="5" y="3"/>
                      <a:pt x="7" y="6"/>
                      <a:pt x="9" y="9"/>
                    </a:cubicBezTo>
                    <a:cubicBezTo>
                      <a:pt x="9" y="10"/>
                      <a:pt x="9" y="10"/>
                      <a:pt x="8" y="11"/>
                    </a:cubicBezTo>
                    <a:cubicBezTo>
                      <a:pt x="5" y="10"/>
                      <a:pt x="6" y="6"/>
                      <a:pt x="3" y="5"/>
                    </a:cubicBezTo>
                    <a:cubicBezTo>
                      <a:pt x="3" y="5"/>
                      <a:pt x="3" y="5"/>
                      <a:pt x="2" y="6"/>
                    </a:cubicBezTo>
                    <a:cubicBezTo>
                      <a:pt x="1" y="5"/>
                      <a:pt x="3" y="4"/>
                      <a:pt x="1" y="4"/>
                    </a:cubicBezTo>
                    <a:cubicBezTo>
                      <a:pt x="2" y="3"/>
                      <a:pt x="2" y="3"/>
                      <a:pt x="2" y="4"/>
                    </a:cubicBezTo>
                    <a:close/>
                  </a:path>
                </a:pathLst>
              </a:custGeom>
              <a:grpFill/>
              <a:ln>
                <a:solidFill>
                  <a:srgbClr val="00B0F0"/>
                </a:solidFill>
              </a:ln>
              <a:extLst/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56"/>
              <p:cNvSpPr>
                <a:spLocks/>
              </p:cNvSpPr>
              <p:nvPr/>
            </p:nvSpPr>
            <p:spPr bwMode="auto">
              <a:xfrm>
                <a:off x="4852" y="1937"/>
                <a:ext cx="75" cy="28"/>
              </a:xfrm>
              <a:custGeom>
                <a:avLst/>
                <a:gdLst>
                  <a:gd name="T0" fmla="*/ 13 w 13"/>
                  <a:gd name="T1" fmla="*/ 2 h 5"/>
                  <a:gd name="T2" fmla="*/ 11 w 13"/>
                  <a:gd name="T3" fmla="*/ 5 h 5"/>
                  <a:gd name="T4" fmla="*/ 0 w 13"/>
                  <a:gd name="T5" fmla="*/ 2 h 5"/>
                  <a:gd name="T6" fmla="*/ 1 w 13"/>
                  <a:gd name="T7" fmla="*/ 1 h 5"/>
                  <a:gd name="T8" fmla="*/ 13 w 13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">
                    <a:moveTo>
                      <a:pt x="13" y="2"/>
                    </a:moveTo>
                    <a:cubicBezTo>
                      <a:pt x="13" y="4"/>
                      <a:pt x="12" y="4"/>
                      <a:pt x="11" y="5"/>
                    </a:cubicBezTo>
                    <a:cubicBezTo>
                      <a:pt x="9" y="1"/>
                      <a:pt x="3" y="4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5" y="0"/>
                      <a:pt x="9" y="0"/>
                      <a:pt x="13" y="2"/>
                    </a:cubicBezTo>
                    <a:close/>
                  </a:path>
                </a:pathLst>
              </a:custGeom>
              <a:grpFill/>
              <a:ln>
                <a:solidFill>
                  <a:srgbClr val="00B0F0"/>
                </a:solidFill>
              </a:ln>
              <a:extLst/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57"/>
              <p:cNvSpPr>
                <a:spLocks/>
              </p:cNvSpPr>
              <p:nvPr/>
            </p:nvSpPr>
            <p:spPr bwMode="auto">
              <a:xfrm>
                <a:off x="4800" y="2052"/>
                <a:ext cx="52" cy="74"/>
              </a:xfrm>
              <a:custGeom>
                <a:avLst/>
                <a:gdLst>
                  <a:gd name="T0" fmla="*/ 8 w 9"/>
                  <a:gd name="T1" fmla="*/ 13 h 13"/>
                  <a:gd name="T2" fmla="*/ 3 w 9"/>
                  <a:gd name="T3" fmla="*/ 5 h 13"/>
                  <a:gd name="T4" fmla="*/ 0 w 9"/>
                  <a:gd name="T5" fmla="*/ 2 h 13"/>
                  <a:gd name="T6" fmla="*/ 8 w 9"/>
                  <a:gd name="T7" fmla="*/ 9 h 13"/>
                  <a:gd name="T8" fmla="*/ 8 w 9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8" y="13"/>
                    </a:moveTo>
                    <a:cubicBezTo>
                      <a:pt x="5" y="11"/>
                      <a:pt x="5" y="8"/>
                      <a:pt x="3" y="5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5" y="0"/>
                      <a:pt x="5" y="7"/>
                      <a:pt x="8" y="9"/>
                    </a:cubicBezTo>
                    <a:cubicBezTo>
                      <a:pt x="8" y="10"/>
                      <a:pt x="9" y="12"/>
                      <a:pt x="8" y="13"/>
                    </a:cubicBezTo>
                    <a:close/>
                  </a:path>
                </a:pathLst>
              </a:custGeom>
              <a:grpFill/>
              <a:ln>
                <a:solidFill>
                  <a:srgbClr val="00B0F0"/>
                </a:solidFill>
              </a:ln>
              <a:extLst/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58"/>
              <p:cNvSpPr>
                <a:spLocks/>
              </p:cNvSpPr>
              <p:nvPr/>
            </p:nvSpPr>
            <p:spPr bwMode="auto">
              <a:xfrm>
                <a:off x="4447" y="1960"/>
                <a:ext cx="58" cy="34"/>
              </a:xfrm>
              <a:custGeom>
                <a:avLst/>
                <a:gdLst>
                  <a:gd name="T0" fmla="*/ 10 w 10"/>
                  <a:gd name="T1" fmla="*/ 1 h 6"/>
                  <a:gd name="T2" fmla="*/ 8 w 10"/>
                  <a:gd name="T3" fmla="*/ 3 h 6"/>
                  <a:gd name="T4" fmla="*/ 0 w 10"/>
                  <a:gd name="T5" fmla="*/ 6 h 6"/>
                  <a:gd name="T6" fmla="*/ 8 w 10"/>
                  <a:gd name="T7" fmla="*/ 0 h 6"/>
                  <a:gd name="T8" fmla="*/ 10 w 10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10" y="1"/>
                    </a:moveTo>
                    <a:cubicBezTo>
                      <a:pt x="9" y="2"/>
                      <a:pt x="9" y="3"/>
                      <a:pt x="8" y="3"/>
                    </a:cubicBezTo>
                    <a:cubicBezTo>
                      <a:pt x="5" y="2"/>
                      <a:pt x="3" y="6"/>
                      <a:pt x="0" y="6"/>
                    </a:cubicBezTo>
                    <a:cubicBezTo>
                      <a:pt x="0" y="2"/>
                      <a:pt x="6" y="2"/>
                      <a:pt x="8" y="0"/>
                    </a:cubicBezTo>
                    <a:cubicBezTo>
                      <a:pt x="9" y="0"/>
                      <a:pt x="10" y="0"/>
                      <a:pt x="10" y="1"/>
                    </a:cubicBezTo>
                    <a:close/>
                  </a:path>
                </a:pathLst>
              </a:custGeom>
              <a:grpFill/>
              <a:ln>
                <a:solidFill>
                  <a:srgbClr val="00B0F0"/>
                </a:solidFill>
              </a:ln>
              <a:extLst/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Freeform 59"/>
              <p:cNvSpPr>
                <a:spLocks noEditPoints="1"/>
              </p:cNvSpPr>
              <p:nvPr/>
            </p:nvSpPr>
            <p:spPr bwMode="auto">
              <a:xfrm>
                <a:off x="4533" y="1799"/>
                <a:ext cx="307" cy="494"/>
              </a:xfrm>
              <a:custGeom>
                <a:avLst/>
                <a:gdLst>
                  <a:gd name="T0" fmla="*/ 30 w 53"/>
                  <a:gd name="T1" fmla="*/ 62 h 86"/>
                  <a:gd name="T2" fmla="*/ 23 w 53"/>
                  <a:gd name="T3" fmla="*/ 80 h 86"/>
                  <a:gd name="T4" fmla="*/ 20 w 53"/>
                  <a:gd name="T5" fmla="*/ 83 h 86"/>
                  <a:gd name="T6" fmla="*/ 18 w 53"/>
                  <a:gd name="T7" fmla="*/ 84 h 86"/>
                  <a:gd name="T8" fmla="*/ 4 w 53"/>
                  <a:gd name="T9" fmla="*/ 81 h 86"/>
                  <a:gd name="T10" fmla="*/ 4 w 53"/>
                  <a:gd name="T11" fmla="*/ 56 h 86"/>
                  <a:gd name="T12" fmla="*/ 7 w 53"/>
                  <a:gd name="T13" fmla="*/ 34 h 86"/>
                  <a:gd name="T14" fmla="*/ 5 w 53"/>
                  <a:gd name="T15" fmla="*/ 14 h 86"/>
                  <a:gd name="T16" fmla="*/ 23 w 53"/>
                  <a:gd name="T17" fmla="*/ 1 h 86"/>
                  <a:gd name="T18" fmla="*/ 39 w 53"/>
                  <a:gd name="T19" fmla="*/ 3 h 86"/>
                  <a:gd name="T20" fmla="*/ 35 w 53"/>
                  <a:gd name="T21" fmla="*/ 46 h 86"/>
                  <a:gd name="T22" fmla="*/ 31 w 53"/>
                  <a:gd name="T23" fmla="*/ 47 h 86"/>
                  <a:gd name="T24" fmla="*/ 49 w 53"/>
                  <a:gd name="T25" fmla="*/ 24 h 86"/>
                  <a:gd name="T26" fmla="*/ 49 w 53"/>
                  <a:gd name="T27" fmla="*/ 17 h 86"/>
                  <a:gd name="T28" fmla="*/ 48 w 53"/>
                  <a:gd name="T29" fmla="*/ 15 h 86"/>
                  <a:gd name="T30" fmla="*/ 29 w 53"/>
                  <a:gd name="T31" fmla="*/ 3 h 86"/>
                  <a:gd name="T32" fmla="*/ 26 w 53"/>
                  <a:gd name="T33" fmla="*/ 2 h 86"/>
                  <a:gd name="T34" fmla="*/ 10 w 53"/>
                  <a:gd name="T35" fmla="*/ 11 h 86"/>
                  <a:gd name="T36" fmla="*/ 6 w 53"/>
                  <a:gd name="T37" fmla="*/ 18 h 86"/>
                  <a:gd name="T38" fmla="*/ 8 w 53"/>
                  <a:gd name="T39" fmla="*/ 30 h 86"/>
                  <a:gd name="T40" fmla="*/ 11 w 53"/>
                  <a:gd name="T41" fmla="*/ 49 h 86"/>
                  <a:gd name="T42" fmla="*/ 15 w 53"/>
                  <a:gd name="T43" fmla="*/ 57 h 86"/>
                  <a:gd name="T44" fmla="*/ 16 w 53"/>
                  <a:gd name="T45" fmla="*/ 22 h 86"/>
                  <a:gd name="T46" fmla="*/ 22 w 53"/>
                  <a:gd name="T47" fmla="*/ 25 h 86"/>
                  <a:gd name="T48" fmla="*/ 29 w 53"/>
                  <a:gd name="T49" fmla="*/ 27 h 86"/>
                  <a:gd name="T50" fmla="*/ 21 w 53"/>
                  <a:gd name="T51" fmla="*/ 59 h 86"/>
                  <a:gd name="T52" fmla="*/ 28 w 53"/>
                  <a:gd name="T53" fmla="*/ 30 h 86"/>
                  <a:gd name="T54" fmla="*/ 19 w 53"/>
                  <a:gd name="T55" fmla="*/ 37 h 86"/>
                  <a:gd name="T56" fmla="*/ 17 w 53"/>
                  <a:gd name="T57" fmla="*/ 54 h 86"/>
                  <a:gd name="T58" fmla="*/ 21 w 53"/>
                  <a:gd name="T59" fmla="*/ 53 h 86"/>
                  <a:gd name="T60" fmla="*/ 30 w 53"/>
                  <a:gd name="T61" fmla="*/ 30 h 86"/>
                  <a:gd name="T62" fmla="*/ 22 w 53"/>
                  <a:gd name="T63" fmla="*/ 64 h 86"/>
                  <a:gd name="T64" fmla="*/ 11 w 53"/>
                  <a:gd name="T65" fmla="*/ 73 h 86"/>
                  <a:gd name="T66" fmla="*/ 11 w 53"/>
                  <a:gd name="T67" fmla="*/ 77 h 86"/>
                  <a:gd name="T68" fmla="*/ 23 w 53"/>
                  <a:gd name="T69" fmla="*/ 65 h 86"/>
                  <a:gd name="T70" fmla="*/ 25 w 53"/>
                  <a:gd name="T71" fmla="*/ 63 h 86"/>
                  <a:gd name="T72" fmla="*/ 8 w 53"/>
                  <a:gd name="T73" fmla="*/ 58 h 86"/>
                  <a:gd name="T74" fmla="*/ 9 w 53"/>
                  <a:gd name="T75" fmla="*/ 61 h 86"/>
                  <a:gd name="T76" fmla="*/ 13 w 53"/>
                  <a:gd name="T77" fmla="*/ 61 h 86"/>
                  <a:gd name="T78" fmla="*/ 10 w 53"/>
                  <a:gd name="T79" fmla="*/ 59 h 86"/>
                  <a:gd name="T80" fmla="*/ 16 w 53"/>
                  <a:gd name="T81" fmla="*/ 62 h 86"/>
                  <a:gd name="T82" fmla="*/ 4 w 53"/>
                  <a:gd name="T83" fmla="*/ 74 h 86"/>
                  <a:gd name="T84" fmla="*/ 16 w 53"/>
                  <a:gd name="T85" fmla="*/ 62 h 86"/>
                  <a:gd name="T86" fmla="*/ 19 w 53"/>
                  <a:gd name="T87" fmla="*/ 64 h 86"/>
                  <a:gd name="T88" fmla="*/ 12 w 53"/>
                  <a:gd name="T89" fmla="*/ 78 h 86"/>
                  <a:gd name="T90" fmla="*/ 14 w 53"/>
                  <a:gd name="T91" fmla="*/ 79 h 86"/>
                  <a:gd name="T92" fmla="*/ 12 w 53"/>
                  <a:gd name="T93" fmla="*/ 78 h 86"/>
                  <a:gd name="T94" fmla="*/ 20 w 53"/>
                  <a:gd name="T95" fmla="*/ 75 h 86"/>
                  <a:gd name="T96" fmla="*/ 15 w 53"/>
                  <a:gd name="T97" fmla="*/ 8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3" h="86">
                    <a:moveTo>
                      <a:pt x="27" y="58"/>
                    </a:moveTo>
                    <a:cubicBezTo>
                      <a:pt x="28" y="60"/>
                      <a:pt x="28" y="61"/>
                      <a:pt x="30" y="62"/>
                    </a:cubicBezTo>
                    <a:cubicBezTo>
                      <a:pt x="28" y="66"/>
                      <a:pt x="27" y="70"/>
                      <a:pt x="25" y="74"/>
                    </a:cubicBezTo>
                    <a:cubicBezTo>
                      <a:pt x="24" y="76"/>
                      <a:pt x="24" y="79"/>
                      <a:pt x="23" y="80"/>
                    </a:cubicBezTo>
                    <a:cubicBezTo>
                      <a:pt x="23" y="80"/>
                      <a:pt x="22" y="81"/>
                      <a:pt x="21" y="82"/>
                    </a:cubicBezTo>
                    <a:cubicBezTo>
                      <a:pt x="21" y="82"/>
                      <a:pt x="20" y="83"/>
                      <a:pt x="20" y="83"/>
                    </a:cubicBezTo>
                    <a:cubicBezTo>
                      <a:pt x="20" y="83"/>
                      <a:pt x="19" y="83"/>
                      <a:pt x="19" y="83"/>
                    </a:cubicBezTo>
                    <a:cubicBezTo>
                      <a:pt x="18" y="83"/>
                      <a:pt x="18" y="84"/>
                      <a:pt x="18" y="84"/>
                    </a:cubicBezTo>
                    <a:cubicBezTo>
                      <a:pt x="14" y="86"/>
                      <a:pt x="11" y="84"/>
                      <a:pt x="7" y="83"/>
                    </a:cubicBezTo>
                    <a:cubicBezTo>
                      <a:pt x="6" y="83"/>
                      <a:pt x="5" y="81"/>
                      <a:pt x="4" y="81"/>
                    </a:cubicBezTo>
                    <a:cubicBezTo>
                      <a:pt x="2" y="78"/>
                      <a:pt x="1" y="75"/>
                      <a:pt x="0" y="72"/>
                    </a:cubicBezTo>
                    <a:cubicBezTo>
                      <a:pt x="1" y="66"/>
                      <a:pt x="4" y="60"/>
                      <a:pt x="4" y="56"/>
                    </a:cubicBezTo>
                    <a:cubicBezTo>
                      <a:pt x="5" y="56"/>
                      <a:pt x="6" y="55"/>
                      <a:pt x="7" y="54"/>
                    </a:cubicBezTo>
                    <a:cubicBezTo>
                      <a:pt x="8" y="46"/>
                      <a:pt x="8" y="40"/>
                      <a:pt x="7" y="34"/>
                    </a:cubicBezTo>
                    <a:cubicBezTo>
                      <a:pt x="5" y="30"/>
                      <a:pt x="4" y="28"/>
                      <a:pt x="4" y="24"/>
                    </a:cubicBezTo>
                    <a:cubicBezTo>
                      <a:pt x="3" y="20"/>
                      <a:pt x="4" y="18"/>
                      <a:pt x="5" y="14"/>
                    </a:cubicBezTo>
                    <a:cubicBezTo>
                      <a:pt x="7" y="8"/>
                      <a:pt x="12" y="6"/>
                      <a:pt x="16" y="3"/>
                    </a:cubicBezTo>
                    <a:cubicBezTo>
                      <a:pt x="18" y="3"/>
                      <a:pt x="21" y="0"/>
                      <a:pt x="23" y="1"/>
                    </a:cubicBezTo>
                    <a:cubicBezTo>
                      <a:pt x="24" y="1"/>
                      <a:pt x="24" y="1"/>
                      <a:pt x="25" y="1"/>
                    </a:cubicBezTo>
                    <a:cubicBezTo>
                      <a:pt x="28" y="0"/>
                      <a:pt x="35" y="0"/>
                      <a:pt x="39" y="3"/>
                    </a:cubicBezTo>
                    <a:cubicBezTo>
                      <a:pt x="46" y="8"/>
                      <a:pt x="51" y="15"/>
                      <a:pt x="51" y="23"/>
                    </a:cubicBezTo>
                    <a:cubicBezTo>
                      <a:pt x="53" y="32"/>
                      <a:pt x="43" y="44"/>
                      <a:pt x="35" y="46"/>
                    </a:cubicBezTo>
                    <a:cubicBezTo>
                      <a:pt x="32" y="50"/>
                      <a:pt x="30" y="54"/>
                      <a:pt x="27" y="58"/>
                    </a:cubicBezTo>
                    <a:close/>
                    <a:moveTo>
                      <a:pt x="31" y="47"/>
                    </a:moveTo>
                    <a:cubicBezTo>
                      <a:pt x="38" y="41"/>
                      <a:pt x="47" y="38"/>
                      <a:pt x="49" y="26"/>
                    </a:cubicBezTo>
                    <a:cubicBezTo>
                      <a:pt x="49" y="25"/>
                      <a:pt x="49" y="25"/>
                      <a:pt x="49" y="24"/>
                    </a:cubicBezTo>
                    <a:cubicBezTo>
                      <a:pt x="49" y="22"/>
                      <a:pt x="49" y="21"/>
                      <a:pt x="49" y="19"/>
                    </a:cubicBezTo>
                    <a:cubicBezTo>
                      <a:pt x="48" y="19"/>
                      <a:pt x="49" y="18"/>
                      <a:pt x="49" y="17"/>
                    </a:cubicBezTo>
                    <a:cubicBezTo>
                      <a:pt x="49" y="17"/>
                      <a:pt x="48" y="16"/>
                      <a:pt x="47" y="15"/>
                    </a:cubicBezTo>
                    <a:cubicBezTo>
                      <a:pt x="47" y="15"/>
                      <a:pt x="48" y="15"/>
                      <a:pt x="48" y="15"/>
                    </a:cubicBezTo>
                    <a:cubicBezTo>
                      <a:pt x="47" y="11"/>
                      <a:pt x="39" y="4"/>
                      <a:pt x="34" y="3"/>
                    </a:cubicBezTo>
                    <a:cubicBezTo>
                      <a:pt x="33" y="2"/>
                      <a:pt x="31" y="2"/>
                      <a:pt x="29" y="3"/>
                    </a:cubicBezTo>
                    <a:cubicBezTo>
                      <a:pt x="28" y="2"/>
                      <a:pt x="27" y="2"/>
                      <a:pt x="27" y="1"/>
                    </a:cubicBezTo>
                    <a:cubicBezTo>
                      <a:pt x="26" y="2"/>
                      <a:pt x="27" y="2"/>
                      <a:pt x="26" y="2"/>
                    </a:cubicBezTo>
                    <a:cubicBezTo>
                      <a:pt x="22" y="3"/>
                      <a:pt x="18" y="4"/>
                      <a:pt x="14" y="6"/>
                    </a:cubicBezTo>
                    <a:cubicBezTo>
                      <a:pt x="13" y="7"/>
                      <a:pt x="10" y="10"/>
                      <a:pt x="10" y="11"/>
                    </a:cubicBezTo>
                    <a:cubicBezTo>
                      <a:pt x="8" y="12"/>
                      <a:pt x="9" y="14"/>
                      <a:pt x="8" y="16"/>
                    </a:cubicBezTo>
                    <a:cubicBezTo>
                      <a:pt x="8" y="17"/>
                      <a:pt x="7" y="17"/>
                      <a:pt x="6" y="18"/>
                    </a:cubicBezTo>
                    <a:cubicBezTo>
                      <a:pt x="6" y="20"/>
                      <a:pt x="6" y="25"/>
                      <a:pt x="6" y="26"/>
                    </a:cubicBezTo>
                    <a:cubicBezTo>
                      <a:pt x="7" y="28"/>
                      <a:pt x="8" y="29"/>
                      <a:pt x="8" y="30"/>
                    </a:cubicBezTo>
                    <a:cubicBezTo>
                      <a:pt x="9" y="33"/>
                      <a:pt x="10" y="37"/>
                      <a:pt x="11" y="40"/>
                    </a:cubicBezTo>
                    <a:cubicBezTo>
                      <a:pt x="11" y="43"/>
                      <a:pt x="10" y="46"/>
                      <a:pt x="11" y="49"/>
                    </a:cubicBezTo>
                    <a:cubicBezTo>
                      <a:pt x="9" y="50"/>
                      <a:pt x="10" y="53"/>
                      <a:pt x="9" y="54"/>
                    </a:cubicBezTo>
                    <a:cubicBezTo>
                      <a:pt x="11" y="55"/>
                      <a:pt x="12" y="56"/>
                      <a:pt x="15" y="57"/>
                    </a:cubicBezTo>
                    <a:cubicBezTo>
                      <a:pt x="17" y="49"/>
                      <a:pt x="17" y="42"/>
                      <a:pt x="18" y="34"/>
                    </a:cubicBezTo>
                    <a:cubicBezTo>
                      <a:pt x="18" y="30"/>
                      <a:pt x="17" y="26"/>
                      <a:pt x="16" y="22"/>
                    </a:cubicBezTo>
                    <a:cubicBezTo>
                      <a:pt x="17" y="22"/>
                      <a:pt x="18" y="21"/>
                      <a:pt x="19" y="20"/>
                    </a:cubicBezTo>
                    <a:cubicBezTo>
                      <a:pt x="23" y="21"/>
                      <a:pt x="21" y="23"/>
                      <a:pt x="22" y="25"/>
                    </a:cubicBezTo>
                    <a:cubicBezTo>
                      <a:pt x="24" y="25"/>
                      <a:pt x="25" y="23"/>
                      <a:pt x="27" y="24"/>
                    </a:cubicBezTo>
                    <a:cubicBezTo>
                      <a:pt x="28" y="25"/>
                      <a:pt x="28" y="26"/>
                      <a:pt x="29" y="27"/>
                    </a:cubicBezTo>
                    <a:cubicBezTo>
                      <a:pt x="31" y="26"/>
                      <a:pt x="34" y="24"/>
                      <a:pt x="36" y="27"/>
                    </a:cubicBezTo>
                    <a:cubicBezTo>
                      <a:pt x="29" y="37"/>
                      <a:pt x="21" y="47"/>
                      <a:pt x="21" y="59"/>
                    </a:cubicBezTo>
                    <a:cubicBezTo>
                      <a:pt x="27" y="59"/>
                      <a:pt x="27" y="51"/>
                      <a:pt x="31" y="47"/>
                    </a:cubicBezTo>
                    <a:close/>
                    <a:moveTo>
                      <a:pt x="28" y="30"/>
                    </a:moveTo>
                    <a:cubicBezTo>
                      <a:pt x="26" y="26"/>
                      <a:pt x="23" y="28"/>
                      <a:pt x="21" y="28"/>
                    </a:cubicBezTo>
                    <a:cubicBezTo>
                      <a:pt x="21" y="31"/>
                      <a:pt x="20" y="34"/>
                      <a:pt x="19" y="37"/>
                    </a:cubicBezTo>
                    <a:cubicBezTo>
                      <a:pt x="19" y="38"/>
                      <a:pt x="20" y="40"/>
                      <a:pt x="19" y="42"/>
                    </a:cubicBezTo>
                    <a:cubicBezTo>
                      <a:pt x="19" y="46"/>
                      <a:pt x="18" y="50"/>
                      <a:pt x="17" y="54"/>
                    </a:cubicBezTo>
                    <a:cubicBezTo>
                      <a:pt x="17" y="56"/>
                      <a:pt x="15" y="59"/>
                      <a:pt x="18" y="59"/>
                    </a:cubicBezTo>
                    <a:cubicBezTo>
                      <a:pt x="18" y="57"/>
                      <a:pt x="19" y="55"/>
                      <a:pt x="21" y="53"/>
                    </a:cubicBezTo>
                    <a:cubicBezTo>
                      <a:pt x="21" y="52"/>
                      <a:pt x="21" y="51"/>
                      <a:pt x="21" y="51"/>
                    </a:cubicBezTo>
                    <a:cubicBezTo>
                      <a:pt x="24" y="45"/>
                      <a:pt x="26" y="36"/>
                      <a:pt x="30" y="30"/>
                    </a:cubicBezTo>
                    <a:cubicBezTo>
                      <a:pt x="29" y="29"/>
                      <a:pt x="28" y="30"/>
                      <a:pt x="28" y="30"/>
                    </a:cubicBezTo>
                    <a:close/>
                    <a:moveTo>
                      <a:pt x="22" y="64"/>
                    </a:moveTo>
                    <a:cubicBezTo>
                      <a:pt x="19" y="68"/>
                      <a:pt x="16" y="70"/>
                      <a:pt x="13" y="73"/>
                    </a:cubicBezTo>
                    <a:cubicBezTo>
                      <a:pt x="12" y="73"/>
                      <a:pt x="12" y="74"/>
                      <a:pt x="11" y="73"/>
                    </a:cubicBezTo>
                    <a:cubicBezTo>
                      <a:pt x="11" y="76"/>
                      <a:pt x="7" y="76"/>
                      <a:pt x="6" y="80"/>
                    </a:cubicBezTo>
                    <a:cubicBezTo>
                      <a:pt x="8" y="81"/>
                      <a:pt x="10" y="79"/>
                      <a:pt x="11" y="77"/>
                    </a:cubicBezTo>
                    <a:cubicBezTo>
                      <a:pt x="13" y="75"/>
                      <a:pt x="15" y="72"/>
                      <a:pt x="17" y="70"/>
                    </a:cubicBezTo>
                    <a:cubicBezTo>
                      <a:pt x="19" y="69"/>
                      <a:pt x="21" y="67"/>
                      <a:pt x="23" y="65"/>
                    </a:cubicBezTo>
                    <a:cubicBezTo>
                      <a:pt x="24" y="65"/>
                      <a:pt x="25" y="65"/>
                      <a:pt x="25" y="64"/>
                    </a:cubicBezTo>
                    <a:cubicBezTo>
                      <a:pt x="25" y="64"/>
                      <a:pt x="25" y="63"/>
                      <a:pt x="25" y="63"/>
                    </a:cubicBezTo>
                    <a:cubicBezTo>
                      <a:pt x="24" y="64"/>
                      <a:pt x="23" y="65"/>
                      <a:pt x="22" y="64"/>
                    </a:cubicBezTo>
                    <a:close/>
                    <a:moveTo>
                      <a:pt x="8" y="58"/>
                    </a:moveTo>
                    <a:cubicBezTo>
                      <a:pt x="7" y="59"/>
                      <a:pt x="8" y="59"/>
                      <a:pt x="7" y="60"/>
                    </a:cubicBezTo>
                    <a:cubicBezTo>
                      <a:pt x="8" y="61"/>
                      <a:pt x="9" y="60"/>
                      <a:pt x="9" y="61"/>
                    </a:cubicBezTo>
                    <a:cubicBezTo>
                      <a:pt x="6" y="63"/>
                      <a:pt x="4" y="65"/>
                      <a:pt x="3" y="68"/>
                    </a:cubicBezTo>
                    <a:cubicBezTo>
                      <a:pt x="7" y="67"/>
                      <a:pt x="10" y="64"/>
                      <a:pt x="13" y="61"/>
                    </a:cubicBezTo>
                    <a:cubicBezTo>
                      <a:pt x="12" y="59"/>
                      <a:pt x="11" y="60"/>
                      <a:pt x="10" y="60"/>
                    </a:cubicBezTo>
                    <a:cubicBezTo>
                      <a:pt x="10" y="60"/>
                      <a:pt x="10" y="59"/>
                      <a:pt x="10" y="59"/>
                    </a:cubicBezTo>
                    <a:cubicBezTo>
                      <a:pt x="9" y="58"/>
                      <a:pt x="9" y="58"/>
                      <a:pt x="8" y="58"/>
                    </a:cubicBezTo>
                    <a:close/>
                    <a:moveTo>
                      <a:pt x="16" y="62"/>
                    </a:moveTo>
                    <a:cubicBezTo>
                      <a:pt x="12" y="65"/>
                      <a:pt x="9" y="67"/>
                      <a:pt x="6" y="69"/>
                    </a:cubicBezTo>
                    <a:cubicBezTo>
                      <a:pt x="5" y="72"/>
                      <a:pt x="1" y="73"/>
                      <a:pt x="4" y="74"/>
                    </a:cubicBezTo>
                    <a:cubicBezTo>
                      <a:pt x="8" y="70"/>
                      <a:pt x="14" y="67"/>
                      <a:pt x="17" y="63"/>
                    </a:cubicBezTo>
                    <a:cubicBezTo>
                      <a:pt x="17" y="62"/>
                      <a:pt x="16" y="62"/>
                      <a:pt x="16" y="62"/>
                    </a:cubicBezTo>
                    <a:close/>
                    <a:moveTo>
                      <a:pt x="5" y="77"/>
                    </a:moveTo>
                    <a:cubicBezTo>
                      <a:pt x="10" y="74"/>
                      <a:pt x="15" y="69"/>
                      <a:pt x="19" y="64"/>
                    </a:cubicBezTo>
                    <a:cubicBezTo>
                      <a:pt x="14" y="68"/>
                      <a:pt x="9" y="72"/>
                      <a:pt x="5" y="77"/>
                    </a:cubicBezTo>
                    <a:close/>
                    <a:moveTo>
                      <a:pt x="12" y="78"/>
                    </a:moveTo>
                    <a:cubicBezTo>
                      <a:pt x="12" y="79"/>
                      <a:pt x="11" y="80"/>
                      <a:pt x="10" y="81"/>
                    </a:cubicBezTo>
                    <a:cubicBezTo>
                      <a:pt x="13" y="82"/>
                      <a:pt x="13" y="80"/>
                      <a:pt x="14" y="79"/>
                    </a:cubicBezTo>
                    <a:cubicBezTo>
                      <a:pt x="17" y="75"/>
                      <a:pt x="23" y="72"/>
                      <a:pt x="23" y="68"/>
                    </a:cubicBezTo>
                    <a:cubicBezTo>
                      <a:pt x="19" y="70"/>
                      <a:pt x="16" y="76"/>
                      <a:pt x="12" y="78"/>
                    </a:cubicBezTo>
                    <a:close/>
                    <a:moveTo>
                      <a:pt x="15" y="82"/>
                    </a:moveTo>
                    <a:cubicBezTo>
                      <a:pt x="16" y="80"/>
                      <a:pt x="21" y="78"/>
                      <a:pt x="20" y="75"/>
                    </a:cubicBezTo>
                    <a:cubicBezTo>
                      <a:pt x="20" y="75"/>
                      <a:pt x="20" y="75"/>
                      <a:pt x="20" y="75"/>
                    </a:cubicBezTo>
                    <a:cubicBezTo>
                      <a:pt x="19" y="78"/>
                      <a:pt x="14" y="79"/>
                      <a:pt x="15" y="82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  <a:extLst/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Freeform 60"/>
              <p:cNvSpPr>
                <a:spLocks/>
              </p:cNvSpPr>
              <p:nvPr/>
            </p:nvSpPr>
            <p:spPr bwMode="auto">
              <a:xfrm>
                <a:off x="4441" y="1828"/>
                <a:ext cx="69" cy="51"/>
              </a:xfrm>
              <a:custGeom>
                <a:avLst/>
                <a:gdLst>
                  <a:gd name="T0" fmla="*/ 12 w 12"/>
                  <a:gd name="T1" fmla="*/ 5 h 9"/>
                  <a:gd name="T2" fmla="*/ 1 w 12"/>
                  <a:gd name="T3" fmla="*/ 5 h 9"/>
                  <a:gd name="T4" fmla="*/ 0 w 12"/>
                  <a:gd name="T5" fmla="*/ 4 h 9"/>
                  <a:gd name="T6" fmla="*/ 12 w 12"/>
                  <a:gd name="T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9">
                    <a:moveTo>
                      <a:pt x="12" y="5"/>
                    </a:moveTo>
                    <a:cubicBezTo>
                      <a:pt x="10" y="9"/>
                      <a:pt x="4" y="4"/>
                      <a:pt x="1" y="5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2" y="0"/>
                      <a:pt x="7" y="3"/>
                      <a:pt x="12" y="5"/>
                    </a:cubicBezTo>
                    <a:close/>
                  </a:path>
                </a:pathLst>
              </a:custGeom>
              <a:grpFill/>
              <a:ln>
                <a:solidFill>
                  <a:srgbClr val="00B0F0"/>
                </a:solidFill>
              </a:ln>
              <a:extLst/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8" name="群組 27"/>
          <p:cNvGrpSpPr/>
          <p:nvPr/>
        </p:nvGrpSpPr>
        <p:grpSpPr>
          <a:xfrm>
            <a:off x="1012537" y="4000798"/>
            <a:ext cx="710981" cy="707455"/>
            <a:chOff x="1012537" y="1825625"/>
            <a:chExt cx="710981" cy="707455"/>
          </a:xfrm>
        </p:grpSpPr>
        <p:sp>
          <p:nvSpPr>
            <p:cNvPr id="29" name="圆角矩形 51"/>
            <p:cNvSpPr/>
            <p:nvPr/>
          </p:nvSpPr>
          <p:spPr>
            <a:xfrm>
              <a:off x="1012537" y="1825625"/>
              <a:ext cx="710981" cy="707455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rtlCol="0" anchor="ctr"/>
            <a:lstStyle/>
            <a:p>
              <a:pPr algn="ctr"/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0" name="Group 51"/>
            <p:cNvGrpSpPr>
              <a:grpSpLocks noChangeAspect="1"/>
            </p:cNvGrpSpPr>
            <p:nvPr/>
          </p:nvGrpSpPr>
          <p:grpSpPr bwMode="auto">
            <a:xfrm>
              <a:off x="1142178" y="1877011"/>
              <a:ext cx="450698" cy="586274"/>
              <a:chOff x="4441" y="1661"/>
              <a:chExt cx="486" cy="632"/>
            </a:xfrm>
            <a:solidFill>
              <a:schemeClr val="accent4"/>
            </a:solidFill>
          </p:grpSpPr>
          <p:sp>
            <p:nvSpPr>
              <p:cNvPr id="31" name="Freeform 52"/>
              <p:cNvSpPr>
                <a:spLocks/>
              </p:cNvSpPr>
              <p:nvPr/>
            </p:nvSpPr>
            <p:spPr bwMode="auto">
              <a:xfrm>
                <a:off x="4776" y="1713"/>
                <a:ext cx="64" cy="74"/>
              </a:xfrm>
              <a:custGeom>
                <a:avLst/>
                <a:gdLst>
                  <a:gd name="T0" fmla="*/ 11 w 11"/>
                  <a:gd name="T1" fmla="*/ 2 h 13"/>
                  <a:gd name="T2" fmla="*/ 8 w 11"/>
                  <a:gd name="T3" fmla="*/ 3 h 13"/>
                  <a:gd name="T4" fmla="*/ 4 w 11"/>
                  <a:gd name="T5" fmla="*/ 9 h 13"/>
                  <a:gd name="T6" fmla="*/ 0 w 11"/>
                  <a:gd name="T7" fmla="*/ 11 h 13"/>
                  <a:gd name="T8" fmla="*/ 8 w 11"/>
                  <a:gd name="T9" fmla="*/ 0 h 13"/>
                  <a:gd name="T10" fmla="*/ 11 w 11"/>
                  <a:gd name="T11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3">
                    <a:moveTo>
                      <a:pt x="11" y="2"/>
                    </a:moveTo>
                    <a:cubicBezTo>
                      <a:pt x="10" y="4"/>
                      <a:pt x="9" y="3"/>
                      <a:pt x="8" y="3"/>
                    </a:cubicBezTo>
                    <a:cubicBezTo>
                      <a:pt x="7" y="5"/>
                      <a:pt x="5" y="7"/>
                      <a:pt x="4" y="9"/>
                    </a:cubicBezTo>
                    <a:cubicBezTo>
                      <a:pt x="3" y="10"/>
                      <a:pt x="2" y="13"/>
                      <a:pt x="0" y="11"/>
                    </a:cubicBezTo>
                    <a:cubicBezTo>
                      <a:pt x="2" y="7"/>
                      <a:pt x="6" y="4"/>
                      <a:pt x="8" y="0"/>
                    </a:cubicBezTo>
                    <a:cubicBezTo>
                      <a:pt x="10" y="1"/>
                      <a:pt x="10" y="1"/>
                      <a:pt x="11" y="2"/>
                    </a:cubicBezTo>
                    <a:close/>
                  </a:path>
                </a:pathLst>
              </a:custGeom>
              <a:grpFill/>
              <a:ln>
                <a:solidFill>
                  <a:srgbClr val="002060"/>
                </a:solidFill>
              </a:ln>
              <a:extLst/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Freeform 53"/>
              <p:cNvSpPr>
                <a:spLocks/>
              </p:cNvSpPr>
              <p:nvPr/>
            </p:nvSpPr>
            <p:spPr bwMode="auto">
              <a:xfrm>
                <a:off x="4684" y="1661"/>
                <a:ext cx="23" cy="75"/>
              </a:xfrm>
              <a:custGeom>
                <a:avLst/>
                <a:gdLst>
                  <a:gd name="T0" fmla="*/ 2 w 4"/>
                  <a:gd name="T1" fmla="*/ 0 h 13"/>
                  <a:gd name="T2" fmla="*/ 3 w 4"/>
                  <a:gd name="T3" fmla="*/ 1 h 13"/>
                  <a:gd name="T4" fmla="*/ 4 w 4"/>
                  <a:gd name="T5" fmla="*/ 11 h 13"/>
                  <a:gd name="T6" fmla="*/ 2 w 4"/>
                  <a:gd name="T7" fmla="*/ 13 h 13"/>
                  <a:gd name="T8" fmla="*/ 1 w 4"/>
                  <a:gd name="T9" fmla="*/ 8 h 13"/>
                  <a:gd name="T10" fmla="*/ 2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2" y="0"/>
                    </a:moveTo>
                    <a:cubicBezTo>
                      <a:pt x="2" y="0"/>
                      <a:pt x="3" y="1"/>
                      <a:pt x="3" y="1"/>
                    </a:cubicBezTo>
                    <a:cubicBezTo>
                      <a:pt x="4" y="3"/>
                      <a:pt x="3" y="8"/>
                      <a:pt x="4" y="11"/>
                    </a:cubicBezTo>
                    <a:cubicBezTo>
                      <a:pt x="3" y="12"/>
                      <a:pt x="3" y="12"/>
                      <a:pt x="2" y="13"/>
                    </a:cubicBezTo>
                    <a:cubicBezTo>
                      <a:pt x="1" y="12"/>
                      <a:pt x="1" y="9"/>
                      <a:pt x="1" y="8"/>
                    </a:cubicBezTo>
                    <a:cubicBezTo>
                      <a:pt x="1" y="5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solidFill>
                  <a:srgbClr val="002060"/>
                </a:solidFill>
              </a:ln>
              <a:extLst/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Freeform 54"/>
              <p:cNvSpPr>
                <a:spLocks/>
              </p:cNvSpPr>
              <p:nvPr/>
            </p:nvSpPr>
            <p:spPr bwMode="auto">
              <a:xfrm>
                <a:off x="4840" y="1816"/>
                <a:ext cx="75" cy="40"/>
              </a:xfrm>
              <a:custGeom>
                <a:avLst/>
                <a:gdLst>
                  <a:gd name="T0" fmla="*/ 13 w 13"/>
                  <a:gd name="T1" fmla="*/ 1 h 7"/>
                  <a:gd name="T2" fmla="*/ 13 w 13"/>
                  <a:gd name="T3" fmla="*/ 3 h 7"/>
                  <a:gd name="T4" fmla="*/ 11 w 13"/>
                  <a:gd name="T5" fmla="*/ 3 h 7"/>
                  <a:gd name="T6" fmla="*/ 4 w 13"/>
                  <a:gd name="T7" fmla="*/ 5 h 7"/>
                  <a:gd name="T8" fmla="*/ 0 w 13"/>
                  <a:gd name="T9" fmla="*/ 6 h 7"/>
                  <a:gd name="T10" fmla="*/ 0 w 13"/>
                  <a:gd name="T11" fmla="*/ 5 h 7"/>
                  <a:gd name="T12" fmla="*/ 12 w 13"/>
                  <a:gd name="T13" fmla="*/ 0 h 7"/>
                  <a:gd name="T14" fmla="*/ 13 w 13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7">
                    <a:moveTo>
                      <a:pt x="13" y="1"/>
                    </a:moveTo>
                    <a:cubicBezTo>
                      <a:pt x="13" y="2"/>
                      <a:pt x="13" y="2"/>
                      <a:pt x="13" y="3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9" y="4"/>
                      <a:pt x="6" y="5"/>
                      <a:pt x="4" y="5"/>
                    </a:cubicBezTo>
                    <a:cubicBezTo>
                      <a:pt x="3" y="6"/>
                      <a:pt x="2" y="7"/>
                      <a:pt x="0" y="6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3" y="2"/>
                      <a:pt x="8" y="3"/>
                      <a:pt x="12" y="0"/>
                    </a:cubicBezTo>
                    <a:cubicBezTo>
                      <a:pt x="12" y="1"/>
                      <a:pt x="13" y="1"/>
                      <a:pt x="13" y="1"/>
                    </a:cubicBezTo>
                    <a:close/>
                  </a:path>
                </a:pathLst>
              </a:custGeom>
              <a:grpFill/>
              <a:ln>
                <a:solidFill>
                  <a:srgbClr val="002060"/>
                </a:solidFill>
              </a:ln>
              <a:extLst/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Freeform 55"/>
              <p:cNvSpPr>
                <a:spLocks/>
              </p:cNvSpPr>
              <p:nvPr/>
            </p:nvSpPr>
            <p:spPr bwMode="auto">
              <a:xfrm>
                <a:off x="4533" y="1707"/>
                <a:ext cx="53" cy="63"/>
              </a:xfrm>
              <a:custGeom>
                <a:avLst/>
                <a:gdLst>
                  <a:gd name="T0" fmla="*/ 2 w 9"/>
                  <a:gd name="T1" fmla="*/ 4 h 11"/>
                  <a:gd name="T2" fmla="*/ 2 w 9"/>
                  <a:gd name="T3" fmla="*/ 0 h 11"/>
                  <a:gd name="T4" fmla="*/ 9 w 9"/>
                  <a:gd name="T5" fmla="*/ 9 h 11"/>
                  <a:gd name="T6" fmla="*/ 8 w 9"/>
                  <a:gd name="T7" fmla="*/ 11 h 11"/>
                  <a:gd name="T8" fmla="*/ 3 w 9"/>
                  <a:gd name="T9" fmla="*/ 5 h 11"/>
                  <a:gd name="T10" fmla="*/ 2 w 9"/>
                  <a:gd name="T11" fmla="*/ 6 h 11"/>
                  <a:gd name="T12" fmla="*/ 1 w 9"/>
                  <a:gd name="T13" fmla="*/ 4 h 11"/>
                  <a:gd name="T14" fmla="*/ 2 w 9"/>
                  <a:gd name="T15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1">
                    <a:moveTo>
                      <a:pt x="2" y="4"/>
                    </a:moveTo>
                    <a:cubicBezTo>
                      <a:pt x="1" y="3"/>
                      <a:pt x="0" y="0"/>
                      <a:pt x="2" y="0"/>
                    </a:cubicBezTo>
                    <a:cubicBezTo>
                      <a:pt x="5" y="3"/>
                      <a:pt x="7" y="6"/>
                      <a:pt x="9" y="9"/>
                    </a:cubicBezTo>
                    <a:cubicBezTo>
                      <a:pt x="9" y="10"/>
                      <a:pt x="9" y="10"/>
                      <a:pt x="8" y="11"/>
                    </a:cubicBezTo>
                    <a:cubicBezTo>
                      <a:pt x="5" y="10"/>
                      <a:pt x="6" y="6"/>
                      <a:pt x="3" y="5"/>
                    </a:cubicBezTo>
                    <a:cubicBezTo>
                      <a:pt x="3" y="5"/>
                      <a:pt x="3" y="5"/>
                      <a:pt x="2" y="6"/>
                    </a:cubicBezTo>
                    <a:cubicBezTo>
                      <a:pt x="1" y="5"/>
                      <a:pt x="3" y="4"/>
                      <a:pt x="1" y="4"/>
                    </a:cubicBezTo>
                    <a:cubicBezTo>
                      <a:pt x="2" y="3"/>
                      <a:pt x="2" y="3"/>
                      <a:pt x="2" y="4"/>
                    </a:cubicBezTo>
                    <a:close/>
                  </a:path>
                </a:pathLst>
              </a:custGeom>
              <a:grpFill/>
              <a:ln>
                <a:solidFill>
                  <a:srgbClr val="002060"/>
                </a:solidFill>
              </a:ln>
              <a:extLst/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Freeform 56"/>
              <p:cNvSpPr>
                <a:spLocks/>
              </p:cNvSpPr>
              <p:nvPr/>
            </p:nvSpPr>
            <p:spPr bwMode="auto">
              <a:xfrm>
                <a:off x="4852" y="1937"/>
                <a:ext cx="75" cy="28"/>
              </a:xfrm>
              <a:custGeom>
                <a:avLst/>
                <a:gdLst>
                  <a:gd name="T0" fmla="*/ 13 w 13"/>
                  <a:gd name="T1" fmla="*/ 2 h 5"/>
                  <a:gd name="T2" fmla="*/ 11 w 13"/>
                  <a:gd name="T3" fmla="*/ 5 h 5"/>
                  <a:gd name="T4" fmla="*/ 0 w 13"/>
                  <a:gd name="T5" fmla="*/ 2 h 5"/>
                  <a:gd name="T6" fmla="*/ 1 w 13"/>
                  <a:gd name="T7" fmla="*/ 1 h 5"/>
                  <a:gd name="T8" fmla="*/ 13 w 13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">
                    <a:moveTo>
                      <a:pt x="13" y="2"/>
                    </a:moveTo>
                    <a:cubicBezTo>
                      <a:pt x="13" y="4"/>
                      <a:pt x="12" y="4"/>
                      <a:pt x="11" y="5"/>
                    </a:cubicBezTo>
                    <a:cubicBezTo>
                      <a:pt x="9" y="1"/>
                      <a:pt x="3" y="4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5" y="0"/>
                      <a:pt x="9" y="0"/>
                      <a:pt x="13" y="2"/>
                    </a:cubicBezTo>
                    <a:close/>
                  </a:path>
                </a:pathLst>
              </a:custGeom>
              <a:grpFill/>
              <a:ln>
                <a:solidFill>
                  <a:srgbClr val="002060"/>
                </a:solidFill>
              </a:ln>
              <a:extLst/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Freeform 57"/>
              <p:cNvSpPr>
                <a:spLocks/>
              </p:cNvSpPr>
              <p:nvPr/>
            </p:nvSpPr>
            <p:spPr bwMode="auto">
              <a:xfrm>
                <a:off x="4800" y="2052"/>
                <a:ext cx="52" cy="74"/>
              </a:xfrm>
              <a:custGeom>
                <a:avLst/>
                <a:gdLst>
                  <a:gd name="T0" fmla="*/ 8 w 9"/>
                  <a:gd name="T1" fmla="*/ 13 h 13"/>
                  <a:gd name="T2" fmla="*/ 3 w 9"/>
                  <a:gd name="T3" fmla="*/ 5 h 13"/>
                  <a:gd name="T4" fmla="*/ 0 w 9"/>
                  <a:gd name="T5" fmla="*/ 2 h 13"/>
                  <a:gd name="T6" fmla="*/ 8 w 9"/>
                  <a:gd name="T7" fmla="*/ 9 h 13"/>
                  <a:gd name="T8" fmla="*/ 8 w 9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8" y="13"/>
                    </a:moveTo>
                    <a:cubicBezTo>
                      <a:pt x="5" y="11"/>
                      <a:pt x="5" y="8"/>
                      <a:pt x="3" y="5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5" y="0"/>
                      <a:pt x="5" y="7"/>
                      <a:pt x="8" y="9"/>
                    </a:cubicBezTo>
                    <a:cubicBezTo>
                      <a:pt x="8" y="10"/>
                      <a:pt x="9" y="12"/>
                      <a:pt x="8" y="13"/>
                    </a:cubicBezTo>
                    <a:close/>
                  </a:path>
                </a:pathLst>
              </a:custGeom>
              <a:grpFill/>
              <a:ln>
                <a:solidFill>
                  <a:srgbClr val="002060"/>
                </a:solidFill>
              </a:ln>
              <a:extLst/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Freeform 58"/>
              <p:cNvSpPr>
                <a:spLocks/>
              </p:cNvSpPr>
              <p:nvPr/>
            </p:nvSpPr>
            <p:spPr bwMode="auto">
              <a:xfrm>
                <a:off x="4447" y="1960"/>
                <a:ext cx="58" cy="34"/>
              </a:xfrm>
              <a:custGeom>
                <a:avLst/>
                <a:gdLst>
                  <a:gd name="T0" fmla="*/ 10 w 10"/>
                  <a:gd name="T1" fmla="*/ 1 h 6"/>
                  <a:gd name="T2" fmla="*/ 8 w 10"/>
                  <a:gd name="T3" fmla="*/ 3 h 6"/>
                  <a:gd name="T4" fmla="*/ 0 w 10"/>
                  <a:gd name="T5" fmla="*/ 6 h 6"/>
                  <a:gd name="T6" fmla="*/ 8 w 10"/>
                  <a:gd name="T7" fmla="*/ 0 h 6"/>
                  <a:gd name="T8" fmla="*/ 10 w 10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10" y="1"/>
                    </a:moveTo>
                    <a:cubicBezTo>
                      <a:pt x="9" y="2"/>
                      <a:pt x="9" y="3"/>
                      <a:pt x="8" y="3"/>
                    </a:cubicBezTo>
                    <a:cubicBezTo>
                      <a:pt x="5" y="2"/>
                      <a:pt x="3" y="6"/>
                      <a:pt x="0" y="6"/>
                    </a:cubicBezTo>
                    <a:cubicBezTo>
                      <a:pt x="0" y="2"/>
                      <a:pt x="6" y="2"/>
                      <a:pt x="8" y="0"/>
                    </a:cubicBezTo>
                    <a:cubicBezTo>
                      <a:pt x="9" y="0"/>
                      <a:pt x="10" y="0"/>
                      <a:pt x="10" y="1"/>
                    </a:cubicBezTo>
                    <a:close/>
                  </a:path>
                </a:pathLst>
              </a:custGeom>
              <a:grpFill/>
              <a:ln>
                <a:solidFill>
                  <a:srgbClr val="002060"/>
                </a:solidFill>
              </a:ln>
              <a:extLst/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Freeform 59"/>
              <p:cNvSpPr>
                <a:spLocks noEditPoints="1"/>
              </p:cNvSpPr>
              <p:nvPr/>
            </p:nvSpPr>
            <p:spPr bwMode="auto">
              <a:xfrm>
                <a:off x="4533" y="1799"/>
                <a:ext cx="307" cy="494"/>
              </a:xfrm>
              <a:custGeom>
                <a:avLst/>
                <a:gdLst>
                  <a:gd name="T0" fmla="*/ 30 w 53"/>
                  <a:gd name="T1" fmla="*/ 62 h 86"/>
                  <a:gd name="T2" fmla="*/ 23 w 53"/>
                  <a:gd name="T3" fmla="*/ 80 h 86"/>
                  <a:gd name="T4" fmla="*/ 20 w 53"/>
                  <a:gd name="T5" fmla="*/ 83 h 86"/>
                  <a:gd name="T6" fmla="*/ 18 w 53"/>
                  <a:gd name="T7" fmla="*/ 84 h 86"/>
                  <a:gd name="T8" fmla="*/ 4 w 53"/>
                  <a:gd name="T9" fmla="*/ 81 h 86"/>
                  <a:gd name="T10" fmla="*/ 4 w 53"/>
                  <a:gd name="T11" fmla="*/ 56 h 86"/>
                  <a:gd name="T12" fmla="*/ 7 w 53"/>
                  <a:gd name="T13" fmla="*/ 34 h 86"/>
                  <a:gd name="T14" fmla="*/ 5 w 53"/>
                  <a:gd name="T15" fmla="*/ 14 h 86"/>
                  <a:gd name="T16" fmla="*/ 23 w 53"/>
                  <a:gd name="T17" fmla="*/ 1 h 86"/>
                  <a:gd name="T18" fmla="*/ 39 w 53"/>
                  <a:gd name="T19" fmla="*/ 3 h 86"/>
                  <a:gd name="T20" fmla="*/ 35 w 53"/>
                  <a:gd name="T21" fmla="*/ 46 h 86"/>
                  <a:gd name="T22" fmla="*/ 31 w 53"/>
                  <a:gd name="T23" fmla="*/ 47 h 86"/>
                  <a:gd name="T24" fmla="*/ 49 w 53"/>
                  <a:gd name="T25" fmla="*/ 24 h 86"/>
                  <a:gd name="T26" fmla="*/ 49 w 53"/>
                  <a:gd name="T27" fmla="*/ 17 h 86"/>
                  <a:gd name="T28" fmla="*/ 48 w 53"/>
                  <a:gd name="T29" fmla="*/ 15 h 86"/>
                  <a:gd name="T30" fmla="*/ 29 w 53"/>
                  <a:gd name="T31" fmla="*/ 3 h 86"/>
                  <a:gd name="T32" fmla="*/ 26 w 53"/>
                  <a:gd name="T33" fmla="*/ 2 h 86"/>
                  <a:gd name="T34" fmla="*/ 10 w 53"/>
                  <a:gd name="T35" fmla="*/ 11 h 86"/>
                  <a:gd name="T36" fmla="*/ 6 w 53"/>
                  <a:gd name="T37" fmla="*/ 18 h 86"/>
                  <a:gd name="T38" fmla="*/ 8 w 53"/>
                  <a:gd name="T39" fmla="*/ 30 h 86"/>
                  <a:gd name="T40" fmla="*/ 11 w 53"/>
                  <a:gd name="T41" fmla="*/ 49 h 86"/>
                  <a:gd name="T42" fmla="*/ 15 w 53"/>
                  <a:gd name="T43" fmla="*/ 57 h 86"/>
                  <a:gd name="T44" fmla="*/ 16 w 53"/>
                  <a:gd name="T45" fmla="*/ 22 h 86"/>
                  <a:gd name="T46" fmla="*/ 22 w 53"/>
                  <a:gd name="T47" fmla="*/ 25 h 86"/>
                  <a:gd name="T48" fmla="*/ 29 w 53"/>
                  <a:gd name="T49" fmla="*/ 27 h 86"/>
                  <a:gd name="T50" fmla="*/ 21 w 53"/>
                  <a:gd name="T51" fmla="*/ 59 h 86"/>
                  <a:gd name="T52" fmla="*/ 28 w 53"/>
                  <a:gd name="T53" fmla="*/ 30 h 86"/>
                  <a:gd name="T54" fmla="*/ 19 w 53"/>
                  <a:gd name="T55" fmla="*/ 37 h 86"/>
                  <a:gd name="T56" fmla="*/ 17 w 53"/>
                  <a:gd name="T57" fmla="*/ 54 h 86"/>
                  <a:gd name="T58" fmla="*/ 21 w 53"/>
                  <a:gd name="T59" fmla="*/ 53 h 86"/>
                  <a:gd name="T60" fmla="*/ 30 w 53"/>
                  <a:gd name="T61" fmla="*/ 30 h 86"/>
                  <a:gd name="T62" fmla="*/ 22 w 53"/>
                  <a:gd name="T63" fmla="*/ 64 h 86"/>
                  <a:gd name="T64" fmla="*/ 11 w 53"/>
                  <a:gd name="T65" fmla="*/ 73 h 86"/>
                  <a:gd name="T66" fmla="*/ 11 w 53"/>
                  <a:gd name="T67" fmla="*/ 77 h 86"/>
                  <a:gd name="T68" fmla="*/ 23 w 53"/>
                  <a:gd name="T69" fmla="*/ 65 h 86"/>
                  <a:gd name="T70" fmla="*/ 25 w 53"/>
                  <a:gd name="T71" fmla="*/ 63 h 86"/>
                  <a:gd name="T72" fmla="*/ 8 w 53"/>
                  <a:gd name="T73" fmla="*/ 58 h 86"/>
                  <a:gd name="T74" fmla="*/ 9 w 53"/>
                  <a:gd name="T75" fmla="*/ 61 h 86"/>
                  <a:gd name="T76" fmla="*/ 13 w 53"/>
                  <a:gd name="T77" fmla="*/ 61 h 86"/>
                  <a:gd name="T78" fmla="*/ 10 w 53"/>
                  <a:gd name="T79" fmla="*/ 59 h 86"/>
                  <a:gd name="T80" fmla="*/ 16 w 53"/>
                  <a:gd name="T81" fmla="*/ 62 h 86"/>
                  <a:gd name="T82" fmla="*/ 4 w 53"/>
                  <a:gd name="T83" fmla="*/ 74 h 86"/>
                  <a:gd name="T84" fmla="*/ 16 w 53"/>
                  <a:gd name="T85" fmla="*/ 62 h 86"/>
                  <a:gd name="T86" fmla="*/ 19 w 53"/>
                  <a:gd name="T87" fmla="*/ 64 h 86"/>
                  <a:gd name="T88" fmla="*/ 12 w 53"/>
                  <a:gd name="T89" fmla="*/ 78 h 86"/>
                  <a:gd name="T90" fmla="*/ 14 w 53"/>
                  <a:gd name="T91" fmla="*/ 79 h 86"/>
                  <a:gd name="T92" fmla="*/ 12 w 53"/>
                  <a:gd name="T93" fmla="*/ 78 h 86"/>
                  <a:gd name="T94" fmla="*/ 20 w 53"/>
                  <a:gd name="T95" fmla="*/ 75 h 86"/>
                  <a:gd name="T96" fmla="*/ 15 w 53"/>
                  <a:gd name="T97" fmla="*/ 8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3" h="86">
                    <a:moveTo>
                      <a:pt x="27" y="58"/>
                    </a:moveTo>
                    <a:cubicBezTo>
                      <a:pt x="28" y="60"/>
                      <a:pt x="28" y="61"/>
                      <a:pt x="30" y="62"/>
                    </a:cubicBezTo>
                    <a:cubicBezTo>
                      <a:pt x="28" y="66"/>
                      <a:pt x="27" y="70"/>
                      <a:pt x="25" y="74"/>
                    </a:cubicBezTo>
                    <a:cubicBezTo>
                      <a:pt x="24" y="76"/>
                      <a:pt x="24" y="79"/>
                      <a:pt x="23" y="80"/>
                    </a:cubicBezTo>
                    <a:cubicBezTo>
                      <a:pt x="23" y="80"/>
                      <a:pt x="22" y="81"/>
                      <a:pt x="21" y="82"/>
                    </a:cubicBezTo>
                    <a:cubicBezTo>
                      <a:pt x="21" y="82"/>
                      <a:pt x="20" y="83"/>
                      <a:pt x="20" y="83"/>
                    </a:cubicBezTo>
                    <a:cubicBezTo>
                      <a:pt x="20" y="83"/>
                      <a:pt x="19" y="83"/>
                      <a:pt x="19" y="83"/>
                    </a:cubicBezTo>
                    <a:cubicBezTo>
                      <a:pt x="18" y="83"/>
                      <a:pt x="18" y="84"/>
                      <a:pt x="18" y="84"/>
                    </a:cubicBezTo>
                    <a:cubicBezTo>
                      <a:pt x="14" y="86"/>
                      <a:pt x="11" y="84"/>
                      <a:pt x="7" y="83"/>
                    </a:cubicBezTo>
                    <a:cubicBezTo>
                      <a:pt x="6" y="83"/>
                      <a:pt x="5" y="81"/>
                      <a:pt x="4" y="81"/>
                    </a:cubicBezTo>
                    <a:cubicBezTo>
                      <a:pt x="2" y="78"/>
                      <a:pt x="1" y="75"/>
                      <a:pt x="0" y="72"/>
                    </a:cubicBezTo>
                    <a:cubicBezTo>
                      <a:pt x="1" y="66"/>
                      <a:pt x="4" y="60"/>
                      <a:pt x="4" y="56"/>
                    </a:cubicBezTo>
                    <a:cubicBezTo>
                      <a:pt x="5" y="56"/>
                      <a:pt x="6" y="55"/>
                      <a:pt x="7" y="54"/>
                    </a:cubicBezTo>
                    <a:cubicBezTo>
                      <a:pt x="8" y="46"/>
                      <a:pt x="8" y="40"/>
                      <a:pt x="7" y="34"/>
                    </a:cubicBezTo>
                    <a:cubicBezTo>
                      <a:pt x="5" y="30"/>
                      <a:pt x="4" y="28"/>
                      <a:pt x="4" y="24"/>
                    </a:cubicBezTo>
                    <a:cubicBezTo>
                      <a:pt x="3" y="20"/>
                      <a:pt x="4" y="18"/>
                      <a:pt x="5" y="14"/>
                    </a:cubicBezTo>
                    <a:cubicBezTo>
                      <a:pt x="7" y="8"/>
                      <a:pt x="12" y="6"/>
                      <a:pt x="16" y="3"/>
                    </a:cubicBezTo>
                    <a:cubicBezTo>
                      <a:pt x="18" y="3"/>
                      <a:pt x="21" y="0"/>
                      <a:pt x="23" y="1"/>
                    </a:cubicBezTo>
                    <a:cubicBezTo>
                      <a:pt x="24" y="1"/>
                      <a:pt x="24" y="1"/>
                      <a:pt x="25" y="1"/>
                    </a:cubicBezTo>
                    <a:cubicBezTo>
                      <a:pt x="28" y="0"/>
                      <a:pt x="35" y="0"/>
                      <a:pt x="39" y="3"/>
                    </a:cubicBezTo>
                    <a:cubicBezTo>
                      <a:pt x="46" y="8"/>
                      <a:pt x="51" y="15"/>
                      <a:pt x="51" y="23"/>
                    </a:cubicBezTo>
                    <a:cubicBezTo>
                      <a:pt x="53" y="32"/>
                      <a:pt x="43" y="44"/>
                      <a:pt x="35" y="46"/>
                    </a:cubicBezTo>
                    <a:cubicBezTo>
                      <a:pt x="32" y="50"/>
                      <a:pt x="30" y="54"/>
                      <a:pt x="27" y="58"/>
                    </a:cubicBezTo>
                    <a:close/>
                    <a:moveTo>
                      <a:pt x="31" y="47"/>
                    </a:moveTo>
                    <a:cubicBezTo>
                      <a:pt x="38" y="41"/>
                      <a:pt x="47" y="38"/>
                      <a:pt x="49" y="26"/>
                    </a:cubicBezTo>
                    <a:cubicBezTo>
                      <a:pt x="49" y="25"/>
                      <a:pt x="49" y="25"/>
                      <a:pt x="49" y="24"/>
                    </a:cubicBezTo>
                    <a:cubicBezTo>
                      <a:pt x="49" y="22"/>
                      <a:pt x="49" y="21"/>
                      <a:pt x="49" y="19"/>
                    </a:cubicBezTo>
                    <a:cubicBezTo>
                      <a:pt x="48" y="19"/>
                      <a:pt x="49" y="18"/>
                      <a:pt x="49" y="17"/>
                    </a:cubicBezTo>
                    <a:cubicBezTo>
                      <a:pt x="49" y="17"/>
                      <a:pt x="48" y="16"/>
                      <a:pt x="47" y="15"/>
                    </a:cubicBezTo>
                    <a:cubicBezTo>
                      <a:pt x="47" y="15"/>
                      <a:pt x="48" y="15"/>
                      <a:pt x="48" y="15"/>
                    </a:cubicBezTo>
                    <a:cubicBezTo>
                      <a:pt x="47" y="11"/>
                      <a:pt x="39" y="4"/>
                      <a:pt x="34" y="3"/>
                    </a:cubicBezTo>
                    <a:cubicBezTo>
                      <a:pt x="33" y="2"/>
                      <a:pt x="31" y="2"/>
                      <a:pt x="29" y="3"/>
                    </a:cubicBezTo>
                    <a:cubicBezTo>
                      <a:pt x="28" y="2"/>
                      <a:pt x="27" y="2"/>
                      <a:pt x="27" y="1"/>
                    </a:cubicBezTo>
                    <a:cubicBezTo>
                      <a:pt x="26" y="2"/>
                      <a:pt x="27" y="2"/>
                      <a:pt x="26" y="2"/>
                    </a:cubicBezTo>
                    <a:cubicBezTo>
                      <a:pt x="22" y="3"/>
                      <a:pt x="18" y="4"/>
                      <a:pt x="14" y="6"/>
                    </a:cubicBezTo>
                    <a:cubicBezTo>
                      <a:pt x="13" y="7"/>
                      <a:pt x="10" y="10"/>
                      <a:pt x="10" y="11"/>
                    </a:cubicBezTo>
                    <a:cubicBezTo>
                      <a:pt x="8" y="12"/>
                      <a:pt x="9" y="14"/>
                      <a:pt x="8" y="16"/>
                    </a:cubicBezTo>
                    <a:cubicBezTo>
                      <a:pt x="8" y="17"/>
                      <a:pt x="7" y="17"/>
                      <a:pt x="6" y="18"/>
                    </a:cubicBezTo>
                    <a:cubicBezTo>
                      <a:pt x="6" y="20"/>
                      <a:pt x="6" y="25"/>
                      <a:pt x="6" y="26"/>
                    </a:cubicBezTo>
                    <a:cubicBezTo>
                      <a:pt x="7" y="28"/>
                      <a:pt x="8" y="29"/>
                      <a:pt x="8" y="30"/>
                    </a:cubicBezTo>
                    <a:cubicBezTo>
                      <a:pt x="9" y="33"/>
                      <a:pt x="10" y="37"/>
                      <a:pt x="11" y="40"/>
                    </a:cubicBezTo>
                    <a:cubicBezTo>
                      <a:pt x="11" y="43"/>
                      <a:pt x="10" y="46"/>
                      <a:pt x="11" y="49"/>
                    </a:cubicBezTo>
                    <a:cubicBezTo>
                      <a:pt x="9" y="50"/>
                      <a:pt x="10" y="53"/>
                      <a:pt x="9" y="54"/>
                    </a:cubicBezTo>
                    <a:cubicBezTo>
                      <a:pt x="11" y="55"/>
                      <a:pt x="12" y="56"/>
                      <a:pt x="15" y="57"/>
                    </a:cubicBezTo>
                    <a:cubicBezTo>
                      <a:pt x="17" y="49"/>
                      <a:pt x="17" y="42"/>
                      <a:pt x="18" y="34"/>
                    </a:cubicBezTo>
                    <a:cubicBezTo>
                      <a:pt x="18" y="30"/>
                      <a:pt x="17" y="26"/>
                      <a:pt x="16" y="22"/>
                    </a:cubicBezTo>
                    <a:cubicBezTo>
                      <a:pt x="17" y="22"/>
                      <a:pt x="18" y="21"/>
                      <a:pt x="19" y="20"/>
                    </a:cubicBezTo>
                    <a:cubicBezTo>
                      <a:pt x="23" y="21"/>
                      <a:pt x="21" y="23"/>
                      <a:pt x="22" y="25"/>
                    </a:cubicBezTo>
                    <a:cubicBezTo>
                      <a:pt x="24" y="25"/>
                      <a:pt x="25" y="23"/>
                      <a:pt x="27" y="24"/>
                    </a:cubicBezTo>
                    <a:cubicBezTo>
                      <a:pt x="28" y="25"/>
                      <a:pt x="28" y="26"/>
                      <a:pt x="29" y="27"/>
                    </a:cubicBezTo>
                    <a:cubicBezTo>
                      <a:pt x="31" y="26"/>
                      <a:pt x="34" y="24"/>
                      <a:pt x="36" y="27"/>
                    </a:cubicBezTo>
                    <a:cubicBezTo>
                      <a:pt x="29" y="37"/>
                      <a:pt x="21" y="47"/>
                      <a:pt x="21" y="59"/>
                    </a:cubicBezTo>
                    <a:cubicBezTo>
                      <a:pt x="27" y="59"/>
                      <a:pt x="27" y="51"/>
                      <a:pt x="31" y="47"/>
                    </a:cubicBezTo>
                    <a:close/>
                    <a:moveTo>
                      <a:pt x="28" y="30"/>
                    </a:moveTo>
                    <a:cubicBezTo>
                      <a:pt x="26" y="26"/>
                      <a:pt x="23" y="28"/>
                      <a:pt x="21" y="28"/>
                    </a:cubicBezTo>
                    <a:cubicBezTo>
                      <a:pt x="21" y="31"/>
                      <a:pt x="20" y="34"/>
                      <a:pt x="19" y="37"/>
                    </a:cubicBezTo>
                    <a:cubicBezTo>
                      <a:pt x="19" y="38"/>
                      <a:pt x="20" y="40"/>
                      <a:pt x="19" y="42"/>
                    </a:cubicBezTo>
                    <a:cubicBezTo>
                      <a:pt x="19" y="46"/>
                      <a:pt x="18" y="50"/>
                      <a:pt x="17" y="54"/>
                    </a:cubicBezTo>
                    <a:cubicBezTo>
                      <a:pt x="17" y="56"/>
                      <a:pt x="15" y="59"/>
                      <a:pt x="18" y="59"/>
                    </a:cubicBezTo>
                    <a:cubicBezTo>
                      <a:pt x="18" y="57"/>
                      <a:pt x="19" y="55"/>
                      <a:pt x="21" y="53"/>
                    </a:cubicBezTo>
                    <a:cubicBezTo>
                      <a:pt x="21" y="52"/>
                      <a:pt x="21" y="51"/>
                      <a:pt x="21" y="51"/>
                    </a:cubicBezTo>
                    <a:cubicBezTo>
                      <a:pt x="24" y="45"/>
                      <a:pt x="26" y="36"/>
                      <a:pt x="30" y="30"/>
                    </a:cubicBezTo>
                    <a:cubicBezTo>
                      <a:pt x="29" y="29"/>
                      <a:pt x="28" y="30"/>
                      <a:pt x="28" y="30"/>
                    </a:cubicBezTo>
                    <a:close/>
                    <a:moveTo>
                      <a:pt x="22" y="64"/>
                    </a:moveTo>
                    <a:cubicBezTo>
                      <a:pt x="19" y="68"/>
                      <a:pt x="16" y="70"/>
                      <a:pt x="13" y="73"/>
                    </a:cubicBezTo>
                    <a:cubicBezTo>
                      <a:pt x="12" y="73"/>
                      <a:pt x="12" y="74"/>
                      <a:pt x="11" y="73"/>
                    </a:cubicBezTo>
                    <a:cubicBezTo>
                      <a:pt x="11" y="76"/>
                      <a:pt x="7" y="76"/>
                      <a:pt x="6" y="80"/>
                    </a:cubicBezTo>
                    <a:cubicBezTo>
                      <a:pt x="8" y="81"/>
                      <a:pt x="10" y="79"/>
                      <a:pt x="11" y="77"/>
                    </a:cubicBezTo>
                    <a:cubicBezTo>
                      <a:pt x="13" y="75"/>
                      <a:pt x="15" y="72"/>
                      <a:pt x="17" y="70"/>
                    </a:cubicBezTo>
                    <a:cubicBezTo>
                      <a:pt x="19" y="69"/>
                      <a:pt x="21" y="67"/>
                      <a:pt x="23" y="65"/>
                    </a:cubicBezTo>
                    <a:cubicBezTo>
                      <a:pt x="24" y="65"/>
                      <a:pt x="25" y="65"/>
                      <a:pt x="25" y="64"/>
                    </a:cubicBezTo>
                    <a:cubicBezTo>
                      <a:pt x="25" y="64"/>
                      <a:pt x="25" y="63"/>
                      <a:pt x="25" y="63"/>
                    </a:cubicBezTo>
                    <a:cubicBezTo>
                      <a:pt x="24" y="64"/>
                      <a:pt x="23" y="65"/>
                      <a:pt x="22" y="64"/>
                    </a:cubicBezTo>
                    <a:close/>
                    <a:moveTo>
                      <a:pt x="8" y="58"/>
                    </a:moveTo>
                    <a:cubicBezTo>
                      <a:pt x="7" y="59"/>
                      <a:pt x="8" y="59"/>
                      <a:pt x="7" y="60"/>
                    </a:cubicBezTo>
                    <a:cubicBezTo>
                      <a:pt x="8" y="61"/>
                      <a:pt x="9" y="60"/>
                      <a:pt x="9" y="61"/>
                    </a:cubicBezTo>
                    <a:cubicBezTo>
                      <a:pt x="6" y="63"/>
                      <a:pt x="4" y="65"/>
                      <a:pt x="3" y="68"/>
                    </a:cubicBezTo>
                    <a:cubicBezTo>
                      <a:pt x="7" y="67"/>
                      <a:pt x="10" y="64"/>
                      <a:pt x="13" y="61"/>
                    </a:cubicBezTo>
                    <a:cubicBezTo>
                      <a:pt x="12" y="59"/>
                      <a:pt x="11" y="60"/>
                      <a:pt x="10" y="60"/>
                    </a:cubicBezTo>
                    <a:cubicBezTo>
                      <a:pt x="10" y="60"/>
                      <a:pt x="10" y="59"/>
                      <a:pt x="10" y="59"/>
                    </a:cubicBezTo>
                    <a:cubicBezTo>
                      <a:pt x="9" y="58"/>
                      <a:pt x="9" y="58"/>
                      <a:pt x="8" y="58"/>
                    </a:cubicBezTo>
                    <a:close/>
                    <a:moveTo>
                      <a:pt x="16" y="62"/>
                    </a:moveTo>
                    <a:cubicBezTo>
                      <a:pt x="12" y="65"/>
                      <a:pt x="9" y="67"/>
                      <a:pt x="6" y="69"/>
                    </a:cubicBezTo>
                    <a:cubicBezTo>
                      <a:pt x="5" y="72"/>
                      <a:pt x="1" y="73"/>
                      <a:pt x="4" y="74"/>
                    </a:cubicBezTo>
                    <a:cubicBezTo>
                      <a:pt x="8" y="70"/>
                      <a:pt x="14" y="67"/>
                      <a:pt x="17" y="63"/>
                    </a:cubicBezTo>
                    <a:cubicBezTo>
                      <a:pt x="17" y="62"/>
                      <a:pt x="16" y="62"/>
                      <a:pt x="16" y="62"/>
                    </a:cubicBezTo>
                    <a:close/>
                    <a:moveTo>
                      <a:pt x="5" y="77"/>
                    </a:moveTo>
                    <a:cubicBezTo>
                      <a:pt x="10" y="74"/>
                      <a:pt x="15" y="69"/>
                      <a:pt x="19" y="64"/>
                    </a:cubicBezTo>
                    <a:cubicBezTo>
                      <a:pt x="14" y="68"/>
                      <a:pt x="9" y="72"/>
                      <a:pt x="5" y="77"/>
                    </a:cubicBezTo>
                    <a:close/>
                    <a:moveTo>
                      <a:pt x="12" y="78"/>
                    </a:moveTo>
                    <a:cubicBezTo>
                      <a:pt x="12" y="79"/>
                      <a:pt x="11" y="80"/>
                      <a:pt x="10" y="81"/>
                    </a:cubicBezTo>
                    <a:cubicBezTo>
                      <a:pt x="13" y="82"/>
                      <a:pt x="13" y="80"/>
                      <a:pt x="14" y="79"/>
                    </a:cubicBezTo>
                    <a:cubicBezTo>
                      <a:pt x="17" y="75"/>
                      <a:pt x="23" y="72"/>
                      <a:pt x="23" y="68"/>
                    </a:cubicBezTo>
                    <a:cubicBezTo>
                      <a:pt x="19" y="70"/>
                      <a:pt x="16" y="76"/>
                      <a:pt x="12" y="78"/>
                    </a:cubicBezTo>
                    <a:close/>
                    <a:moveTo>
                      <a:pt x="15" y="82"/>
                    </a:moveTo>
                    <a:cubicBezTo>
                      <a:pt x="16" y="80"/>
                      <a:pt x="21" y="78"/>
                      <a:pt x="20" y="75"/>
                    </a:cubicBezTo>
                    <a:cubicBezTo>
                      <a:pt x="20" y="75"/>
                      <a:pt x="20" y="75"/>
                      <a:pt x="20" y="75"/>
                    </a:cubicBezTo>
                    <a:cubicBezTo>
                      <a:pt x="19" y="78"/>
                      <a:pt x="14" y="79"/>
                      <a:pt x="15" y="8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rgbClr val="002060"/>
                </a:solidFill>
              </a:ln>
              <a:extLst/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Freeform 60"/>
              <p:cNvSpPr>
                <a:spLocks/>
              </p:cNvSpPr>
              <p:nvPr/>
            </p:nvSpPr>
            <p:spPr bwMode="auto">
              <a:xfrm>
                <a:off x="4441" y="1828"/>
                <a:ext cx="69" cy="51"/>
              </a:xfrm>
              <a:custGeom>
                <a:avLst/>
                <a:gdLst>
                  <a:gd name="T0" fmla="*/ 12 w 12"/>
                  <a:gd name="T1" fmla="*/ 5 h 9"/>
                  <a:gd name="T2" fmla="*/ 1 w 12"/>
                  <a:gd name="T3" fmla="*/ 5 h 9"/>
                  <a:gd name="T4" fmla="*/ 0 w 12"/>
                  <a:gd name="T5" fmla="*/ 4 h 9"/>
                  <a:gd name="T6" fmla="*/ 12 w 12"/>
                  <a:gd name="T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9">
                    <a:moveTo>
                      <a:pt x="12" y="5"/>
                    </a:moveTo>
                    <a:cubicBezTo>
                      <a:pt x="10" y="9"/>
                      <a:pt x="4" y="4"/>
                      <a:pt x="1" y="5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2" y="0"/>
                      <a:pt x="7" y="3"/>
                      <a:pt x="12" y="5"/>
                    </a:cubicBezTo>
                    <a:close/>
                  </a:path>
                </a:pathLst>
              </a:custGeom>
              <a:grpFill/>
              <a:ln>
                <a:solidFill>
                  <a:srgbClr val="002060"/>
                </a:solidFill>
              </a:ln>
              <a:extLst/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027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資源連結型個案會議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/>
              <a:t>目的：連結系統中的不同人員。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彼此知道彼此的存在與大致的分工，以及可以獲得的資源或協助為何，特別是連結外系統的成員。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如何營造信任是關鍵。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693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建立共識型個案會議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/>
              <a:t>系統中對於個案的狀態有不同程度的認識，甚至是有相異的認識。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會議的目的在「取得一致的共識</a:t>
            </a:r>
            <a:r>
              <a:rPr lang="en-US" altLang="zh-TW" dirty="0"/>
              <a:t>/</a:t>
            </a:r>
            <a:r>
              <a:rPr lang="zh-TW" altLang="en-US" dirty="0"/>
              <a:t>認識」，使未來的合作有好的基礎</a:t>
            </a:r>
            <a:endParaRPr lang="en-US" altLang="zh-TW" dirty="0"/>
          </a:p>
          <a:p>
            <a:pPr>
              <a:lnSpc>
                <a:spcPct val="150000"/>
              </a:lnSpc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763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問題討論型個案會議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/>
              <a:t>針對個案</a:t>
            </a:r>
            <a:r>
              <a:rPr lang="en-US" altLang="zh-TW" dirty="0"/>
              <a:t>/</a:t>
            </a:r>
            <a:r>
              <a:rPr lang="zh-TW" altLang="en-US" dirty="0"/>
              <a:t>系統中的狀況具體討論如何分工或工作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在系統建立一定程度的共識之後進行能發揮最大效果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在系統發揮功用的狀態下找出</a:t>
            </a:r>
            <a:r>
              <a:rPr lang="zh-TW" altLang="en-US" b="1" dirty="0"/>
              <a:t>有效、可執行</a:t>
            </a:r>
            <a:r>
              <a:rPr lang="zh-TW" altLang="en-US" dirty="0"/>
              <a:t>的方式</a:t>
            </a:r>
          </a:p>
        </p:txBody>
      </p:sp>
    </p:spTree>
    <p:extLst>
      <p:ext uri="{BB962C8B-B14F-4D97-AF65-F5344CB8AC3E}">
        <p14:creationId xmlns:p14="http://schemas.microsoft.com/office/powerpoint/2010/main" val="374763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依照時間區分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88358" y="1825625"/>
            <a:ext cx="896544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>
                <a:solidFill>
                  <a:srgbClr val="E88087"/>
                </a:solidFill>
              </a:rPr>
              <a:t>初期：剛開始處理個案</a:t>
            </a:r>
            <a:endParaRPr lang="en-US" altLang="zh-TW" sz="3200" dirty="0">
              <a:solidFill>
                <a:srgbClr val="E88087"/>
              </a:solidFill>
            </a:endParaRPr>
          </a:p>
          <a:p>
            <a:pPr marL="0" indent="0">
              <a:buNone/>
            </a:pPr>
            <a:endParaRPr lang="en-US" altLang="zh-TW" sz="3200" dirty="0"/>
          </a:p>
          <a:p>
            <a:pPr marL="0" indent="0">
              <a:buNone/>
            </a:pPr>
            <a:r>
              <a:rPr lang="zh-TW" altLang="en-US" sz="3200" dirty="0">
                <a:solidFill>
                  <a:srgbClr val="00B0F0"/>
                </a:solidFill>
              </a:rPr>
              <a:t>中期：處理一段時間</a:t>
            </a:r>
            <a:endParaRPr lang="en-US" altLang="zh-TW" sz="32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altLang="zh-TW" sz="3200" dirty="0"/>
          </a:p>
          <a:p>
            <a:pPr marL="0" indent="0">
              <a:buNone/>
            </a:pPr>
            <a:r>
              <a:rPr lang="zh-TW" altLang="en-US" sz="3200" dirty="0">
                <a:solidFill>
                  <a:schemeClr val="tx2">
                    <a:lumMod val="50000"/>
                  </a:schemeClr>
                </a:solidFill>
              </a:rPr>
              <a:t>結案：個案回歸二級或一級</a:t>
            </a:r>
            <a:endParaRPr lang="en-US" altLang="zh-TW" sz="32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zh-TW" sz="32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sz="3200" dirty="0">
                <a:solidFill>
                  <a:srgbClr val="00B050"/>
                </a:solidFill>
              </a:rPr>
              <a:t>轉銜：個案因畢業或其他因素離開學校</a:t>
            </a:r>
            <a:endParaRPr lang="en-US" altLang="zh-TW" sz="32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altLang="zh-TW" sz="32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zh-TW" alt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圆角矩形 51"/>
          <p:cNvSpPr/>
          <p:nvPr/>
        </p:nvSpPr>
        <p:spPr>
          <a:xfrm>
            <a:off x="1012537" y="1825625"/>
            <a:ext cx="710981" cy="707455"/>
          </a:xfrm>
          <a:prstGeom prst="roundRect">
            <a:avLst/>
          </a:prstGeom>
          <a:noFill/>
          <a:ln w="28575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zh-CN" altLang="en-US" sz="2399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5467" y="1848902"/>
            <a:ext cx="813163" cy="621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圆角矩形 51"/>
          <p:cNvSpPr/>
          <p:nvPr/>
        </p:nvSpPr>
        <p:spPr>
          <a:xfrm>
            <a:off x="1022434" y="2833049"/>
            <a:ext cx="710981" cy="707455"/>
          </a:xfrm>
          <a:prstGeom prst="roundRect">
            <a:avLst/>
          </a:pr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zh-CN" altLang="en-US" sz="2399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912" t="25631" r="19408"/>
          <a:stretch>
            <a:fillRect/>
          </a:stretch>
        </p:blipFill>
        <p:spPr bwMode="auto">
          <a:xfrm>
            <a:off x="1187532" y="3004457"/>
            <a:ext cx="426402" cy="4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圆角矩形 51"/>
          <p:cNvSpPr/>
          <p:nvPr/>
        </p:nvSpPr>
        <p:spPr>
          <a:xfrm>
            <a:off x="1044205" y="4018602"/>
            <a:ext cx="710981" cy="707455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zh-CN" altLang="en-US" sz="2399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444" t="20909" r="16667"/>
          <a:stretch>
            <a:fillRect/>
          </a:stretch>
        </p:blipFill>
        <p:spPr bwMode="auto">
          <a:xfrm>
            <a:off x="1162050" y="4152899"/>
            <a:ext cx="51369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圆角矩形 51"/>
          <p:cNvSpPr/>
          <p:nvPr/>
        </p:nvSpPr>
        <p:spPr>
          <a:xfrm>
            <a:off x="1038950" y="5164229"/>
            <a:ext cx="710981" cy="707455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zh-CN" altLang="en-US" sz="2399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6823" y="5194246"/>
            <a:ext cx="7905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027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​​">
  <a:themeElements>
    <a:clrScheme name="自定义 11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9991D"/>
      </a:accent1>
      <a:accent2>
        <a:srgbClr val="EAB01D"/>
      </a:accent2>
      <a:accent3>
        <a:srgbClr val="69991D"/>
      </a:accent3>
      <a:accent4>
        <a:srgbClr val="E88087"/>
      </a:accent4>
      <a:accent5>
        <a:srgbClr val="69991D"/>
      </a:accent5>
      <a:accent6>
        <a:srgbClr val="EAB01D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dirty="0" smtClean="0">
            <a:latin typeface="微軟正黑體" pitchFamily="34" charset="-120"/>
            <a:ea typeface="微軟正黑體" pitchFamily="34" charset="-12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2478</TotalTime>
  <Words>1694</Words>
  <Application>Microsoft Office PowerPoint</Application>
  <PresentationFormat>寬螢幕</PresentationFormat>
  <Paragraphs>215</Paragraphs>
  <Slides>38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47" baseType="lpstr">
      <vt:lpstr>等线</vt:lpstr>
      <vt:lpstr>DFPShaoNvW5-GB</vt:lpstr>
      <vt:lpstr>微软雅黑</vt:lpstr>
      <vt:lpstr>华文隶书</vt:lpstr>
      <vt:lpstr>微軟正黑體</vt:lpstr>
      <vt:lpstr>新細明體</vt:lpstr>
      <vt:lpstr>落落补 汤圆</vt:lpstr>
      <vt:lpstr>Arial</vt:lpstr>
      <vt:lpstr>Office 主题​​</vt:lpstr>
      <vt:lpstr>PowerPoint 簡報</vt:lpstr>
      <vt:lpstr>陳劭旻 諮商心理師</vt:lpstr>
      <vt:lpstr>PowerPoint 簡報</vt:lpstr>
      <vt:lpstr>個案會議的類型</vt:lpstr>
      <vt:lpstr>依照目的區分</vt:lpstr>
      <vt:lpstr>資源連結型個案會議</vt:lpstr>
      <vt:lpstr>建立共識型個案會議</vt:lpstr>
      <vt:lpstr>問題討論型個案會議</vt:lpstr>
      <vt:lpstr>依照時間區分</vt:lpstr>
      <vt:lpstr>初期：剛開始處理個案</vt:lpstr>
      <vt:lpstr>中期：處理一段時間後</vt:lpstr>
      <vt:lpstr>結案：個案回歸二級或一級</vt:lpstr>
      <vt:lpstr>轉銜：個案離開系統</vt:lpstr>
      <vt:lpstr>轉銜個案類型的效用</vt:lpstr>
      <vt:lpstr>個案會議的 組成成員</vt:lpstr>
      <vt:lpstr>目標與成員的關聯</vt:lpstr>
      <vt:lpstr>主持人的重要性</vt:lpstr>
      <vt:lpstr>專家的重要性</vt:lpstr>
      <vt:lpstr>PowerPoint 簡報</vt:lpstr>
      <vt:lpstr>家長的心情</vt:lpstr>
      <vt:lpstr>看見家長的努力</vt:lpstr>
      <vt:lpstr>學校內共識的重要性</vt:lpstr>
      <vt:lpstr>個案會議的 預備</vt:lpstr>
      <vt:lpstr>統整對個案的訊息</vt:lpstr>
      <vt:lpstr>PowerPoint 簡報</vt:lpstr>
      <vt:lpstr>以導師的身分出席會議</vt:lpstr>
      <vt:lpstr>統整系統個案的態度</vt:lpstr>
      <vt:lpstr>確認成員與時間的結構</vt:lpstr>
      <vt:lpstr>諮詢聯繫的重要性</vt:lpstr>
      <vt:lpstr>PowerPoint 簡報</vt:lpstr>
      <vt:lpstr>確認目標</vt:lpstr>
      <vt:lpstr>個案會議的 進行</vt:lpstr>
      <vt:lpstr>主持人的角色</vt:lpstr>
      <vt:lpstr>鼓勵討論問題</vt:lpstr>
      <vt:lpstr>後續議題</vt:lpstr>
      <vt:lpstr>結語</vt:lpstr>
      <vt:lpstr>結語</vt:lpstr>
      <vt:lpstr>感謝聆聽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user02</cp:lastModifiedBy>
  <cp:revision>93</cp:revision>
  <dcterms:created xsi:type="dcterms:W3CDTF">2018-06-05T10:06:06Z</dcterms:created>
  <dcterms:modified xsi:type="dcterms:W3CDTF">2020-07-11T12:25:38Z</dcterms:modified>
</cp:coreProperties>
</file>