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972" r:id="rId1"/>
    <p:sldMasterId id="2147486110" r:id="rId2"/>
  </p:sldMasterIdLst>
  <p:notesMasterIdLst>
    <p:notesMasterId r:id="rId95"/>
  </p:notesMasterIdLst>
  <p:sldIdLst>
    <p:sldId id="985" r:id="rId3"/>
    <p:sldId id="996" r:id="rId4"/>
    <p:sldId id="982" r:id="rId5"/>
    <p:sldId id="775" r:id="rId6"/>
    <p:sldId id="813" r:id="rId7"/>
    <p:sldId id="741" r:id="rId8"/>
    <p:sldId id="742" r:id="rId9"/>
    <p:sldId id="880" r:id="rId10"/>
    <p:sldId id="745" r:id="rId11"/>
    <p:sldId id="881" r:id="rId12"/>
    <p:sldId id="882" r:id="rId13"/>
    <p:sldId id="900" r:id="rId14"/>
    <p:sldId id="901" r:id="rId15"/>
    <p:sldId id="902" r:id="rId16"/>
    <p:sldId id="957" r:id="rId17"/>
    <p:sldId id="820" r:id="rId18"/>
    <p:sldId id="883" r:id="rId19"/>
    <p:sldId id="904" r:id="rId20"/>
    <p:sldId id="906" r:id="rId21"/>
    <p:sldId id="909" r:id="rId22"/>
    <p:sldId id="928" r:id="rId23"/>
    <p:sldId id="930" r:id="rId24"/>
    <p:sldId id="931" r:id="rId25"/>
    <p:sldId id="926" r:id="rId26"/>
    <p:sldId id="929" r:id="rId27"/>
    <p:sldId id="932" r:id="rId28"/>
    <p:sldId id="958" r:id="rId29"/>
    <p:sldId id="959" r:id="rId30"/>
    <p:sldId id="960" r:id="rId31"/>
    <p:sldId id="961" r:id="rId32"/>
    <p:sldId id="811" r:id="rId33"/>
    <p:sldId id="913" r:id="rId34"/>
    <p:sldId id="818" r:id="rId35"/>
    <p:sldId id="819" r:id="rId36"/>
    <p:sldId id="824" r:id="rId37"/>
    <p:sldId id="915" r:id="rId38"/>
    <p:sldId id="825" r:id="rId39"/>
    <p:sldId id="826" r:id="rId40"/>
    <p:sldId id="827" r:id="rId41"/>
    <p:sldId id="916" r:id="rId42"/>
    <p:sldId id="919" r:id="rId43"/>
    <p:sldId id="829" r:id="rId44"/>
    <p:sldId id="917" r:id="rId45"/>
    <p:sldId id="920" r:id="rId46"/>
    <p:sldId id="830" r:id="rId47"/>
    <p:sldId id="831" r:id="rId48"/>
    <p:sldId id="832" r:id="rId49"/>
    <p:sldId id="837" r:id="rId50"/>
    <p:sldId id="838" r:id="rId51"/>
    <p:sldId id="839" r:id="rId52"/>
    <p:sldId id="921" r:id="rId53"/>
    <p:sldId id="841" r:id="rId54"/>
    <p:sldId id="842" r:id="rId55"/>
    <p:sldId id="923" r:id="rId56"/>
    <p:sldId id="914" r:id="rId57"/>
    <p:sldId id="997" r:id="rId58"/>
    <p:sldId id="924" r:id="rId59"/>
    <p:sldId id="856" r:id="rId60"/>
    <p:sldId id="966" r:id="rId61"/>
    <p:sldId id="925" r:id="rId62"/>
    <p:sldId id="952" r:id="rId63"/>
    <p:sldId id="942" r:id="rId64"/>
    <p:sldId id="950" r:id="rId65"/>
    <p:sldId id="951" r:id="rId66"/>
    <p:sldId id="962" r:id="rId67"/>
    <p:sldId id="963" r:id="rId68"/>
    <p:sldId id="968" r:id="rId69"/>
    <p:sldId id="998" r:id="rId70"/>
    <p:sldId id="971" r:id="rId71"/>
    <p:sldId id="972" r:id="rId72"/>
    <p:sldId id="965" r:id="rId73"/>
    <p:sldId id="973" r:id="rId74"/>
    <p:sldId id="999" r:id="rId75"/>
    <p:sldId id="974" r:id="rId76"/>
    <p:sldId id="975" r:id="rId77"/>
    <p:sldId id="935" r:id="rId78"/>
    <p:sldId id="936" r:id="rId79"/>
    <p:sldId id="991" r:id="rId80"/>
    <p:sldId id="937" r:id="rId81"/>
    <p:sldId id="992" r:id="rId82"/>
    <p:sldId id="993" r:id="rId83"/>
    <p:sldId id="938" r:id="rId84"/>
    <p:sldId id="995" r:id="rId85"/>
    <p:sldId id="994" r:id="rId86"/>
    <p:sldId id="990" r:id="rId87"/>
    <p:sldId id="948" r:id="rId88"/>
    <p:sldId id="988" r:id="rId89"/>
    <p:sldId id="989" r:id="rId90"/>
    <p:sldId id="986" r:id="rId91"/>
    <p:sldId id="978" r:id="rId92"/>
    <p:sldId id="979" r:id="rId93"/>
    <p:sldId id="980" r:id="rId94"/>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0000"/>
    <a:srgbClr val="FF0000"/>
    <a:srgbClr val="660033"/>
    <a:srgbClr val="3333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9" autoAdjust="0"/>
    <p:restoredTop sz="96024" autoAdjust="0"/>
  </p:normalViewPr>
  <p:slideViewPr>
    <p:cSldViewPr>
      <p:cViewPr>
        <p:scale>
          <a:sx n="69" d="100"/>
          <a:sy n="69" d="100"/>
        </p:scale>
        <p:origin x="-1690" y="-394"/>
      </p:cViewPr>
      <p:guideLst>
        <p:guide orient="horz" pos="2160"/>
        <p:guide pos="2880"/>
      </p:guideLst>
    </p:cSldViewPr>
  </p:slideViewPr>
  <p:notesTextViewPr>
    <p:cViewPr>
      <p:scale>
        <a:sx n="1" d="1"/>
        <a:sy n="1" d="1"/>
      </p:scale>
      <p:origin x="0" y="0"/>
    </p:cViewPr>
  </p:notesTextViewPr>
  <p:sorterViewPr>
    <p:cViewPr>
      <p:scale>
        <a:sx n="100" d="100"/>
        <a:sy n="100" d="100"/>
      </p:scale>
      <p:origin x="0" y="129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20604A-FF57-4AA1-8EC5-FAF2315AEDAF}" type="doc">
      <dgm:prSet loTypeId="urn:microsoft.com/office/officeart/2005/8/layout/vList5" loCatId="list" qsTypeId="urn:microsoft.com/office/officeart/2005/8/quickstyle/simple1#1" qsCatId="simple" csTypeId="urn:microsoft.com/office/officeart/2005/8/colors/accent1_2#1" csCatId="accent1" phldr="1"/>
      <dgm:spPr/>
      <dgm:t>
        <a:bodyPr/>
        <a:lstStyle/>
        <a:p>
          <a:endParaRPr lang="zh-TW" altLang="en-US"/>
        </a:p>
      </dgm:t>
    </dgm:pt>
    <dgm:pt modelId="{F83935D7-EF23-48B2-B813-0BBBC86A8F06}">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三上</a:t>
          </a:r>
          <a:endParaRPr lang="zh-TW" altLang="en-US" dirty="0">
            <a:latin typeface="標楷體" pitchFamily="65" charset="-120"/>
            <a:ea typeface="標楷體" pitchFamily="65" charset="-120"/>
          </a:endParaRPr>
        </a:p>
      </dgm:t>
    </dgm:pt>
    <dgm:pt modelId="{8D52E79A-1002-4DC2-8730-956A854A87FB}" type="parTrans" cxnId="{6CAC79AC-C2B7-4CDC-A32A-96BDB4711122}">
      <dgm:prSet/>
      <dgm:spPr/>
      <dgm:t>
        <a:bodyPr/>
        <a:lstStyle/>
        <a:p>
          <a:endParaRPr lang="zh-TW" altLang="en-US">
            <a:latin typeface="標楷體" pitchFamily="65" charset="-120"/>
            <a:ea typeface="標楷體" pitchFamily="65" charset="-120"/>
          </a:endParaRPr>
        </a:p>
      </dgm:t>
    </dgm:pt>
    <dgm:pt modelId="{36BE466B-493C-440A-95F8-08AB173DDBCB}" type="sibTrans" cxnId="{6CAC79AC-C2B7-4CDC-A32A-96BDB4711122}">
      <dgm:prSet/>
      <dgm:spPr/>
      <dgm:t>
        <a:bodyPr/>
        <a:lstStyle/>
        <a:p>
          <a:endParaRPr lang="zh-TW" altLang="en-US">
            <a:latin typeface="標楷體" pitchFamily="65" charset="-120"/>
            <a:ea typeface="標楷體" pitchFamily="65" charset="-120"/>
          </a:endParaRPr>
        </a:p>
      </dgm:t>
    </dgm:pt>
    <dgm:pt modelId="{67791892-C6C1-4FC3-83D4-AE4C4B1B1E27}">
      <dgm:prSet phldrT="[文字]" custT="1"/>
      <dgm:spPr/>
      <dgm:t>
        <a:bodyPr/>
        <a:lstStyle/>
        <a:p>
          <a:r>
            <a:rPr lang="zh-TW" altLang="en-US" sz="3000" b="1" dirty="0" smtClean="0">
              <a:solidFill>
                <a:srgbClr val="000000"/>
              </a:solidFill>
              <a:latin typeface="標楷體" pitchFamily="65" charset="-120"/>
              <a:ea typeface="標楷體" pitchFamily="65" charset="-120"/>
            </a:rPr>
            <a:t>刪除重複</a:t>
          </a:r>
          <a:endParaRPr lang="zh-TW" altLang="en-US" sz="3000" b="1" dirty="0">
            <a:solidFill>
              <a:srgbClr val="000000"/>
            </a:solidFill>
            <a:latin typeface="標楷體" pitchFamily="65" charset="-120"/>
            <a:ea typeface="標楷體" pitchFamily="65" charset="-120"/>
          </a:endParaRPr>
        </a:p>
      </dgm:t>
    </dgm:pt>
    <dgm:pt modelId="{1DC3B4E6-DFF9-45AC-8C49-295E159F4B20}" type="parTrans" cxnId="{3554F90D-B801-4BD6-9C19-6648931BE420}">
      <dgm:prSet/>
      <dgm:spPr/>
      <dgm:t>
        <a:bodyPr/>
        <a:lstStyle/>
        <a:p>
          <a:endParaRPr lang="zh-TW" altLang="en-US">
            <a:latin typeface="標楷體" pitchFamily="65" charset="-120"/>
            <a:ea typeface="標楷體" pitchFamily="65" charset="-120"/>
          </a:endParaRPr>
        </a:p>
      </dgm:t>
    </dgm:pt>
    <dgm:pt modelId="{DACE3260-0E1F-4CF0-B2B2-EDE6AF43C8D5}" type="sibTrans" cxnId="{3554F90D-B801-4BD6-9C19-6648931BE420}">
      <dgm:prSet/>
      <dgm:spPr/>
      <dgm:t>
        <a:bodyPr/>
        <a:lstStyle/>
        <a:p>
          <a:endParaRPr lang="zh-TW" altLang="en-US">
            <a:latin typeface="標楷體" pitchFamily="65" charset="-120"/>
            <a:ea typeface="標楷體" pitchFamily="65" charset="-120"/>
          </a:endParaRPr>
        </a:p>
      </dgm:t>
    </dgm:pt>
    <dgm:pt modelId="{5717893E-48FB-4FF8-BB8E-F8290960E969}">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三下</a:t>
          </a:r>
          <a:endParaRPr lang="zh-TW" altLang="en-US" dirty="0">
            <a:latin typeface="標楷體" pitchFamily="65" charset="-120"/>
            <a:ea typeface="標楷體" pitchFamily="65" charset="-120"/>
          </a:endParaRPr>
        </a:p>
      </dgm:t>
    </dgm:pt>
    <dgm:pt modelId="{B7F89D3E-F8A2-4AFC-8065-9F3E8FD06582}" type="parTrans" cxnId="{34ED6382-F23F-4FEE-BC4C-710FEEC04E5A}">
      <dgm:prSet/>
      <dgm:spPr/>
      <dgm:t>
        <a:bodyPr/>
        <a:lstStyle/>
        <a:p>
          <a:endParaRPr lang="zh-TW" altLang="en-US">
            <a:latin typeface="標楷體" pitchFamily="65" charset="-120"/>
            <a:ea typeface="標楷體" pitchFamily="65" charset="-120"/>
          </a:endParaRPr>
        </a:p>
      </dgm:t>
    </dgm:pt>
    <dgm:pt modelId="{E5748227-728A-42A5-A2DF-CED92BBB5C4B}" type="sibTrans" cxnId="{34ED6382-F23F-4FEE-BC4C-710FEEC04E5A}">
      <dgm:prSet/>
      <dgm:spPr/>
      <dgm:t>
        <a:bodyPr/>
        <a:lstStyle/>
        <a:p>
          <a:endParaRPr lang="zh-TW" altLang="en-US">
            <a:latin typeface="標楷體" pitchFamily="65" charset="-120"/>
            <a:ea typeface="標楷體" pitchFamily="65" charset="-120"/>
          </a:endParaRPr>
        </a:p>
      </dgm:t>
    </dgm:pt>
    <dgm:pt modelId="{DD2007B0-9EFE-4A61-97DD-3432A066721C}">
      <dgm:prSet phldrT="[文字]" custT="1"/>
      <dgm:spPr/>
      <dgm:t>
        <a:bodyPr/>
        <a:lstStyle/>
        <a:p>
          <a:r>
            <a:rPr lang="zh-TW" altLang="en-US" sz="3000" b="1" dirty="0" smtClean="0">
              <a:solidFill>
                <a:srgbClr val="000000"/>
              </a:solidFill>
              <a:latin typeface="標楷體" pitchFamily="65" charset="-120"/>
              <a:ea typeface="標楷體" pitchFamily="65" charset="-120"/>
            </a:rPr>
            <a:t>刪除不重要</a:t>
          </a:r>
          <a:r>
            <a:rPr lang="en-US" altLang="zh-TW" sz="3000" b="1" dirty="0" smtClean="0">
              <a:solidFill>
                <a:srgbClr val="000000"/>
              </a:solidFill>
              <a:latin typeface="標楷體" pitchFamily="65" charset="-120"/>
              <a:ea typeface="標楷體" pitchFamily="65" charset="-120"/>
            </a:rPr>
            <a:t>/</a:t>
          </a:r>
          <a:r>
            <a:rPr lang="zh-TW" altLang="en-US" sz="3000" b="1" dirty="0" smtClean="0">
              <a:solidFill>
                <a:srgbClr val="000000"/>
              </a:solidFill>
              <a:latin typeface="標楷體" pitchFamily="65" charset="-120"/>
              <a:ea typeface="標楷體" pitchFamily="65" charset="-120"/>
            </a:rPr>
            <a:t>歸納</a:t>
          </a:r>
          <a:r>
            <a:rPr lang="en-US" altLang="zh-TW" sz="3000" b="1" dirty="0" smtClean="0">
              <a:solidFill>
                <a:srgbClr val="000000"/>
              </a:solidFill>
              <a:latin typeface="標楷體" pitchFamily="65" charset="-120"/>
              <a:ea typeface="標楷體" pitchFamily="65" charset="-120"/>
            </a:rPr>
            <a:t>/</a:t>
          </a:r>
          <a:r>
            <a:rPr lang="zh-TW" altLang="en-US" sz="3000" b="1" dirty="0" smtClean="0">
              <a:solidFill>
                <a:srgbClr val="000000"/>
              </a:solidFill>
              <a:latin typeface="標楷體" pitchFamily="65" charset="-120"/>
              <a:ea typeface="標楷體" pitchFamily="65" charset="-120"/>
            </a:rPr>
            <a:t>段落大意</a:t>
          </a:r>
          <a:endParaRPr lang="zh-TW" altLang="en-US" sz="3000" b="1" dirty="0">
            <a:solidFill>
              <a:srgbClr val="000000"/>
            </a:solidFill>
            <a:latin typeface="標楷體" pitchFamily="65" charset="-120"/>
            <a:ea typeface="標楷體" pitchFamily="65" charset="-120"/>
          </a:endParaRPr>
        </a:p>
      </dgm:t>
    </dgm:pt>
    <dgm:pt modelId="{F98C5947-FD99-4FDF-867D-9AF50C6A4524}" type="parTrans" cxnId="{B1FBCE66-AD45-4C59-8BBA-0B6E5311FD91}">
      <dgm:prSet/>
      <dgm:spPr/>
      <dgm:t>
        <a:bodyPr/>
        <a:lstStyle/>
        <a:p>
          <a:endParaRPr lang="zh-TW" altLang="en-US">
            <a:latin typeface="標楷體" pitchFamily="65" charset="-120"/>
            <a:ea typeface="標楷體" pitchFamily="65" charset="-120"/>
          </a:endParaRPr>
        </a:p>
      </dgm:t>
    </dgm:pt>
    <dgm:pt modelId="{512CDBFD-5FDF-42FB-85A1-34D07ED6BDA1}" type="sibTrans" cxnId="{B1FBCE66-AD45-4C59-8BBA-0B6E5311FD91}">
      <dgm:prSet/>
      <dgm:spPr/>
      <dgm:t>
        <a:bodyPr/>
        <a:lstStyle/>
        <a:p>
          <a:endParaRPr lang="zh-TW" altLang="en-US">
            <a:latin typeface="標楷體" pitchFamily="65" charset="-120"/>
            <a:ea typeface="標楷體" pitchFamily="65" charset="-120"/>
          </a:endParaRPr>
        </a:p>
      </dgm:t>
    </dgm:pt>
    <dgm:pt modelId="{A38195E6-A2FA-4D6C-873D-B38D596B82F0}">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四上</a:t>
          </a:r>
          <a:endParaRPr lang="zh-TW" altLang="en-US" dirty="0">
            <a:latin typeface="標楷體" pitchFamily="65" charset="-120"/>
            <a:ea typeface="標楷體" pitchFamily="65" charset="-120"/>
          </a:endParaRPr>
        </a:p>
      </dgm:t>
    </dgm:pt>
    <dgm:pt modelId="{32BC5830-073C-42CE-8900-7D03A096998F}" type="parTrans" cxnId="{CDD0C66C-52D0-495F-9034-91B06293B649}">
      <dgm:prSet/>
      <dgm:spPr/>
      <dgm:t>
        <a:bodyPr/>
        <a:lstStyle/>
        <a:p>
          <a:endParaRPr lang="zh-TW" altLang="en-US">
            <a:latin typeface="標楷體" pitchFamily="65" charset="-120"/>
            <a:ea typeface="標楷體" pitchFamily="65" charset="-120"/>
          </a:endParaRPr>
        </a:p>
      </dgm:t>
    </dgm:pt>
    <dgm:pt modelId="{83B73B22-8548-45D7-BF45-08C6B16ABE27}" type="sibTrans" cxnId="{CDD0C66C-52D0-495F-9034-91B06293B649}">
      <dgm:prSet/>
      <dgm:spPr/>
      <dgm:t>
        <a:bodyPr/>
        <a:lstStyle/>
        <a:p>
          <a:endParaRPr lang="zh-TW" altLang="en-US">
            <a:latin typeface="標楷體" pitchFamily="65" charset="-120"/>
            <a:ea typeface="標楷體" pitchFamily="65" charset="-120"/>
          </a:endParaRPr>
        </a:p>
      </dgm:t>
    </dgm:pt>
    <dgm:pt modelId="{7EE715D3-C761-472C-8280-7317328B2295}">
      <dgm:prSet phldrT="[文字]" custT="1"/>
      <dgm:spPr/>
      <dgm:t>
        <a:bodyPr/>
        <a:lstStyle/>
        <a:p>
          <a:r>
            <a:rPr lang="zh-TW" altLang="en-US" sz="2800" b="1" dirty="0" smtClean="0">
              <a:solidFill>
                <a:srgbClr val="000000"/>
              </a:solidFill>
              <a:latin typeface="標楷體" pitchFamily="65" charset="-120"/>
              <a:ea typeface="標楷體" pitchFamily="65" charset="-120"/>
            </a:rPr>
            <a:t>歸納</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找出主題句</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全文大意</a:t>
          </a:r>
          <a:endParaRPr lang="zh-TW" altLang="en-US" sz="2800" b="1" dirty="0">
            <a:solidFill>
              <a:srgbClr val="000000"/>
            </a:solidFill>
            <a:latin typeface="標楷體" pitchFamily="65" charset="-120"/>
            <a:ea typeface="標楷體" pitchFamily="65" charset="-120"/>
          </a:endParaRPr>
        </a:p>
      </dgm:t>
    </dgm:pt>
    <dgm:pt modelId="{E46897E7-772F-43BE-B9CC-3FC79B29CB8F}" type="parTrans" cxnId="{D6D1DF4A-DD01-4ECE-BE49-942389E40872}">
      <dgm:prSet/>
      <dgm:spPr/>
      <dgm:t>
        <a:bodyPr/>
        <a:lstStyle/>
        <a:p>
          <a:endParaRPr lang="zh-TW" altLang="en-US">
            <a:latin typeface="標楷體" pitchFamily="65" charset="-120"/>
            <a:ea typeface="標楷體" pitchFamily="65" charset="-120"/>
          </a:endParaRPr>
        </a:p>
      </dgm:t>
    </dgm:pt>
    <dgm:pt modelId="{4B48DD1A-F70C-401C-AE9B-8BE57341C19D}" type="sibTrans" cxnId="{D6D1DF4A-DD01-4ECE-BE49-942389E40872}">
      <dgm:prSet/>
      <dgm:spPr/>
      <dgm:t>
        <a:bodyPr/>
        <a:lstStyle/>
        <a:p>
          <a:endParaRPr lang="zh-TW" altLang="en-US">
            <a:latin typeface="標楷體" pitchFamily="65" charset="-120"/>
            <a:ea typeface="標楷體" pitchFamily="65" charset="-120"/>
          </a:endParaRPr>
        </a:p>
      </dgm:t>
    </dgm:pt>
    <dgm:pt modelId="{41185DEA-8C6F-4A30-B897-B1F209822A11}">
      <dgm:prSet phldrT="[文字]" custT="1"/>
      <dgm:spPr/>
      <dgm:t>
        <a:bodyPr/>
        <a:lstStyle/>
        <a:p>
          <a:r>
            <a:rPr lang="zh-TW" altLang="en-US" sz="2800" b="1" dirty="0" smtClean="0">
              <a:solidFill>
                <a:srgbClr val="000000"/>
              </a:solidFill>
              <a:latin typeface="標楷體" pitchFamily="65" charset="-120"/>
              <a:ea typeface="標楷體" pitchFamily="65" charset="-120"/>
            </a:rPr>
            <a:t>大意品質評定</a:t>
          </a:r>
          <a:endParaRPr lang="zh-TW" altLang="en-US" sz="2800" b="1" dirty="0">
            <a:solidFill>
              <a:srgbClr val="000000"/>
            </a:solidFill>
            <a:latin typeface="標楷體" pitchFamily="65" charset="-120"/>
            <a:ea typeface="標楷體" pitchFamily="65" charset="-120"/>
          </a:endParaRPr>
        </a:p>
      </dgm:t>
    </dgm:pt>
    <dgm:pt modelId="{85CBB20B-1EFD-46DE-B387-436E432D7880}" type="parTrans" cxnId="{A5247C6A-F481-4023-91BC-F440765C3096}">
      <dgm:prSet/>
      <dgm:spPr/>
      <dgm:t>
        <a:bodyPr/>
        <a:lstStyle/>
        <a:p>
          <a:endParaRPr lang="zh-TW" altLang="en-US">
            <a:latin typeface="標楷體" pitchFamily="65" charset="-120"/>
            <a:ea typeface="標楷體" pitchFamily="65" charset="-120"/>
          </a:endParaRPr>
        </a:p>
      </dgm:t>
    </dgm:pt>
    <dgm:pt modelId="{09A073EE-98F6-4721-A191-397852C7B347}" type="sibTrans" cxnId="{A5247C6A-F481-4023-91BC-F440765C3096}">
      <dgm:prSet/>
      <dgm:spPr/>
      <dgm:t>
        <a:bodyPr/>
        <a:lstStyle/>
        <a:p>
          <a:endParaRPr lang="zh-TW" altLang="en-US">
            <a:latin typeface="標楷體" pitchFamily="65" charset="-120"/>
            <a:ea typeface="標楷體" pitchFamily="65" charset="-120"/>
          </a:endParaRPr>
        </a:p>
      </dgm:t>
    </dgm:pt>
    <dgm:pt modelId="{AE05E38A-80C6-4C8C-BE3E-0B7A621EED74}">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四下</a:t>
          </a:r>
          <a:endParaRPr lang="zh-TW" altLang="en-US" dirty="0">
            <a:latin typeface="標楷體" pitchFamily="65" charset="-120"/>
            <a:ea typeface="標楷體" pitchFamily="65" charset="-120"/>
          </a:endParaRPr>
        </a:p>
      </dgm:t>
    </dgm:pt>
    <dgm:pt modelId="{47171FC0-E636-4603-85A9-D3E64CA25F9E}" type="parTrans" cxnId="{8FCE7F4D-616E-446A-8C48-C958BBDFCCC4}">
      <dgm:prSet/>
      <dgm:spPr/>
      <dgm:t>
        <a:bodyPr/>
        <a:lstStyle/>
        <a:p>
          <a:endParaRPr lang="zh-TW" altLang="en-US">
            <a:latin typeface="標楷體" pitchFamily="65" charset="-120"/>
            <a:ea typeface="標楷體" pitchFamily="65" charset="-120"/>
          </a:endParaRPr>
        </a:p>
      </dgm:t>
    </dgm:pt>
    <dgm:pt modelId="{C9B5622E-EE91-4661-B640-A0ACC5CF3DEF}" type="sibTrans" cxnId="{8FCE7F4D-616E-446A-8C48-C958BBDFCCC4}">
      <dgm:prSet/>
      <dgm:spPr/>
      <dgm:t>
        <a:bodyPr/>
        <a:lstStyle/>
        <a:p>
          <a:endParaRPr lang="zh-TW" altLang="en-US">
            <a:latin typeface="標楷體" pitchFamily="65" charset="-120"/>
            <a:ea typeface="標楷體" pitchFamily="65" charset="-120"/>
          </a:endParaRPr>
        </a:p>
      </dgm:t>
    </dgm:pt>
    <dgm:pt modelId="{A3B6CB17-E770-4B30-9FF5-C8822BCD8B0E}">
      <dgm:prSet phldrT="[文字]" custT="1"/>
      <dgm:spPr/>
      <dgm:t>
        <a:bodyPr/>
        <a:lstStyle/>
        <a:p>
          <a:r>
            <a:rPr lang="zh-TW" altLang="en-US" sz="2800" b="1" dirty="0" smtClean="0">
              <a:solidFill>
                <a:srgbClr val="000000"/>
              </a:solidFill>
              <a:latin typeface="標楷體" pitchFamily="65" charset="-120"/>
              <a:ea typeface="標楷體" pitchFamily="65" charset="-120"/>
            </a:rPr>
            <a:t>歸納</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找出主題句</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全文大意</a:t>
          </a:r>
          <a:endParaRPr lang="zh-TW" altLang="en-US" sz="2800" b="1" dirty="0">
            <a:solidFill>
              <a:srgbClr val="000000"/>
            </a:solidFill>
            <a:latin typeface="標楷體" pitchFamily="65" charset="-120"/>
            <a:ea typeface="標楷體" pitchFamily="65" charset="-120"/>
          </a:endParaRPr>
        </a:p>
      </dgm:t>
    </dgm:pt>
    <dgm:pt modelId="{F381E7F8-BF04-476B-A9BA-6D79872F7406}" type="sibTrans" cxnId="{96E199B0-F616-4ECA-8105-8FB4D0437665}">
      <dgm:prSet/>
      <dgm:spPr/>
      <dgm:t>
        <a:bodyPr/>
        <a:lstStyle/>
        <a:p>
          <a:endParaRPr lang="zh-TW" altLang="en-US">
            <a:latin typeface="標楷體" pitchFamily="65" charset="-120"/>
            <a:ea typeface="標楷體" pitchFamily="65" charset="-120"/>
          </a:endParaRPr>
        </a:p>
      </dgm:t>
    </dgm:pt>
    <dgm:pt modelId="{F836B7B6-6A34-4C1D-994E-A74CC6F7A34E}" type="parTrans" cxnId="{96E199B0-F616-4ECA-8105-8FB4D0437665}">
      <dgm:prSet/>
      <dgm:spPr/>
      <dgm:t>
        <a:bodyPr/>
        <a:lstStyle/>
        <a:p>
          <a:endParaRPr lang="zh-TW" altLang="en-US">
            <a:latin typeface="標楷體" pitchFamily="65" charset="-120"/>
            <a:ea typeface="標楷體" pitchFamily="65" charset="-120"/>
          </a:endParaRPr>
        </a:p>
      </dgm:t>
    </dgm:pt>
    <dgm:pt modelId="{DF481E05-27B1-4076-80CB-A3738BD1212E}">
      <dgm:prSet phldrT="[文字]" custT="1"/>
      <dgm:spPr/>
      <dgm:t>
        <a:bodyPr/>
        <a:lstStyle/>
        <a:p>
          <a:r>
            <a:rPr lang="zh-TW" altLang="en-US" sz="2800" b="1" dirty="0" smtClean="0">
              <a:solidFill>
                <a:srgbClr val="000000"/>
              </a:solidFill>
              <a:latin typeface="標楷體" pitchFamily="65" charset="-120"/>
              <a:ea typeface="標楷體" pitchFamily="65" charset="-120"/>
            </a:rPr>
            <a:t>大意品質評定</a:t>
          </a:r>
          <a:endParaRPr lang="zh-TW" altLang="en-US" sz="2800" b="1" dirty="0">
            <a:solidFill>
              <a:srgbClr val="000000"/>
            </a:solidFill>
            <a:latin typeface="標楷體" pitchFamily="65" charset="-120"/>
            <a:ea typeface="標楷體" pitchFamily="65" charset="-120"/>
          </a:endParaRPr>
        </a:p>
      </dgm:t>
    </dgm:pt>
    <dgm:pt modelId="{7564F880-93AF-45C5-86B3-EBA2AC55AD25}" type="parTrans" cxnId="{D1C02BDE-08ED-4AE2-B46C-5B045C4E2DD9}">
      <dgm:prSet/>
      <dgm:spPr/>
      <dgm:t>
        <a:bodyPr/>
        <a:lstStyle/>
        <a:p>
          <a:endParaRPr lang="zh-TW" altLang="en-US"/>
        </a:p>
      </dgm:t>
    </dgm:pt>
    <dgm:pt modelId="{EC1C3061-A9CF-4EC1-8697-40017AF07916}" type="sibTrans" cxnId="{D1C02BDE-08ED-4AE2-B46C-5B045C4E2DD9}">
      <dgm:prSet/>
      <dgm:spPr/>
      <dgm:t>
        <a:bodyPr/>
        <a:lstStyle/>
        <a:p>
          <a:endParaRPr lang="zh-TW" altLang="en-US"/>
        </a:p>
      </dgm:t>
    </dgm:pt>
    <dgm:pt modelId="{221B6A6E-9567-4839-A6D1-8C27E6C41573}" type="pres">
      <dgm:prSet presAssocID="{6020604A-FF57-4AA1-8EC5-FAF2315AEDAF}" presName="Name0" presStyleCnt="0">
        <dgm:presLayoutVars>
          <dgm:dir/>
          <dgm:animLvl val="lvl"/>
          <dgm:resizeHandles val="exact"/>
        </dgm:presLayoutVars>
      </dgm:prSet>
      <dgm:spPr/>
      <dgm:t>
        <a:bodyPr/>
        <a:lstStyle/>
        <a:p>
          <a:endParaRPr lang="zh-TW" altLang="en-US"/>
        </a:p>
      </dgm:t>
    </dgm:pt>
    <dgm:pt modelId="{A6EFD534-AE23-47E9-9E87-4F34793B81E7}" type="pres">
      <dgm:prSet presAssocID="{F83935D7-EF23-48B2-B813-0BBBC86A8F06}" presName="linNode" presStyleCnt="0"/>
      <dgm:spPr/>
    </dgm:pt>
    <dgm:pt modelId="{FC455BAE-928F-4975-9A8E-0855CEEB972A}" type="pres">
      <dgm:prSet presAssocID="{F83935D7-EF23-48B2-B813-0BBBC86A8F06}" presName="parentText" presStyleLbl="node1" presStyleIdx="0" presStyleCnt="4" custScaleX="64828">
        <dgm:presLayoutVars>
          <dgm:chMax val="1"/>
          <dgm:bulletEnabled val="1"/>
        </dgm:presLayoutVars>
      </dgm:prSet>
      <dgm:spPr/>
      <dgm:t>
        <a:bodyPr/>
        <a:lstStyle/>
        <a:p>
          <a:endParaRPr lang="zh-TW" altLang="en-US"/>
        </a:p>
      </dgm:t>
    </dgm:pt>
    <dgm:pt modelId="{59A5A211-63C2-403E-822E-B2746B8BA5F4}" type="pres">
      <dgm:prSet presAssocID="{F83935D7-EF23-48B2-B813-0BBBC86A8F06}" presName="descendantText" presStyleLbl="alignAccFollowNode1" presStyleIdx="0" presStyleCnt="4">
        <dgm:presLayoutVars>
          <dgm:bulletEnabled val="1"/>
        </dgm:presLayoutVars>
      </dgm:prSet>
      <dgm:spPr/>
      <dgm:t>
        <a:bodyPr/>
        <a:lstStyle/>
        <a:p>
          <a:endParaRPr lang="zh-TW" altLang="en-US"/>
        </a:p>
      </dgm:t>
    </dgm:pt>
    <dgm:pt modelId="{4242D889-B558-45E2-915A-FD4B0E9DC5AE}" type="pres">
      <dgm:prSet presAssocID="{36BE466B-493C-440A-95F8-08AB173DDBCB}" presName="sp" presStyleCnt="0"/>
      <dgm:spPr/>
    </dgm:pt>
    <dgm:pt modelId="{FB9FD803-C149-491D-A86A-933AC63BFF71}" type="pres">
      <dgm:prSet presAssocID="{5717893E-48FB-4FF8-BB8E-F8290960E969}" presName="linNode" presStyleCnt="0"/>
      <dgm:spPr/>
    </dgm:pt>
    <dgm:pt modelId="{47CF9938-A310-4D95-B983-B60A300E9C0C}" type="pres">
      <dgm:prSet presAssocID="{5717893E-48FB-4FF8-BB8E-F8290960E969}" presName="parentText" presStyleLbl="node1" presStyleIdx="1" presStyleCnt="4" custScaleX="64828">
        <dgm:presLayoutVars>
          <dgm:chMax val="1"/>
          <dgm:bulletEnabled val="1"/>
        </dgm:presLayoutVars>
      </dgm:prSet>
      <dgm:spPr/>
      <dgm:t>
        <a:bodyPr/>
        <a:lstStyle/>
        <a:p>
          <a:endParaRPr lang="zh-TW" altLang="en-US"/>
        </a:p>
      </dgm:t>
    </dgm:pt>
    <dgm:pt modelId="{AC9CBDD4-857C-48E8-9150-32C1B8B8D2E6}" type="pres">
      <dgm:prSet presAssocID="{5717893E-48FB-4FF8-BB8E-F8290960E969}" presName="descendantText" presStyleLbl="alignAccFollowNode1" presStyleIdx="1" presStyleCnt="4">
        <dgm:presLayoutVars>
          <dgm:bulletEnabled val="1"/>
        </dgm:presLayoutVars>
      </dgm:prSet>
      <dgm:spPr/>
      <dgm:t>
        <a:bodyPr/>
        <a:lstStyle/>
        <a:p>
          <a:endParaRPr lang="zh-TW" altLang="en-US"/>
        </a:p>
      </dgm:t>
    </dgm:pt>
    <dgm:pt modelId="{9095D111-CAB5-49F1-93A1-88D6A2BFEF88}" type="pres">
      <dgm:prSet presAssocID="{E5748227-728A-42A5-A2DF-CED92BBB5C4B}" presName="sp" presStyleCnt="0"/>
      <dgm:spPr/>
    </dgm:pt>
    <dgm:pt modelId="{AB998AEC-5B8C-436F-8878-C5D91D89EC62}" type="pres">
      <dgm:prSet presAssocID="{A38195E6-A2FA-4D6C-873D-B38D596B82F0}" presName="linNode" presStyleCnt="0"/>
      <dgm:spPr/>
    </dgm:pt>
    <dgm:pt modelId="{471EA60A-4999-448E-BF5C-24ECFB5D7854}" type="pres">
      <dgm:prSet presAssocID="{A38195E6-A2FA-4D6C-873D-B38D596B82F0}" presName="parentText" presStyleLbl="node1" presStyleIdx="2" presStyleCnt="4" custScaleX="64828">
        <dgm:presLayoutVars>
          <dgm:chMax val="1"/>
          <dgm:bulletEnabled val="1"/>
        </dgm:presLayoutVars>
      </dgm:prSet>
      <dgm:spPr/>
      <dgm:t>
        <a:bodyPr/>
        <a:lstStyle/>
        <a:p>
          <a:endParaRPr lang="zh-TW" altLang="en-US"/>
        </a:p>
      </dgm:t>
    </dgm:pt>
    <dgm:pt modelId="{B2501B95-2B6E-47E5-8B16-4ECCAE2048A2}" type="pres">
      <dgm:prSet presAssocID="{A38195E6-A2FA-4D6C-873D-B38D596B82F0}" presName="descendantText" presStyleLbl="alignAccFollowNode1" presStyleIdx="2" presStyleCnt="4" custLinFactNeighborX="2203">
        <dgm:presLayoutVars>
          <dgm:bulletEnabled val="1"/>
        </dgm:presLayoutVars>
      </dgm:prSet>
      <dgm:spPr/>
      <dgm:t>
        <a:bodyPr/>
        <a:lstStyle/>
        <a:p>
          <a:endParaRPr lang="zh-TW" altLang="en-US"/>
        </a:p>
      </dgm:t>
    </dgm:pt>
    <dgm:pt modelId="{216ABEFD-BA82-4D22-8C00-297233DA49DE}" type="pres">
      <dgm:prSet presAssocID="{83B73B22-8548-45D7-BF45-08C6B16ABE27}" presName="sp" presStyleCnt="0"/>
      <dgm:spPr/>
    </dgm:pt>
    <dgm:pt modelId="{DD7A780E-D640-45FE-90B2-6CDFAFF687D5}" type="pres">
      <dgm:prSet presAssocID="{AE05E38A-80C6-4C8C-BE3E-0B7A621EED74}" presName="linNode" presStyleCnt="0"/>
      <dgm:spPr/>
    </dgm:pt>
    <dgm:pt modelId="{65E54AC9-3481-4049-9138-FE126EAA008A}" type="pres">
      <dgm:prSet presAssocID="{AE05E38A-80C6-4C8C-BE3E-0B7A621EED74}" presName="parentText" presStyleLbl="node1" presStyleIdx="3" presStyleCnt="4" custScaleX="64828">
        <dgm:presLayoutVars>
          <dgm:chMax val="1"/>
          <dgm:bulletEnabled val="1"/>
        </dgm:presLayoutVars>
      </dgm:prSet>
      <dgm:spPr/>
      <dgm:t>
        <a:bodyPr/>
        <a:lstStyle/>
        <a:p>
          <a:endParaRPr lang="zh-TW" altLang="en-US"/>
        </a:p>
      </dgm:t>
    </dgm:pt>
    <dgm:pt modelId="{871ABB7F-C952-4DBC-989E-96393D8EDD02}" type="pres">
      <dgm:prSet presAssocID="{AE05E38A-80C6-4C8C-BE3E-0B7A621EED74}" presName="descendantText" presStyleLbl="alignAccFollowNode1" presStyleIdx="3" presStyleCnt="4" custLinFactNeighborX="2203">
        <dgm:presLayoutVars>
          <dgm:bulletEnabled val="1"/>
        </dgm:presLayoutVars>
      </dgm:prSet>
      <dgm:spPr/>
      <dgm:t>
        <a:bodyPr/>
        <a:lstStyle/>
        <a:p>
          <a:endParaRPr lang="zh-TW" altLang="en-US"/>
        </a:p>
      </dgm:t>
    </dgm:pt>
  </dgm:ptLst>
  <dgm:cxnLst>
    <dgm:cxn modelId="{96E199B0-F616-4ECA-8105-8FB4D0437665}" srcId="{AE05E38A-80C6-4C8C-BE3E-0B7A621EED74}" destId="{A3B6CB17-E770-4B30-9FF5-C8822BCD8B0E}" srcOrd="0" destOrd="0" parTransId="{F836B7B6-6A34-4C1D-994E-A74CC6F7A34E}" sibTransId="{F381E7F8-BF04-476B-A9BA-6D79872F7406}"/>
    <dgm:cxn modelId="{CE3FA5DD-FA79-49A6-BF03-72F68AA1FC3B}" type="presOf" srcId="{A38195E6-A2FA-4D6C-873D-B38D596B82F0}" destId="{471EA60A-4999-448E-BF5C-24ECFB5D7854}" srcOrd="0" destOrd="0" presId="urn:microsoft.com/office/officeart/2005/8/layout/vList5"/>
    <dgm:cxn modelId="{A3FF1AD2-4D3A-4DA6-8652-B6DEDD0F1029}" type="presOf" srcId="{6020604A-FF57-4AA1-8EC5-FAF2315AEDAF}" destId="{221B6A6E-9567-4839-A6D1-8C27E6C41573}" srcOrd="0" destOrd="0" presId="urn:microsoft.com/office/officeart/2005/8/layout/vList5"/>
    <dgm:cxn modelId="{D3E43341-2B08-4B4F-A58F-4BDAA6EFD968}" type="presOf" srcId="{41185DEA-8C6F-4A30-B897-B1F209822A11}" destId="{B2501B95-2B6E-47E5-8B16-4ECCAE2048A2}" srcOrd="0" destOrd="1" presId="urn:microsoft.com/office/officeart/2005/8/layout/vList5"/>
    <dgm:cxn modelId="{D1C02BDE-08ED-4AE2-B46C-5B045C4E2DD9}" srcId="{AE05E38A-80C6-4C8C-BE3E-0B7A621EED74}" destId="{DF481E05-27B1-4076-80CB-A3738BD1212E}" srcOrd="1" destOrd="0" parTransId="{7564F880-93AF-45C5-86B3-EBA2AC55AD25}" sibTransId="{EC1C3061-A9CF-4EC1-8697-40017AF07916}"/>
    <dgm:cxn modelId="{5166BF9C-B4B0-4CF7-8B83-F06FC536CA61}" type="presOf" srcId="{5717893E-48FB-4FF8-BB8E-F8290960E969}" destId="{47CF9938-A310-4D95-B983-B60A300E9C0C}" srcOrd="0" destOrd="0" presId="urn:microsoft.com/office/officeart/2005/8/layout/vList5"/>
    <dgm:cxn modelId="{B1FBCE66-AD45-4C59-8BBA-0B6E5311FD91}" srcId="{5717893E-48FB-4FF8-BB8E-F8290960E969}" destId="{DD2007B0-9EFE-4A61-97DD-3432A066721C}" srcOrd="0" destOrd="0" parTransId="{F98C5947-FD99-4FDF-867D-9AF50C6A4524}" sibTransId="{512CDBFD-5FDF-42FB-85A1-34D07ED6BDA1}"/>
    <dgm:cxn modelId="{5FF0EE74-9816-4BEF-8077-3A7E29CD8C38}" type="presOf" srcId="{DF481E05-27B1-4076-80CB-A3738BD1212E}" destId="{871ABB7F-C952-4DBC-989E-96393D8EDD02}" srcOrd="0" destOrd="1" presId="urn:microsoft.com/office/officeart/2005/8/layout/vList5"/>
    <dgm:cxn modelId="{A480BCF2-05DF-4317-84DC-48E107FDAC16}" type="presOf" srcId="{DD2007B0-9EFE-4A61-97DD-3432A066721C}" destId="{AC9CBDD4-857C-48E8-9150-32C1B8B8D2E6}" srcOrd="0" destOrd="0" presId="urn:microsoft.com/office/officeart/2005/8/layout/vList5"/>
    <dgm:cxn modelId="{6CAC79AC-C2B7-4CDC-A32A-96BDB4711122}" srcId="{6020604A-FF57-4AA1-8EC5-FAF2315AEDAF}" destId="{F83935D7-EF23-48B2-B813-0BBBC86A8F06}" srcOrd="0" destOrd="0" parTransId="{8D52E79A-1002-4DC2-8730-956A854A87FB}" sibTransId="{36BE466B-493C-440A-95F8-08AB173DDBCB}"/>
    <dgm:cxn modelId="{A5247C6A-F481-4023-91BC-F440765C3096}" srcId="{A38195E6-A2FA-4D6C-873D-B38D596B82F0}" destId="{41185DEA-8C6F-4A30-B897-B1F209822A11}" srcOrd="1" destOrd="0" parTransId="{85CBB20B-1EFD-46DE-B387-436E432D7880}" sibTransId="{09A073EE-98F6-4721-A191-397852C7B347}"/>
    <dgm:cxn modelId="{2C623276-D227-4086-8324-078417C48679}" type="presOf" srcId="{A3B6CB17-E770-4B30-9FF5-C8822BCD8B0E}" destId="{871ABB7F-C952-4DBC-989E-96393D8EDD02}" srcOrd="0" destOrd="0" presId="urn:microsoft.com/office/officeart/2005/8/layout/vList5"/>
    <dgm:cxn modelId="{8A14BC55-F421-4FF7-B273-CF455767DDC3}" type="presOf" srcId="{7EE715D3-C761-472C-8280-7317328B2295}" destId="{B2501B95-2B6E-47E5-8B16-4ECCAE2048A2}" srcOrd="0" destOrd="0" presId="urn:microsoft.com/office/officeart/2005/8/layout/vList5"/>
    <dgm:cxn modelId="{8FCE7F4D-616E-446A-8C48-C958BBDFCCC4}" srcId="{6020604A-FF57-4AA1-8EC5-FAF2315AEDAF}" destId="{AE05E38A-80C6-4C8C-BE3E-0B7A621EED74}" srcOrd="3" destOrd="0" parTransId="{47171FC0-E636-4603-85A9-D3E64CA25F9E}" sibTransId="{C9B5622E-EE91-4661-B640-A0ACC5CF3DEF}"/>
    <dgm:cxn modelId="{CDD0C66C-52D0-495F-9034-91B06293B649}" srcId="{6020604A-FF57-4AA1-8EC5-FAF2315AEDAF}" destId="{A38195E6-A2FA-4D6C-873D-B38D596B82F0}" srcOrd="2" destOrd="0" parTransId="{32BC5830-073C-42CE-8900-7D03A096998F}" sibTransId="{83B73B22-8548-45D7-BF45-08C6B16ABE27}"/>
    <dgm:cxn modelId="{3554F90D-B801-4BD6-9C19-6648931BE420}" srcId="{F83935D7-EF23-48B2-B813-0BBBC86A8F06}" destId="{67791892-C6C1-4FC3-83D4-AE4C4B1B1E27}" srcOrd="0" destOrd="0" parTransId="{1DC3B4E6-DFF9-45AC-8C49-295E159F4B20}" sibTransId="{DACE3260-0E1F-4CF0-B2B2-EDE6AF43C8D5}"/>
    <dgm:cxn modelId="{567917C5-B304-4BCA-B971-39BF7717F744}" type="presOf" srcId="{F83935D7-EF23-48B2-B813-0BBBC86A8F06}" destId="{FC455BAE-928F-4975-9A8E-0855CEEB972A}" srcOrd="0" destOrd="0" presId="urn:microsoft.com/office/officeart/2005/8/layout/vList5"/>
    <dgm:cxn modelId="{34ED6382-F23F-4FEE-BC4C-710FEEC04E5A}" srcId="{6020604A-FF57-4AA1-8EC5-FAF2315AEDAF}" destId="{5717893E-48FB-4FF8-BB8E-F8290960E969}" srcOrd="1" destOrd="0" parTransId="{B7F89D3E-F8A2-4AFC-8065-9F3E8FD06582}" sibTransId="{E5748227-728A-42A5-A2DF-CED92BBB5C4B}"/>
    <dgm:cxn modelId="{90AE2D40-D839-416E-8210-6D22AD292CBA}" type="presOf" srcId="{AE05E38A-80C6-4C8C-BE3E-0B7A621EED74}" destId="{65E54AC9-3481-4049-9138-FE126EAA008A}" srcOrd="0" destOrd="0" presId="urn:microsoft.com/office/officeart/2005/8/layout/vList5"/>
    <dgm:cxn modelId="{1E4C813F-0EE5-4239-9D94-7FA013896CD3}" type="presOf" srcId="{67791892-C6C1-4FC3-83D4-AE4C4B1B1E27}" destId="{59A5A211-63C2-403E-822E-B2746B8BA5F4}" srcOrd="0" destOrd="0" presId="urn:microsoft.com/office/officeart/2005/8/layout/vList5"/>
    <dgm:cxn modelId="{D6D1DF4A-DD01-4ECE-BE49-942389E40872}" srcId="{A38195E6-A2FA-4D6C-873D-B38D596B82F0}" destId="{7EE715D3-C761-472C-8280-7317328B2295}" srcOrd="0" destOrd="0" parTransId="{E46897E7-772F-43BE-B9CC-3FC79B29CB8F}" sibTransId="{4B48DD1A-F70C-401C-AE9B-8BE57341C19D}"/>
    <dgm:cxn modelId="{D5671CDE-12A2-4888-847D-1B939ECA1A62}" type="presParOf" srcId="{221B6A6E-9567-4839-A6D1-8C27E6C41573}" destId="{A6EFD534-AE23-47E9-9E87-4F34793B81E7}" srcOrd="0" destOrd="0" presId="urn:microsoft.com/office/officeart/2005/8/layout/vList5"/>
    <dgm:cxn modelId="{2E8E162C-D51A-473D-9928-22A8725C9184}" type="presParOf" srcId="{A6EFD534-AE23-47E9-9E87-4F34793B81E7}" destId="{FC455BAE-928F-4975-9A8E-0855CEEB972A}" srcOrd="0" destOrd="0" presId="urn:microsoft.com/office/officeart/2005/8/layout/vList5"/>
    <dgm:cxn modelId="{7A328387-502D-4774-833D-D22BBA733775}" type="presParOf" srcId="{A6EFD534-AE23-47E9-9E87-4F34793B81E7}" destId="{59A5A211-63C2-403E-822E-B2746B8BA5F4}" srcOrd="1" destOrd="0" presId="urn:microsoft.com/office/officeart/2005/8/layout/vList5"/>
    <dgm:cxn modelId="{4A20D067-14E1-40FC-B680-B50C28BD7949}" type="presParOf" srcId="{221B6A6E-9567-4839-A6D1-8C27E6C41573}" destId="{4242D889-B558-45E2-915A-FD4B0E9DC5AE}" srcOrd="1" destOrd="0" presId="urn:microsoft.com/office/officeart/2005/8/layout/vList5"/>
    <dgm:cxn modelId="{EF3F2755-E660-452D-BE94-298BF253AF3D}" type="presParOf" srcId="{221B6A6E-9567-4839-A6D1-8C27E6C41573}" destId="{FB9FD803-C149-491D-A86A-933AC63BFF71}" srcOrd="2" destOrd="0" presId="urn:microsoft.com/office/officeart/2005/8/layout/vList5"/>
    <dgm:cxn modelId="{B938AA10-5A43-443D-865E-246BD9FB8C0B}" type="presParOf" srcId="{FB9FD803-C149-491D-A86A-933AC63BFF71}" destId="{47CF9938-A310-4D95-B983-B60A300E9C0C}" srcOrd="0" destOrd="0" presId="urn:microsoft.com/office/officeart/2005/8/layout/vList5"/>
    <dgm:cxn modelId="{47814031-B33F-472D-812B-7A2FBDDBEE8B}" type="presParOf" srcId="{FB9FD803-C149-491D-A86A-933AC63BFF71}" destId="{AC9CBDD4-857C-48E8-9150-32C1B8B8D2E6}" srcOrd="1" destOrd="0" presId="urn:microsoft.com/office/officeart/2005/8/layout/vList5"/>
    <dgm:cxn modelId="{F2578F93-18A6-41C8-93F8-72372AC3FE23}" type="presParOf" srcId="{221B6A6E-9567-4839-A6D1-8C27E6C41573}" destId="{9095D111-CAB5-49F1-93A1-88D6A2BFEF88}" srcOrd="3" destOrd="0" presId="urn:microsoft.com/office/officeart/2005/8/layout/vList5"/>
    <dgm:cxn modelId="{962A00AD-330D-4892-911B-ED0AE5691643}" type="presParOf" srcId="{221B6A6E-9567-4839-A6D1-8C27E6C41573}" destId="{AB998AEC-5B8C-436F-8878-C5D91D89EC62}" srcOrd="4" destOrd="0" presId="urn:microsoft.com/office/officeart/2005/8/layout/vList5"/>
    <dgm:cxn modelId="{E6F011D9-F437-4D6B-A572-797EC3355D3C}" type="presParOf" srcId="{AB998AEC-5B8C-436F-8878-C5D91D89EC62}" destId="{471EA60A-4999-448E-BF5C-24ECFB5D7854}" srcOrd="0" destOrd="0" presId="urn:microsoft.com/office/officeart/2005/8/layout/vList5"/>
    <dgm:cxn modelId="{B91E9624-D494-44AF-8634-C5C1FDB874C9}" type="presParOf" srcId="{AB998AEC-5B8C-436F-8878-C5D91D89EC62}" destId="{B2501B95-2B6E-47E5-8B16-4ECCAE2048A2}" srcOrd="1" destOrd="0" presId="urn:microsoft.com/office/officeart/2005/8/layout/vList5"/>
    <dgm:cxn modelId="{6A47E616-A53A-40E6-A24C-CFFA760AC200}" type="presParOf" srcId="{221B6A6E-9567-4839-A6D1-8C27E6C41573}" destId="{216ABEFD-BA82-4D22-8C00-297233DA49DE}" srcOrd="5" destOrd="0" presId="urn:microsoft.com/office/officeart/2005/8/layout/vList5"/>
    <dgm:cxn modelId="{87EADE7C-BD65-44DD-AAC1-727EE10738BB}" type="presParOf" srcId="{221B6A6E-9567-4839-A6D1-8C27E6C41573}" destId="{DD7A780E-D640-45FE-90B2-6CDFAFF687D5}" srcOrd="6" destOrd="0" presId="urn:microsoft.com/office/officeart/2005/8/layout/vList5"/>
    <dgm:cxn modelId="{A16E8EFA-8E0D-4C05-9821-69C3D7306901}" type="presParOf" srcId="{DD7A780E-D640-45FE-90B2-6CDFAFF687D5}" destId="{65E54AC9-3481-4049-9138-FE126EAA008A}" srcOrd="0" destOrd="0" presId="urn:microsoft.com/office/officeart/2005/8/layout/vList5"/>
    <dgm:cxn modelId="{559E8F2B-AFDD-42B2-AD4A-CD0327BE9B0F}" type="presParOf" srcId="{DD7A780E-D640-45FE-90B2-6CDFAFF687D5}" destId="{871ABB7F-C952-4DBC-989E-96393D8EDD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1B7346-8F3D-4729-931E-3A20B81CB5E5}" type="doc">
      <dgm:prSet loTypeId="urn:microsoft.com/office/officeart/2005/8/layout/process2" loCatId="process" qsTypeId="urn:microsoft.com/office/officeart/2005/8/quickstyle/simple1#2" qsCatId="simple" csTypeId="urn:microsoft.com/office/officeart/2005/8/colors/colorful5" csCatId="colorful" phldr="1"/>
      <dgm:spPr/>
    </dgm:pt>
    <dgm:pt modelId="{C8EF3B0D-CF4C-4E1F-814B-7DD905D1C1DC}">
      <dgm:prSet phldrT="[文字]" custT="1"/>
      <dgm:spPr/>
      <dgm:t>
        <a:bodyPr/>
        <a:lstStyle/>
        <a:p>
          <a:r>
            <a:rPr lang="zh-TW" altLang="en-US" sz="3200" b="1" dirty="0" smtClean="0">
              <a:solidFill>
                <a:srgbClr val="660033"/>
              </a:solidFill>
              <a:latin typeface="標楷體" pitchFamily="65" charset="-120"/>
              <a:ea typeface="標楷體" pitchFamily="65" charset="-120"/>
            </a:rPr>
            <a:t>成長的過程</a:t>
          </a:r>
          <a:endParaRPr lang="zh-TW" altLang="en-US" sz="3200" b="1" dirty="0">
            <a:solidFill>
              <a:srgbClr val="660033"/>
            </a:solidFill>
            <a:latin typeface="標楷體" pitchFamily="65" charset="-120"/>
            <a:ea typeface="標楷體" pitchFamily="65" charset="-120"/>
          </a:endParaRPr>
        </a:p>
      </dgm:t>
    </dgm:pt>
    <dgm:pt modelId="{F15B01AE-6107-460E-91CA-879D5118BB49}" type="parTrans" cxnId="{2ED8D10F-4E4C-47CD-9948-0F4AAC75B514}">
      <dgm:prSet/>
      <dgm:spPr/>
      <dgm:t>
        <a:bodyPr/>
        <a:lstStyle/>
        <a:p>
          <a:endParaRPr lang="zh-TW" altLang="en-US" sz="2800" b="1">
            <a:latin typeface="標楷體" pitchFamily="65" charset="-120"/>
            <a:ea typeface="標楷體" pitchFamily="65" charset="-120"/>
          </a:endParaRPr>
        </a:p>
      </dgm:t>
    </dgm:pt>
    <dgm:pt modelId="{E7F2439D-BDDE-4FE7-BB9B-E290BC33B95B}" type="sibTrans" cxnId="{2ED8D10F-4E4C-47CD-9948-0F4AAC75B514}">
      <dgm:prSet custT="1"/>
      <dgm:spPr/>
      <dgm:t>
        <a:bodyPr/>
        <a:lstStyle/>
        <a:p>
          <a:endParaRPr lang="zh-TW" altLang="en-US" sz="2800" b="1">
            <a:latin typeface="標楷體" pitchFamily="65" charset="-120"/>
            <a:ea typeface="標楷體" pitchFamily="65" charset="-120"/>
          </a:endParaRPr>
        </a:p>
      </dgm:t>
    </dgm:pt>
    <dgm:pt modelId="{351FF0F4-8C37-42D1-AE8D-F4C829DDEC20}">
      <dgm:prSet phldrT="[文字]" custT="1"/>
      <dgm:spPr/>
      <dgm:t>
        <a:bodyPr/>
        <a:lstStyle/>
        <a:p>
          <a:r>
            <a:rPr lang="zh-TW" altLang="en-US" sz="3200" b="1" dirty="0" smtClean="0">
              <a:solidFill>
                <a:srgbClr val="660033"/>
              </a:solidFill>
              <a:latin typeface="標楷體" pitchFamily="65" charset="-120"/>
              <a:ea typeface="標楷體" pitchFamily="65" charset="-120"/>
            </a:rPr>
            <a:t>發現微生物的過程</a:t>
          </a:r>
          <a:endParaRPr lang="zh-TW" altLang="en-US" sz="3200" b="1" dirty="0">
            <a:solidFill>
              <a:srgbClr val="660033"/>
            </a:solidFill>
            <a:latin typeface="標楷體" pitchFamily="65" charset="-120"/>
            <a:ea typeface="標楷體" pitchFamily="65" charset="-120"/>
          </a:endParaRPr>
        </a:p>
      </dgm:t>
    </dgm:pt>
    <dgm:pt modelId="{AC727318-0FA3-4966-97FB-A9FD8AC7A364}" type="parTrans" cxnId="{5F0958B0-2B35-41B7-9C8F-1F900DF4E411}">
      <dgm:prSet/>
      <dgm:spPr/>
      <dgm:t>
        <a:bodyPr/>
        <a:lstStyle/>
        <a:p>
          <a:endParaRPr lang="zh-TW" altLang="en-US" sz="2800" b="1">
            <a:latin typeface="標楷體" pitchFamily="65" charset="-120"/>
            <a:ea typeface="標楷體" pitchFamily="65" charset="-120"/>
          </a:endParaRPr>
        </a:p>
      </dgm:t>
    </dgm:pt>
    <dgm:pt modelId="{1CEF6DBD-2AC7-497B-ACBA-9BD2387256AD}" type="sibTrans" cxnId="{5F0958B0-2B35-41B7-9C8F-1F900DF4E411}">
      <dgm:prSet custT="1"/>
      <dgm:spPr/>
      <dgm:t>
        <a:bodyPr/>
        <a:lstStyle/>
        <a:p>
          <a:endParaRPr lang="zh-TW" altLang="en-US" sz="2800" b="1">
            <a:latin typeface="標楷體" pitchFamily="65" charset="-120"/>
            <a:ea typeface="標楷體" pitchFamily="65" charset="-120"/>
          </a:endParaRPr>
        </a:p>
      </dgm:t>
    </dgm:pt>
    <dgm:pt modelId="{8B760E55-4312-42A8-A58A-195C67677AB8}">
      <dgm:prSet phldrT="[文字]" custT="1"/>
      <dgm:spPr/>
      <dgm:t>
        <a:bodyPr/>
        <a:lstStyle/>
        <a:p>
          <a:r>
            <a:rPr lang="zh-TW" altLang="en-US" sz="3200" b="1" dirty="0" smtClean="0">
              <a:solidFill>
                <a:srgbClr val="660033"/>
              </a:solidFill>
              <a:latin typeface="標楷體" pitchFamily="65" charset="-120"/>
              <a:ea typeface="標楷體" pitchFamily="65" charset="-120"/>
            </a:rPr>
            <a:t>發現微生物之後</a:t>
          </a:r>
          <a:endParaRPr lang="zh-TW" altLang="en-US" sz="3200" b="1" dirty="0">
            <a:solidFill>
              <a:srgbClr val="660033"/>
            </a:solidFill>
            <a:latin typeface="標楷體" pitchFamily="65" charset="-120"/>
            <a:ea typeface="標楷體" pitchFamily="65" charset="-120"/>
          </a:endParaRPr>
        </a:p>
      </dgm:t>
    </dgm:pt>
    <dgm:pt modelId="{A2EC5D61-10D7-4C3A-8031-7184D9B16055}" type="parTrans" cxnId="{A4C322BC-C50B-422A-997A-B15C5EE64CCB}">
      <dgm:prSet/>
      <dgm:spPr/>
      <dgm:t>
        <a:bodyPr/>
        <a:lstStyle/>
        <a:p>
          <a:endParaRPr lang="zh-TW" altLang="en-US" sz="2800" b="1">
            <a:latin typeface="標楷體" pitchFamily="65" charset="-120"/>
            <a:ea typeface="標楷體" pitchFamily="65" charset="-120"/>
          </a:endParaRPr>
        </a:p>
      </dgm:t>
    </dgm:pt>
    <dgm:pt modelId="{835784E3-8C02-4216-9877-8523EC883C18}" type="sibTrans" cxnId="{A4C322BC-C50B-422A-997A-B15C5EE64CCB}">
      <dgm:prSet/>
      <dgm:spPr/>
      <dgm:t>
        <a:bodyPr/>
        <a:lstStyle/>
        <a:p>
          <a:endParaRPr lang="zh-TW" altLang="en-US" sz="2800" b="1">
            <a:latin typeface="標楷體" pitchFamily="65" charset="-120"/>
            <a:ea typeface="標楷體" pitchFamily="65" charset="-120"/>
          </a:endParaRPr>
        </a:p>
      </dgm:t>
    </dgm:pt>
    <dgm:pt modelId="{AC2926BF-F81A-4D36-99F9-4927A2DDB68A}" type="pres">
      <dgm:prSet presAssocID="{981B7346-8F3D-4729-931E-3A20B81CB5E5}" presName="linearFlow" presStyleCnt="0">
        <dgm:presLayoutVars>
          <dgm:resizeHandles val="exact"/>
        </dgm:presLayoutVars>
      </dgm:prSet>
      <dgm:spPr/>
    </dgm:pt>
    <dgm:pt modelId="{19B8A855-4603-4DC4-80F4-6216C65D9E1D}" type="pres">
      <dgm:prSet presAssocID="{C8EF3B0D-CF4C-4E1F-814B-7DD905D1C1DC}" presName="node" presStyleLbl="node1" presStyleIdx="0" presStyleCnt="3" custScaleX="127635" custScaleY="116594">
        <dgm:presLayoutVars>
          <dgm:bulletEnabled val="1"/>
        </dgm:presLayoutVars>
      </dgm:prSet>
      <dgm:spPr/>
      <dgm:t>
        <a:bodyPr/>
        <a:lstStyle/>
        <a:p>
          <a:endParaRPr lang="zh-TW" altLang="en-US"/>
        </a:p>
      </dgm:t>
    </dgm:pt>
    <dgm:pt modelId="{9800BBE0-C117-4C57-8E00-9E1FEF9E9DB8}" type="pres">
      <dgm:prSet presAssocID="{E7F2439D-BDDE-4FE7-BB9B-E290BC33B95B}" presName="sibTrans" presStyleLbl="sibTrans2D1" presStyleIdx="0" presStyleCnt="2"/>
      <dgm:spPr/>
      <dgm:t>
        <a:bodyPr/>
        <a:lstStyle/>
        <a:p>
          <a:endParaRPr lang="zh-TW" altLang="en-US"/>
        </a:p>
      </dgm:t>
    </dgm:pt>
    <dgm:pt modelId="{45B7BC03-E32F-493D-9871-9BBC7889A998}" type="pres">
      <dgm:prSet presAssocID="{E7F2439D-BDDE-4FE7-BB9B-E290BC33B95B}" presName="connectorText" presStyleLbl="sibTrans2D1" presStyleIdx="0" presStyleCnt="2"/>
      <dgm:spPr/>
      <dgm:t>
        <a:bodyPr/>
        <a:lstStyle/>
        <a:p>
          <a:endParaRPr lang="zh-TW" altLang="en-US"/>
        </a:p>
      </dgm:t>
    </dgm:pt>
    <dgm:pt modelId="{BCD54555-F1F1-4451-A876-1B26C7EFE063}" type="pres">
      <dgm:prSet presAssocID="{351FF0F4-8C37-42D1-AE8D-F4C829DDEC20}" presName="node" presStyleLbl="node1" presStyleIdx="1" presStyleCnt="3" custScaleX="121431" custScaleY="142282" custLinFactNeighborX="-3074" custLinFactNeighborY="3928">
        <dgm:presLayoutVars>
          <dgm:bulletEnabled val="1"/>
        </dgm:presLayoutVars>
      </dgm:prSet>
      <dgm:spPr/>
      <dgm:t>
        <a:bodyPr/>
        <a:lstStyle/>
        <a:p>
          <a:endParaRPr lang="zh-TW" altLang="en-US"/>
        </a:p>
      </dgm:t>
    </dgm:pt>
    <dgm:pt modelId="{F891EB5E-A389-42A8-A9F7-82AB296BBCA7}" type="pres">
      <dgm:prSet presAssocID="{1CEF6DBD-2AC7-497B-ACBA-9BD2387256AD}" presName="sibTrans" presStyleLbl="sibTrans2D1" presStyleIdx="1" presStyleCnt="2"/>
      <dgm:spPr/>
      <dgm:t>
        <a:bodyPr/>
        <a:lstStyle/>
        <a:p>
          <a:endParaRPr lang="zh-TW" altLang="en-US"/>
        </a:p>
      </dgm:t>
    </dgm:pt>
    <dgm:pt modelId="{B0C3569A-6898-40CA-A47B-F16FFCCE6799}" type="pres">
      <dgm:prSet presAssocID="{1CEF6DBD-2AC7-497B-ACBA-9BD2387256AD}" presName="connectorText" presStyleLbl="sibTrans2D1" presStyleIdx="1" presStyleCnt="2"/>
      <dgm:spPr/>
      <dgm:t>
        <a:bodyPr/>
        <a:lstStyle/>
        <a:p>
          <a:endParaRPr lang="zh-TW" altLang="en-US"/>
        </a:p>
      </dgm:t>
    </dgm:pt>
    <dgm:pt modelId="{97BF7840-59A0-44F4-9698-08521324BE33}" type="pres">
      <dgm:prSet presAssocID="{8B760E55-4312-42A8-A58A-195C67677AB8}" presName="node" presStyleLbl="node1" presStyleIdx="2" presStyleCnt="3" custScaleX="127635" custScaleY="144051">
        <dgm:presLayoutVars>
          <dgm:bulletEnabled val="1"/>
        </dgm:presLayoutVars>
      </dgm:prSet>
      <dgm:spPr/>
      <dgm:t>
        <a:bodyPr/>
        <a:lstStyle/>
        <a:p>
          <a:endParaRPr lang="zh-TW" altLang="en-US"/>
        </a:p>
      </dgm:t>
    </dgm:pt>
  </dgm:ptLst>
  <dgm:cxnLst>
    <dgm:cxn modelId="{48C69BBB-75FB-4BC2-BA74-60912500F121}" type="presOf" srcId="{981B7346-8F3D-4729-931E-3A20B81CB5E5}" destId="{AC2926BF-F81A-4D36-99F9-4927A2DDB68A}" srcOrd="0" destOrd="0" presId="urn:microsoft.com/office/officeart/2005/8/layout/process2"/>
    <dgm:cxn modelId="{5F0958B0-2B35-41B7-9C8F-1F900DF4E411}" srcId="{981B7346-8F3D-4729-931E-3A20B81CB5E5}" destId="{351FF0F4-8C37-42D1-AE8D-F4C829DDEC20}" srcOrd="1" destOrd="0" parTransId="{AC727318-0FA3-4966-97FB-A9FD8AC7A364}" sibTransId="{1CEF6DBD-2AC7-497B-ACBA-9BD2387256AD}"/>
    <dgm:cxn modelId="{E1340D47-350F-4E53-8F76-18630DB41E85}" type="presOf" srcId="{C8EF3B0D-CF4C-4E1F-814B-7DD905D1C1DC}" destId="{19B8A855-4603-4DC4-80F4-6216C65D9E1D}" srcOrd="0" destOrd="0" presId="urn:microsoft.com/office/officeart/2005/8/layout/process2"/>
    <dgm:cxn modelId="{142ED9B4-BACE-4DBA-AB87-FBCEA2EF0C49}" type="presOf" srcId="{8B760E55-4312-42A8-A58A-195C67677AB8}" destId="{97BF7840-59A0-44F4-9698-08521324BE33}" srcOrd="0" destOrd="0" presId="urn:microsoft.com/office/officeart/2005/8/layout/process2"/>
    <dgm:cxn modelId="{7FEE0118-CEBD-45F9-93D1-F6B4DFF121A2}" type="presOf" srcId="{1CEF6DBD-2AC7-497B-ACBA-9BD2387256AD}" destId="{B0C3569A-6898-40CA-A47B-F16FFCCE6799}" srcOrd="1" destOrd="0" presId="urn:microsoft.com/office/officeart/2005/8/layout/process2"/>
    <dgm:cxn modelId="{2ED8D10F-4E4C-47CD-9948-0F4AAC75B514}" srcId="{981B7346-8F3D-4729-931E-3A20B81CB5E5}" destId="{C8EF3B0D-CF4C-4E1F-814B-7DD905D1C1DC}" srcOrd="0" destOrd="0" parTransId="{F15B01AE-6107-460E-91CA-879D5118BB49}" sibTransId="{E7F2439D-BDDE-4FE7-BB9B-E290BC33B95B}"/>
    <dgm:cxn modelId="{B7B5C74D-74B2-481E-8494-7DC1CB6AABD4}" type="presOf" srcId="{E7F2439D-BDDE-4FE7-BB9B-E290BC33B95B}" destId="{45B7BC03-E32F-493D-9871-9BBC7889A998}" srcOrd="1" destOrd="0" presId="urn:microsoft.com/office/officeart/2005/8/layout/process2"/>
    <dgm:cxn modelId="{537AFA28-19ED-40B6-9F81-8CF1AAEFD3F5}" type="presOf" srcId="{351FF0F4-8C37-42D1-AE8D-F4C829DDEC20}" destId="{BCD54555-F1F1-4451-A876-1B26C7EFE063}" srcOrd="0" destOrd="0" presId="urn:microsoft.com/office/officeart/2005/8/layout/process2"/>
    <dgm:cxn modelId="{0501AB70-FB1C-4D6E-898B-1DECA6F61B84}" type="presOf" srcId="{E7F2439D-BDDE-4FE7-BB9B-E290BC33B95B}" destId="{9800BBE0-C117-4C57-8E00-9E1FEF9E9DB8}" srcOrd="0" destOrd="0" presId="urn:microsoft.com/office/officeart/2005/8/layout/process2"/>
    <dgm:cxn modelId="{0A22603F-24CC-4ED0-9860-A324395BE6CF}" type="presOf" srcId="{1CEF6DBD-2AC7-497B-ACBA-9BD2387256AD}" destId="{F891EB5E-A389-42A8-A9F7-82AB296BBCA7}" srcOrd="0" destOrd="0" presId="urn:microsoft.com/office/officeart/2005/8/layout/process2"/>
    <dgm:cxn modelId="{A4C322BC-C50B-422A-997A-B15C5EE64CCB}" srcId="{981B7346-8F3D-4729-931E-3A20B81CB5E5}" destId="{8B760E55-4312-42A8-A58A-195C67677AB8}" srcOrd="2" destOrd="0" parTransId="{A2EC5D61-10D7-4C3A-8031-7184D9B16055}" sibTransId="{835784E3-8C02-4216-9877-8523EC883C18}"/>
    <dgm:cxn modelId="{93E41D26-918D-4212-8253-A3F40B943A64}" type="presParOf" srcId="{AC2926BF-F81A-4D36-99F9-4927A2DDB68A}" destId="{19B8A855-4603-4DC4-80F4-6216C65D9E1D}" srcOrd="0" destOrd="0" presId="urn:microsoft.com/office/officeart/2005/8/layout/process2"/>
    <dgm:cxn modelId="{E77B2273-0E77-4C59-B303-21B7B57E7455}" type="presParOf" srcId="{AC2926BF-F81A-4D36-99F9-4927A2DDB68A}" destId="{9800BBE0-C117-4C57-8E00-9E1FEF9E9DB8}" srcOrd="1" destOrd="0" presId="urn:microsoft.com/office/officeart/2005/8/layout/process2"/>
    <dgm:cxn modelId="{938F773A-AF50-42F6-BB8F-AD2D076D6841}" type="presParOf" srcId="{9800BBE0-C117-4C57-8E00-9E1FEF9E9DB8}" destId="{45B7BC03-E32F-493D-9871-9BBC7889A998}" srcOrd="0" destOrd="0" presId="urn:microsoft.com/office/officeart/2005/8/layout/process2"/>
    <dgm:cxn modelId="{7AA4E22A-69BB-46A9-94F7-66289B34AEB3}" type="presParOf" srcId="{AC2926BF-F81A-4D36-99F9-4927A2DDB68A}" destId="{BCD54555-F1F1-4451-A876-1B26C7EFE063}" srcOrd="2" destOrd="0" presId="urn:microsoft.com/office/officeart/2005/8/layout/process2"/>
    <dgm:cxn modelId="{BF1AE952-EDBD-4745-9381-5AAD52E708D0}" type="presParOf" srcId="{AC2926BF-F81A-4D36-99F9-4927A2DDB68A}" destId="{F891EB5E-A389-42A8-A9F7-82AB296BBCA7}" srcOrd="3" destOrd="0" presId="urn:microsoft.com/office/officeart/2005/8/layout/process2"/>
    <dgm:cxn modelId="{4D8C128E-5B5A-4D96-A2ED-52644F558B32}" type="presParOf" srcId="{F891EB5E-A389-42A8-A9F7-82AB296BBCA7}" destId="{B0C3569A-6898-40CA-A47B-F16FFCCE6799}" srcOrd="0" destOrd="0" presId="urn:microsoft.com/office/officeart/2005/8/layout/process2"/>
    <dgm:cxn modelId="{9183FD9F-80D7-4527-87E1-C59B6165FC20}" type="presParOf" srcId="{AC2926BF-F81A-4D36-99F9-4927A2DDB68A}" destId="{97BF7840-59A0-44F4-9698-08521324BE33}"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24305B8-E73F-4060-8921-17CFCB6A8DFA}" type="doc">
      <dgm:prSet loTypeId="urn:microsoft.com/office/officeart/2005/8/layout/radial4" loCatId="relationship" qsTypeId="urn:microsoft.com/office/officeart/2005/8/quickstyle/simple1#3" qsCatId="simple" csTypeId="urn:microsoft.com/office/officeart/2005/8/colors/accent0_3" csCatId="mainScheme" phldr="1"/>
      <dgm:spPr/>
      <dgm:t>
        <a:bodyPr/>
        <a:lstStyle/>
        <a:p>
          <a:endParaRPr lang="zh-TW" altLang="en-US"/>
        </a:p>
      </dgm:t>
    </dgm:pt>
    <dgm:pt modelId="{AD1CD34A-6129-44B6-9F86-DA0DE130FB82}">
      <dgm:prSet phldrT="[文字]"/>
      <dgm:spPr/>
      <dgm:t>
        <a:bodyPr/>
        <a:lstStyle/>
        <a:p>
          <a:r>
            <a:rPr lang="zh-TW" altLang="en-US" b="1" dirty="0" smtClean="0">
              <a:latin typeface="微軟正黑體" pitchFamily="34" charset="-120"/>
              <a:ea typeface="微軟正黑體" pitchFamily="34" charset="-120"/>
            </a:rPr>
            <a:t>螢火蟲回來了</a:t>
          </a:r>
          <a:endParaRPr lang="zh-TW" altLang="en-US" b="1" dirty="0">
            <a:latin typeface="微軟正黑體" pitchFamily="34" charset="-120"/>
            <a:ea typeface="微軟正黑體" pitchFamily="34" charset="-120"/>
          </a:endParaRPr>
        </a:p>
      </dgm:t>
    </dgm:pt>
    <dgm:pt modelId="{403EB3D9-3B0D-4F04-98D7-CFA4D2F067A4}" type="parTrans" cxnId="{F7B4CDA1-63A8-4B73-877A-A2CF9A87F46B}">
      <dgm:prSet/>
      <dgm:spPr/>
      <dgm:t>
        <a:bodyPr/>
        <a:lstStyle/>
        <a:p>
          <a:endParaRPr lang="zh-TW" altLang="en-US"/>
        </a:p>
      </dgm:t>
    </dgm:pt>
    <dgm:pt modelId="{503FEA23-90A4-480F-B2C8-994CE40A138F}" type="sibTrans" cxnId="{F7B4CDA1-63A8-4B73-877A-A2CF9A87F46B}">
      <dgm:prSet/>
      <dgm:spPr/>
      <dgm:t>
        <a:bodyPr/>
        <a:lstStyle/>
        <a:p>
          <a:endParaRPr lang="zh-TW" altLang="en-US"/>
        </a:p>
      </dgm:t>
    </dgm:pt>
    <dgm:pt modelId="{CCD1358E-755A-4D0C-9A1A-0FD0AAF3E63D}">
      <dgm:prSet phldrT="[文字]" custT="1"/>
      <dgm:spPr/>
      <dgm:t>
        <a:bodyPr/>
        <a:lstStyle/>
        <a:p>
          <a:r>
            <a:rPr lang="zh-TW" altLang="en-US" sz="3600" b="1" i="0" dirty="0" smtClean="0">
              <a:latin typeface="微軟正黑體" pitchFamily="34" charset="-120"/>
              <a:ea typeface="微軟正黑體" pitchFamily="34" charset="-120"/>
            </a:rPr>
            <a:t>不用</a:t>
          </a:r>
          <a:endParaRPr lang="en-US" altLang="zh-TW" sz="3600" b="1" i="0" dirty="0" smtClean="0">
            <a:latin typeface="微軟正黑體" pitchFamily="34" charset="-120"/>
            <a:ea typeface="微軟正黑體" pitchFamily="34" charset="-120"/>
          </a:endParaRPr>
        </a:p>
        <a:p>
          <a:r>
            <a:rPr lang="zh-TW" altLang="en-US" sz="3600" b="1" i="0" dirty="0" smtClean="0">
              <a:latin typeface="微軟正黑體" pitchFamily="34" charset="-120"/>
              <a:ea typeface="微軟正黑體" pitchFamily="34" charset="-120"/>
            </a:rPr>
            <a:t>農藥</a:t>
          </a:r>
          <a:endParaRPr lang="zh-TW" altLang="en-US" sz="3600" b="1" i="0" dirty="0">
            <a:latin typeface="微軟正黑體" pitchFamily="34" charset="-120"/>
            <a:ea typeface="微軟正黑體" pitchFamily="34" charset="-120"/>
          </a:endParaRPr>
        </a:p>
      </dgm:t>
    </dgm:pt>
    <dgm:pt modelId="{AF58B9BE-D1EF-4A69-9415-9412B6CBBED6}" type="parTrans" cxnId="{9E86F892-BB77-42D2-AA09-3AC27655A46B}">
      <dgm:prSet/>
      <dgm:spPr/>
      <dgm:t>
        <a:bodyPr/>
        <a:lstStyle/>
        <a:p>
          <a:endParaRPr lang="zh-TW" altLang="en-US"/>
        </a:p>
      </dgm:t>
    </dgm:pt>
    <dgm:pt modelId="{272E6E78-1EBD-4F6D-9324-4667F9898890}" type="sibTrans" cxnId="{9E86F892-BB77-42D2-AA09-3AC27655A46B}">
      <dgm:prSet/>
      <dgm:spPr/>
      <dgm:t>
        <a:bodyPr/>
        <a:lstStyle/>
        <a:p>
          <a:endParaRPr lang="zh-TW" altLang="en-US"/>
        </a:p>
      </dgm:t>
    </dgm:pt>
    <dgm:pt modelId="{789C70DC-DA58-4208-B9C8-E35882659A47}">
      <dgm:prSet phldrT="[文字]" custT="1"/>
      <dgm:spPr/>
      <dgm:t>
        <a:bodyPr/>
        <a:lstStyle/>
        <a:p>
          <a:r>
            <a:rPr lang="zh-TW" altLang="en-US" sz="3600" b="1" dirty="0" smtClean="0">
              <a:solidFill>
                <a:schemeClr val="bg1"/>
              </a:solidFill>
              <a:latin typeface="微軟正黑體" pitchFamily="34" charset="-120"/>
              <a:ea typeface="微軟正黑體" pitchFamily="34" charset="-120"/>
            </a:rPr>
            <a:t>沒有</a:t>
          </a:r>
          <a:endParaRPr lang="en-US" altLang="zh-TW" sz="3600" b="1" dirty="0" smtClean="0">
            <a:solidFill>
              <a:schemeClr val="bg1"/>
            </a:solidFill>
            <a:latin typeface="微軟正黑體" pitchFamily="34" charset="-120"/>
            <a:ea typeface="微軟正黑體" pitchFamily="34" charset="-120"/>
          </a:endParaRPr>
        </a:p>
        <a:p>
          <a:r>
            <a:rPr lang="zh-TW" altLang="en-US" sz="3600" b="1" dirty="0" smtClean="0">
              <a:solidFill>
                <a:schemeClr val="bg1"/>
              </a:solidFill>
              <a:latin typeface="微軟正黑體" pitchFamily="34" charset="-120"/>
              <a:ea typeface="微軟正黑體" pitchFamily="34" charset="-120"/>
            </a:rPr>
            <a:t>光害</a:t>
          </a:r>
          <a:endParaRPr lang="zh-TW" altLang="en-US" sz="3600" b="1" dirty="0">
            <a:solidFill>
              <a:schemeClr val="bg1"/>
            </a:solidFill>
            <a:latin typeface="微軟正黑體" pitchFamily="34" charset="-120"/>
            <a:ea typeface="微軟正黑體" pitchFamily="34" charset="-120"/>
          </a:endParaRPr>
        </a:p>
      </dgm:t>
    </dgm:pt>
    <dgm:pt modelId="{1F5AB04B-CF6D-433A-8B34-58C260BEC887}" type="parTrans" cxnId="{16E3686F-6C6D-4325-B6DB-0010C3218376}">
      <dgm:prSet/>
      <dgm:spPr/>
      <dgm:t>
        <a:bodyPr/>
        <a:lstStyle/>
        <a:p>
          <a:endParaRPr lang="zh-TW" altLang="en-US"/>
        </a:p>
      </dgm:t>
    </dgm:pt>
    <dgm:pt modelId="{5D867B95-B556-40F3-BDFC-B87F8686DDFD}" type="sibTrans" cxnId="{16E3686F-6C6D-4325-B6DB-0010C3218376}">
      <dgm:prSet/>
      <dgm:spPr/>
      <dgm:t>
        <a:bodyPr/>
        <a:lstStyle/>
        <a:p>
          <a:endParaRPr lang="zh-TW" altLang="en-US"/>
        </a:p>
      </dgm:t>
    </dgm:pt>
    <dgm:pt modelId="{BA5D8083-FC5C-4082-A053-8B9E8A0ED507}" type="pres">
      <dgm:prSet presAssocID="{424305B8-E73F-4060-8921-17CFCB6A8DFA}" presName="cycle" presStyleCnt="0">
        <dgm:presLayoutVars>
          <dgm:chMax val="1"/>
          <dgm:dir/>
          <dgm:animLvl val="ctr"/>
          <dgm:resizeHandles val="exact"/>
        </dgm:presLayoutVars>
      </dgm:prSet>
      <dgm:spPr/>
      <dgm:t>
        <a:bodyPr/>
        <a:lstStyle/>
        <a:p>
          <a:endParaRPr lang="zh-TW" altLang="en-US"/>
        </a:p>
      </dgm:t>
    </dgm:pt>
    <dgm:pt modelId="{F9CD91A1-D9FA-4B64-9E6F-EA369698E8EE}" type="pres">
      <dgm:prSet presAssocID="{AD1CD34A-6129-44B6-9F86-DA0DE130FB82}" presName="centerShape" presStyleLbl="node0" presStyleIdx="0" presStyleCnt="1"/>
      <dgm:spPr/>
      <dgm:t>
        <a:bodyPr/>
        <a:lstStyle/>
        <a:p>
          <a:endParaRPr lang="zh-TW" altLang="en-US"/>
        </a:p>
      </dgm:t>
    </dgm:pt>
    <dgm:pt modelId="{41D91CED-5DA3-41BC-9A77-058C0A6BAA06}" type="pres">
      <dgm:prSet presAssocID="{AF58B9BE-D1EF-4A69-9415-9412B6CBBED6}" presName="parTrans" presStyleLbl="bgSibTrans2D1" presStyleIdx="0" presStyleCnt="2"/>
      <dgm:spPr/>
      <dgm:t>
        <a:bodyPr/>
        <a:lstStyle/>
        <a:p>
          <a:endParaRPr lang="zh-TW" altLang="en-US"/>
        </a:p>
      </dgm:t>
    </dgm:pt>
    <dgm:pt modelId="{2384CDF5-2FB5-421D-B079-8EF7CCB0017A}" type="pres">
      <dgm:prSet presAssocID="{CCD1358E-755A-4D0C-9A1A-0FD0AAF3E63D}" presName="node" presStyleLbl="node1" presStyleIdx="0" presStyleCnt="2">
        <dgm:presLayoutVars>
          <dgm:bulletEnabled val="1"/>
        </dgm:presLayoutVars>
      </dgm:prSet>
      <dgm:spPr/>
      <dgm:t>
        <a:bodyPr/>
        <a:lstStyle/>
        <a:p>
          <a:endParaRPr lang="zh-TW" altLang="en-US"/>
        </a:p>
      </dgm:t>
    </dgm:pt>
    <dgm:pt modelId="{3F0BDE8C-23FF-414A-BA63-7761B87D790B}" type="pres">
      <dgm:prSet presAssocID="{1F5AB04B-CF6D-433A-8B34-58C260BEC887}" presName="parTrans" presStyleLbl="bgSibTrans2D1" presStyleIdx="1" presStyleCnt="2" custLinFactNeighborX="-8894" custLinFactNeighborY="9427"/>
      <dgm:spPr/>
      <dgm:t>
        <a:bodyPr/>
        <a:lstStyle/>
        <a:p>
          <a:endParaRPr lang="zh-TW" altLang="en-US"/>
        </a:p>
      </dgm:t>
    </dgm:pt>
    <dgm:pt modelId="{8D7B35B8-2439-498B-99F5-0990DF89956D}" type="pres">
      <dgm:prSet presAssocID="{789C70DC-DA58-4208-B9C8-E35882659A47}" presName="node" presStyleLbl="node1" presStyleIdx="1" presStyleCnt="2" custRadScaleRad="94608" custRadScaleInc="-2889">
        <dgm:presLayoutVars>
          <dgm:bulletEnabled val="1"/>
        </dgm:presLayoutVars>
      </dgm:prSet>
      <dgm:spPr/>
      <dgm:t>
        <a:bodyPr/>
        <a:lstStyle/>
        <a:p>
          <a:endParaRPr lang="zh-TW" altLang="en-US"/>
        </a:p>
      </dgm:t>
    </dgm:pt>
  </dgm:ptLst>
  <dgm:cxnLst>
    <dgm:cxn modelId="{003D2AC1-38EE-463C-BCA9-A1BB68CF8C3B}" type="presOf" srcId="{CCD1358E-755A-4D0C-9A1A-0FD0AAF3E63D}" destId="{2384CDF5-2FB5-421D-B079-8EF7CCB0017A}" srcOrd="0" destOrd="0" presId="urn:microsoft.com/office/officeart/2005/8/layout/radial4"/>
    <dgm:cxn modelId="{28578D1A-8A69-4058-AAD6-249408169CDE}" type="presOf" srcId="{1F5AB04B-CF6D-433A-8B34-58C260BEC887}" destId="{3F0BDE8C-23FF-414A-BA63-7761B87D790B}" srcOrd="0" destOrd="0" presId="urn:microsoft.com/office/officeart/2005/8/layout/radial4"/>
    <dgm:cxn modelId="{3B33B46A-40DA-4660-94C8-91B323F9F2BC}" type="presOf" srcId="{AF58B9BE-D1EF-4A69-9415-9412B6CBBED6}" destId="{41D91CED-5DA3-41BC-9A77-058C0A6BAA06}" srcOrd="0" destOrd="0" presId="urn:microsoft.com/office/officeart/2005/8/layout/radial4"/>
    <dgm:cxn modelId="{BE51155B-8757-456B-8A4D-A921FF84549D}" type="presOf" srcId="{789C70DC-DA58-4208-B9C8-E35882659A47}" destId="{8D7B35B8-2439-498B-99F5-0990DF89956D}" srcOrd="0" destOrd="0" presId="urn:microsoft.com/office/officeart/2005/8/layout/radial4"/>
    <dgm:cxn modelId="{9EEAEE34-5034-4A92-AB1E-2074B94EF591}" type="presOf" srcId="{AD1CD34A-6129-44B6-9F86-DA0DE130FB82}" destId="{F9CD91A1-D9FA-4B64-9E6F-EA369698E8EE}" srcOrd="0" destOrd="0" presId="urn:microsoft.com/office/officeart/2005/8/layout/radial4"/>
    <dgm:cxn modelId="{F7B4CDA1-63A8-4B73-877A-A2CF9A87F46B}" srcId="{424305B8-E73F-4060-8921-17CFCB6A8DFA}" destId="{AD1CD34A-6129-44B6-9F86-DA0DE130FB82}" srcOrd="0" destOrd="0" parTransId="{403EB3D9-3B0D-4F04-98D7-CFA4D2F067A4}" sibTransId="{503FEA23-90A4-480F-B2C8-994CE40A138F}"/>
    <dgm:cxn modelId="{16E3686F-6C6D-4325-B6DB-0010C3218376}" srcId="{AD1CD34A-6129-44B6-9F86-DA0DE130FB82}" destId="{789C70DC-DA58-4208-B9C8-E35882659A47}" srcOrd="1" destOrd="0" parTransId="{1F5AB04B-CF6D-433A-8B34-58C260BEC887}" sibTransId="{5D867B95-B556-40F3-BDFC-B87F8686DDFD}"/>
    <dgm:cxn modelId="{9E86F892-BB77-42D2-AA09-3AC27655A46B}" srcId="{AD1CD34A-6129-44B6-9F86-DA0DE130FB82}" destId="{CCD1358E-755A-4D0C-9A1A-0FD0AAF3E63D}" srcOrd="0" destOrd="0" parTransId="{AF58B9BE-D1EF-4A69-9415-9412B6CBBED6}" sibTransId="{272E6E78-1EBD-4F6D-9324-4667F9898890}"/>
    <dgm:cxn modelId="{9168929E-8A71-490D-9457-BBA28EAD6F79}" type="presOf" srcId="{424305B8-E73F-4060-8921-17CFCB6A8DFA}" destId="{BA5D8083-FC5C-4082-A053-8B9E8A0ED507}" srcOrd="0" destOrd="0" presId="urn:microsoft.com/office/officeart/2005/8/layout/radial4"/>
    <dgm:cxn modelId="{943163B4-C926-4534-9C1A-C349183A2727}" type="presParOf" srcId="{BA5D8083-FC5C-4082-A053-8B9E8A0ED507}" destId="{F9CD91A1-D9FA-4B64-9E6F-EA369698E8EE}" srcOrd="0" destOrd="0" presId="urn:microsoft.com/office/officeart/2005/8/layout/radial4"/>
    <dgm:cxn modelId="{23FF0CA4-4F5D-4D0A-B50E-E38649C8603A}" type="presParOf" srcId="{BA5D8083-FC5C-4082-A053-8B9E8A0ED507}" destId="{41D91CED-5DA3-41BC-9A77-058C0A6BAA06}" srcOrd="1" destOrd="0" presId="urn:microsoft.com/office/officeart/2005/8/layout/radial4"/>
    <dgm:cxn modelId="{8C2B4218-6A07-4382-832F-5EEC64B44B26}" type="presParOf" srcId="{BA5D8083-FC5C-4082-A053-8B9E8A0ED507}" destId="{2384CDF5-2FB5-421D-B079-8EF7CCB0017A}" srcOrd="2" destOrd="0" presId="urn:microsoft.com/office/officeart/2005/8/layout/radial4"/>
    <dgm:cxn modelId="{D03B662E-8648-47E3-95FA-BC27ED0BBE77}" type="presParOf" srcId="{BA5D8083-FC5C-4082-A053-8B9E8A0ED507}" destId="{3F0BDE8C-23FF-414A-BA63-7761B87D790B}" srcOrd="3" destOrd="0" presId="urn:microsoft.com/office/officeart/2005/8/layout/radial4"/>
    <dgm:cxn modelId="{34CABC4E-96A9-4292-84A3-CBDCD0142BB6}" type="presParOf" srcId="{BA5D8083-FC5C-4082-A053-8B9E8A0ED507}" destId="{8D7B35B8-2439-498B-99F5-0990DF89956D}"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20604A-FF57-4AA1-8EC5-FAF2315AEDAF}" type="doc">
      <dgm:prSet loTypeId="urn:microsoft.com/office/officeart/2005/8/layout/vList5" loCatId="list" qsTypeId="urn:microsoft.com/office/officeart/2005/8/quickstyle/simple1#1" qsCatId="simple" csTypeId="urn:microsoft.com/office/officeart/2005/8/colors/accent1_2#1" csCatId="accent1" phldr="1"/>
      <dgm:spPr/>
      <dgm:t>
        <a:bodyPr/>
        <a:lstStyle/>
        <a:p>
          <a:endParaRPr lang="zh-TW" altLang="en-US"/>
        </a:p>
      </dgm:t>
    </dgm:pt>
    <dgm:pt modelId="{F83935D7-EF23-48B2-B813-0BBBC86A8F06}">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三上</a:t>
          </a:r>
          <a:endParaRPr lang="zh-TW" altLang="en-US" dirty="0">
            <a:latin typeface="標楷體" pitchFamily="65" charset="-120"/>
            <a:ea typeface="標楷體" pitchFamily="65" charset="-120"/>
          </a:endParaRPr>
        </a:p>
      </dgm:t>
    </dgm:pt>
    <dgm:pt modelId="{8D52E79A-1002-4DC2-8730-956A854A87FB}" type="parTrans" cxnId="{6CAC79AC-C2B7-4CDC-A32A-96BDB4711122}">
      <dgm:prSet/>
      <dgm:spPr/>
      <dgm:t>
        <a:bodyPr/>
        <a:lstStyle/>
        <a:p>
          <a:endParaRPr lang="zh-TW" altLang="en-US">
            <a:latin typeface="標楷體" pitchFamily="65" charset="-120"/>
            <a:ea typeface="標楷體" pitchFamily="65" charset="-120"/>
          </a:endParaRPr>
        </a:p>
      </dgm:t>
    </dgm:pt>
    <dgm:pt modelId="{36BE466B-493C-440A-95F8-08AB173DDBCB}" type="sibTrans" cxnId="{6CAC79AC-C2B7-4CDC-A32A-96BDB4711122}">
      <dgm:prSet/>
      <dgm:spPr/>
      <dgm:t>
        <a:bodyPr/>
        <a:lstStyle/>
        <a:p>
          <a:endParaRPr lang="zh-TW" altLang="en-US">
            <a:latin typeface="標楷體" pitchFamily="65" charset="-120"/>
            <a:ea typeface="標楷體" pitchFamily="65" charset="-120"/>
          </a:endParaRPr>
        </a:p>
      </dgm:t>
    </dgm:pt>
    <dgm:pt modelId="{67791892-C6C1-4FC3-83D4-AE4C4B1B1E27}">
      <dgm:prSet phldrT="[文字]" custT="1"/>
      <dgm:spPr/>
      <dgm:t>
        <a:bodyPr/>
        <a:lstStyle/>
        <a:p>
          <a:r>
            <a:rPr lang="zh-TW" altLang="en-US" sz="3000" b="1" dirty="0" smtClean="0">
              <a:solidFill>
                <a:srgbClr val="000000"/>
              </a:solidFill>
              <a:latin typeface="標楷體" pitchFamily="65" charset="-120"/>
              <a:ea typeface="標楷體" pitchFamily="65" charset="-120"/>
            </a:rPr>
            <a:t>刪除重複</a:t>
          </a:r>
          <a:endParaRPr lang="zh-TW" altLang="en-US" sz="3000" b="1" dirty="0">
            <a:solidFill>
              <a:srgbClr val="000000"/>
            </a:solidFill>
            <a:latin typeface="標楷體" pitchFamily="65" charset="-120"/>
            <a:ea typeface="標楷體" pitchFamily="65" charset="-120"/>
          </a:endParaRPr>
        </a:p>
      </dgm:t>
    </dgm:pt>
    <dgm:pt modelId="{1DC3B4E6-DFF9-45AC-8C49-295E159F4B20}" type="parTrans" cxnId="{3554F90D-B801-4BD6-9C19-6648931BE420}">
      <dgm:prSet/>
      <dgm:spPr/>
      <dgm:t>
        <a:bodyPr/>
        <a:lstStyle/>
        <a:p>
          <a:endParaRPr lang="zh-TW" altLang="en-US">
            <a:latin typeface="標楷體" pitchFamily="65" charset="-120"/>
            <a:ea typeface="標楷體" pitchFamily="65" charset="-120"/>
          </a:endParaRPr>
        </a:p>
      </dgm:t>
    </dgm:pt>
    <dgm:pt modelId="{DACE3260-0E1F-4CF0-B2B2-EDE6AF43C8D5}" type="sibTrans" cxnId="{3554F90D-B801-4BD6-9C19-6648931BE420}">
      <dgm:prSet/>
      <dgm:spPr/>
      <dgm:t>
        <a:bodyPr/>
        <a:lstStyle/>
        <a:p>
          <a:endParaRPr lang="zh-TW" altLang="en-US">
            <a:latin typeface="標楷體" pitchFamily="65" charset="-120"/>
            <a:ea typeface="標楷體" pitchFamily="65" charset="-120"/>
          </a:endParaRPr>
        </a:p>
      </dgm:t>
    </dgm:pt>
    <dgm:pt modelId="{5717893E-48FB-4FF8-BB8E-F8290960E969}">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三下</a:t>
          </a:r>
          <a:endParaRPr lang="zh-TW" altLang="en-US" dirty="0">
            <a:latin typeface="標楷體" pitchFamily="65" charset="-120"/>
            <a:ea typeface="標楷體" pitchFamily="65" charset="-120"/>
          </a:endParaRPr>
        </a:p>
      </dgm:t>
    </dgm:pt>
    <dgm:pt modelId="{B7F89D3E-F8A2-4AFC-8065-9F3E8FD06582}" type="parTrans" cxnId="{34ED6382-F23F-4FEE-BC4C-710FEEC04E5A}">
      <dgm:prSet/>
      <dgm:spPr/>
      <dgm:t>
        <a:bodyPr/>
        <a:lstStyle/>
        <a:p>
          <a:endParaRPr lang="zh-TW" altLang="en-US">
            <a:latin typeface="標楷體" pitchFamily="65" charset="-120"/>
            <a:ea typeface="標楷體" pitchFamily="65" charset="-120"/>
          </a:endParaRPr>
        </a:p>
      </dgm:t>
    </dgm:pt>
    <dgm:pt modelId="{E5748227-728A-42A5-A2DF-CED92BBB5C4B}" type="sibTrans" cxnId="{34ED6382-F23F-4FEE-BC4C-710FEEC04E5A}">
      <dgm:prSet/>
      <dgm:spPr/>
      <dgm:t>
        <a:bodyPr/>
        <a:lstStyle/>
        <a:p>
          <a:endParaRPr lang="zh-TW" altLang="en-US">
            <a:latin typeface="標楷體" pitchFamily="65" charset="-120"/>
            <a:ea typeface="標楷體" pitchFamily="65" charset="-120"/>
          </a:endParaRPr>
        </a:p>
      </dgm:t>
    </dgm:pt>
    <dgm:pt modelId="{DD2007B0-9EFE-4A61-97DD-3432A066721C}">
      <dgm:prSet phldrT="[文字]" custT="1"/>
      <dgm:spPr/>
      <dgm:t>
        <a:bodyPr/>
        <a:lstStyle/>
        <a:p>
          <a:r>
            <a:rPr lang="zh-TW" altLang="en-US" sz="3000" b="1" dirty="0" smtClean="0">
              <a:solidFill>
                <a:srgbClr val="000000"/>
              </a:solidFill>
              <a:latin typeface="標楷體" pitchFamily="65" charset="-120"/>
              <a:ea typeface="標楷體" pitchFamily="65" charset="-120"/>
            </a:rPr>
            <a:t>刪除不重要</a:t>
          </a:r>
          <a:r>
            <a:rPr lang="en-US" altLang="zh-TW" sz="3000" b="1" dirty="0" smtClean="0">
              <a:solidFill>
                <a:srgbClr val="000000"/>
              </a:solidFill>
              <a:latin typeface="標楷體" pitchFamily="65" charset="-120"/>
              <a:ea typeface="標楷體" pitchFamily="65" charset="-120"/>
            </a:rPr>
            <a:t>/</a:t>
          </a:r>
          <a:r>
            <a:rPr lang="zh-TW" altLang="en-US" sz="3000" b="1" dirty="0" smtClean="0">
              <a:solidFill>
                <a:srgbClr val="000000"/>
              </a:solidFill>
              <a:latin typeface="標楷體" pitchFamily="65" charset="-120"/>
              <a:ea typeface="標楷體" pitchFamily="65" charset="-120"/>
            </a:rPr>
            <a:t>歸納</a:t>
          </a:r>
          <a:r>
            <a:rPr lang="en-US" altLang="zh-TW" sz="3000" b="1" dirty="0" smtClean="0">
              <a:solidFill>
                <a:srgbClr val="000000"/>
              </a:solidFill>
              <a:latin typeface="標楷體" pitchFamily="65" charset="-120"/>
              <a:ea typeface="標楷體" pitchFamily="65" charset="-120"/>
            </a:rPr>
            <a:t>/</a:t>
          </a:r>
          <a:r>
            <a:rPr lang="zh-TW" altLang="en-US" sz="3000" b="1" dirty="0" smtClean="0">
              <a:solidFill>
                <a:srgbClr val="000000"/>
              </a:solidFill>
              <a:latin typeface="標楷體" pitchFamily="65" charset="-120"/>
              <a:ea typeface="標楷體" pitchFamily="65" charset="-120"/>
            </a:rPr>
            <a:t>段落大意</a:t>
          </a:r>
          <a:endParaRPr lang="zh-TW" altLang="en-US" sz="3000" b="1" dirty="0">
            <a:solidFill>
              <a:srgbClr val="000000"/>
            </a:solidFill>
            <a:latin typeface="標楷體" pitchFamily="65" charset="-120"/>
            <a:ea typeface="標楷體" pitchFamily="65" charset="-120"/>
          </a:endParaRPr>
        </a:p>
      </dgm:t>
    </dgm:pt>
    <dgm:pt modelId="{F98C5947-FD99-4FDF-867D-9AF50C6A4524}" type="parTrans" cxnId="{B1FBCE66-AD45-4C59-8BBA-0B6E5311FD91}">
      <dgm:prSet/>
      <dgm:spPr/>
      <dgm:t>
        <a:bodyPr/>
        <a:lstStyle/>
        <a:p>
          <a:endParaRPr lang="zh-TW" altLang="en-US">
            <a:latin typeface="標楷體" pitchFamily="65" charset="-120"/>
            <a:ea typeface="標楷體" pitchFamily="65" charset="-120"/>
          </a:endParaRPr>
        </a:p>
      </dgm:t>
    </dgm:pt>
    <dgm:pt modelId="{512CDBFD-5FDF-42FB-85A1-34D07ED6BDA1}" type="sibTrans" cxnId="{B1FBCE66-AD45-4C59-8BBA-0B6E5311FD91}">
      <dgm:prSet/>
      <dgm:spPr/>
      <dgm:t>
        <a:bodyPr/>
        <a:lstStyle/>
        <a:p>
          <a:endParaRPr lang="zh-TW" altLang="en-US">
            <a:latin typeface="標楷體" pitchFamily="65" charset="-120"/>
            <a:ea typeface="標楷體" pitchFamily="65" charset="-120"/>
          </a:endParaRPr>
        </a:p>
      </dgm:t>
    </dgm:pt>
    <dgm:pt modelId="{A38195E6-A2FA-4D6C-873D-B38D596B82F0}">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四上</a:t>
          </a:r>
          <a:endParaRPr lang="zh-TW" altLang="en-US" dirty="0">
            <a:latin typeface="標楷體" pitchFamily="65" charset="-120"/>
            <a:ea typeface="標楷體" pitchFamily="65" charset="-120"/>
          </a:endParaRPr>
        </a:p>
      </dgm:t>
    </dgm:pt>
    <dgm:pt modelId="{32BC5830-073C-42CE-8900-7D03A096998F}" type="parTrans" cxnId="{CDD0C66C-52D0-495F-9034-91B06293B649}">
      <dgm:prSet/>
      <dgm:spPr/>
      <dgm:t>
        <a:bodyPr/>
        <a:lstStyle/>
        <a:p>
          <a:endParaRPr lang="zh-TW" altLang="en-US">
            <a:latin typeface="標楷體" pitchFamily="65" charset="-120"/>
            <a:ea typeface="標楷體" pitchFamily="65" charset="-120"/>
          </a:endParaRPr>
        </a:p>
      </dgm:t>
    </dgm:pt>
    <dgm:pt modelId="{83B73B22-8548-45D7-BF45-08C6B16ABE27}" type="sibTrans" cxnId="{CDD0C66C-52D0-495F-9034-91B06293B649}">
      <dgm:prSet/>
      <dgm:spPr/>
      <dgm:t>
        <a:bodyPr/>
        <a:lstStyle/>
        <a:p>
          <a:endParaRPr lang="zh-TW" altLang="en-US">
            <a:latin typeface="標楷體" pitchFamily="65" charset="-120"/>
            <a:ea typeface="標楷體" pitchFamily="65" charset="-120"/>
          </a:endParaRPr>
        </a:p>
      </dgm:t>
    </dgm:pt>
    <dgm:pt modelId="{7EE715D3-C761-472C-8280-7317328B2295}">
      <dgm:prSet phldrT="[文字]" custT="1"/>
      <dgm:spPr/>
      <dgm:t>
        <a:bodyPr/>
        <a:lstStyle/>
        <a:p>
          <a:r>
            <a:rPr lang="zh-TW" altLang="en-US" sz="2800" b="1" dirty="0" smtClean="0">
              <a:solidFill>
                <a:srgbClr val="000000"/>
              </a:solidFill>
              <a:latin typeface="標楷體" pitchFamily="65" charset="-120"/>
              <a:ea typeface="標楷體" pitchFamily="65" charset="-120"/>
            </a:rPr>
            <a:t>歸納</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找出主題句</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全文大意</a:t>
          </a:r>
          <a:endParaRPr lang="zh-TW" altLang="en-US" sz="2800" b="1" dirty="0">
            <a:solidFill>
              <a:srgbClr val="000000"/>
            </a:solidFill>
            <a:latin typeface="標楷體" pitchFamily="65" charset="-120"/>
            <a:ea typeface="標楷體" pitchFamily="65" charset="-120"/>
          </a:endParaRPr>
        </a:p>
      </dgm:t>
    </dgm:pt>
    <dgm:pt modelId="{E46897E7-772F-43BE-B9CC-3FC79B29CB8F}" type="parTrans" cxnId="{D6D1DF4A-DD01-4ECE-BE49-942389E40872}">
      <dgm:prSet/>
      <dgm:spPr/>
      <dgm:t>
        <a:bodyPr/>
        <a:lstStyle/>
        <a:p>
          <a:endParaRPr lang="zh-TW" altLang="en-US">
            <a:latin typeface="標楷體" pitchFamily="65" charset="-120"/>
            <a:ea typeface="標楷體" pitchFamily="65" charset="-120"/>
          </a:endParaRPr>
        </a:p>
      </dgm:t>
    </dgm:pt>
    <dgm:pt modelId="{4B48DD1A-F70C-401C-AE9B-8BE57341C19D}" type="sibTrans" cxnId="{D6D1DF4A-DD01-4ECE-BE49-942389E40872}">
      <dgm:prSet/>
      <dgm:spPr/>
      <dgm:t>
        <a:bodyPr/>
        <a:lstStyle/>
        <a:p>
          <a:endParaRPr lang="zh-TW" altLang="en-US">
            <a:latin typeface="標楷體" pitchFamily="65" charset="-120"/>
            <a:ea typeface="標楷體" pitchFamily="65" charset="-120"/>
          </a:endParaRPr>
        </a:p>
      </dgm:t>
    </dgm:pt>
    <dgm:pt modelId="{41185DEA-8C6F-4A30-B897-B1F209822A11}">
      <dgm:prSet phldrT="[文字]" custT="1"/>
      <dgm:spPr/>
      <dgm:t>
        <a:bodyPr/>
        <a:lstStyle/>
        <a:p>
          <a:r>
            <a:rPr lang="zh-TW" altLang="en-US" sz="2800" b="1" dirty="0" smtClean="0">
              <a:solidFill>
                <a:srgbClr val="000000"/>
              </a:solidFill>
              <a:latin typeface="標楷體" pitchFamily="65" charset="-120"/>
              <a:ea typeface="標楷體" pitchFamily="65" charset="-120"/>
            </a:rPr>
            <a:t>大意品質評定</a:t>
          </a:r>
          <a:endParaRPr lang="zh-TW" altLang="en-US" sz="2800" b="1" dirty="0">
            <a:solidFill>
              <a:srgbClr val="000000"/>
            </a:solidFill>
            <a:latin typeface="標楷體" pitchFamily="65" charset="-120"/>
            <a:ea typeface="標楷體" pitchFamily="65" charset="-120"/>
          </a:endParaRPr>
        </a:p>
      </dgm:t>
    </dgm:pt>
    <dgm:pt modelId="{85CBB20B-1EFD-46DE-B387-436E432D7880}" type="parTrans" cxnId="{A5247C6A-F481-4023-91BC-F440765C3096}">
      <dgm:prSet/>
      <dgm:spPr/>
      <dgm:t>
        <a:bodyPr/>
        <a:lstStyle/>
        <a:p>
          <a:endParaRPr lang="zh-TW" altLang="en-US">
            <a:latin typeface="標楷體" pitchFamily="65" charset="-120"/>
            <a:ea typeface="標楷體" pitchFamily="65" charset="-120"/>
          </a:endParaRPr>
        </a:p>
      </dgm:t>
    </dgm:pt>
    <dgm:pt modelId="{09A073EE-98F6-4721-A191-397852C7B347}" type="sibTrans" cxnId="{A5247C6A-F481-4023-91BC-F440765C3096}">
      <dgm:prSet/>
      <dgm:spPr/>
      <dgm:t>
        <a:bodyPr/>
        <a:lstStyle/>
        <a:p>
          <a:endParaRPr lang="zh-TW" altLang="en-US">
            <a:latin typeface="標楷體" pitchFamily="65" charset="-120"/>
            <a:ea typeface="標楷體" pitchFamily="65" charset="-120"/>
          </a:endParaRPr>
        </a:p>
      </dgm:t>
    </dgm:pt>
    <dgm:pt modelId="{AE05E38A-80C6-4C8C-BE3E-0B7A621EED74}">
      <dgm:prSet phldrT="[文字]">
        <dgm:style>
          <a:lnRef idx="2">
            <a:schemeClr val="accent1"/>
          </a:lnRef>
          <a:fillRef idx="1">
            <a:schemeClr val="lt1"/>
          </a:fillRef>
          <a:effectRef idx="0">
            <a:schemeClr val="accent1"/>
          </a:effectRef>
          <a:fontRef idx="minor">
            <a:schemeClr val="dk1"/>
          </a:fontRef>
        </dgm:style>
      </dgm:prSet>
      <dgm:spPr/>
      <dgm:t>
        <a:bodyPr/>
        <a:lstStyle/>
        <a:p>
          <a:r>
            <a:rPr lang="zh-TW" altLang="en-US" dirty="0" smtClean="0">
              <a:latin typeface="標楷體" pitchFamily="65" charset="-120"/>
              <a:ea typeface="標楷體" pitchFamily="65" charset="-120"/>
            </a:rPr>
            <a:t>四下</a:t>
          </a:r>
          <a:endParaRPr lang="zh-TW" altLang="en-US" dirty="0">
            <a:latin typeface="標楷體" pitchFamily="65" charset="-120"/>
            <a:ea typeface="標楷體" pitchFamily="65" charset="-120"/>
          </a:endParaRPr>
        </a:p>
      </dgm:t>
    </dgm:pt>
    <dgm:pt modelId="{47171FC0-E636-4603-85A9-D3E64CA25F9E}" type="parTrans" cxnId="{8FCE7F4D-616E-446A-8C48-C958BBDFCCC4}">
      <dgm:prSet/>
      <dgm:spPr/>
      <dgm:t>
        <a:bodyPr/>
        <a:lstStyle/>
        <a:p>
          <a:endParaRPr lang="zh-TW" altLang="en-US">
            <a:latin typeface="標楷體" pitchFamily="65" charset="-120"/>
            <a:ea typeface="標楷體" pitchFamily="65" charset="-120"/>
          </a:endParaRPr>
        </a:p>
      </dgm:t>
    </dgm:pt>
    <dgm:pt modelId="{C9B5622E-EE91-4661-B640-A0ACC5CF3DEF}" type="sibTrans" cxnId="{8FCE7F4D-616E-446A-8C48-C958BBDFCCC4}">
      <dgm:prSet/>
      <dgm:spPr/>
      <dgm:t>
        <a:bodyPr/>
        <a:lstStyle/>
        <a:p>
          <a:endParaRPr lang="zh-TW" altLang="en-US">
            <a:latin typeface="標楷體" pitchFamily="65" charset="-120"/>
            <a:ea typeface="標楷體" pitchFamily="65" charset="-120"/>
          </a:endParaRPr>
        </a:p>
      </dgm:t>
    </dgm:pt>
    <dgm:pt modelId="{A3B6CB17-E770-4B30-9FF5-C8822BCD8B0E}">
      <dgm:prSet phldrT="[文字]" custT="1"/>
      <dgm:spPr/>
      <dgm:t>
        <a:bodyPr/>
        <a:lstStyle/>
        <a:p>
          <a:r>
            <a:rPr lang="zh-TW" altLang="en-US" sz="2800" b="1" dirty="0" smtClean="0">
              <a:solidFill>
                <a:srgbClr val="000000"/>
              </a:solidFill>
              <a:latin typeface="標楷體" pitchFamily="65" charset="-120"/>
              <a:ea typeface="標楷體" pitchFamily="65" charset="-120"/>
            </a:rPr>
            <a:t>歸納</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找出主題句</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全文大意</a:t>
          </a:r>
          <a:endParaRPr lang="zh-TW" altLang="en-US" sz="2800" b="1" dirty="0">
            <a:solidFill>
              <a:srgbClr val="000000"/>
            </a:solidFill>
            <a:latin typeface="標楷體" pitchFamily="65" charset="-120"/>
            <a:ea typeface="標楷體" pitchFamily="65" charset="-120"/>
          </a:endParaRPr>
        </a:p>
      </dgm:t>
    </dgm:pt>
    <dgm:pt modelId="{F381E7F8-BF04-476B-A9BA-6D79872F7406}" type="sibTrans" cxnId="{96E199B0-F616-4ECA-8105-8FB4D0437665}">
      <dgm:prSet/>
      <dgm:spPr/>
      <dgm:t>
        <a:bodyPr/>
        <a:lstStyle/>
        <a:p>
          <a:endParaRPr lang="zh-TW" altLang="en-US">
            <a:latin typeface="標楷體" pitchFamily="65" charset="-120"/>
            <a:ea typeface="標楷體" pitchFamily="65" charset="-120"/>
          </a:endParaRPr>
        </a:p>
      </dgm:t>
    </dgm:pt>
    <dgm:pt modelId="{F836B7B6-6A34-4C1D-994E-A74CC6F7A34E}" type="parTrans" cxnId="{96E199B0-F616-4ECA-8105-8FB4D0437665}">
      <dgm:prSet/>
      <dgm:spPr/>
      <dgm:t>
        <a:bodyPr/>
        <a:lstStyle/>
        <a:p>
          <a:endParaRPr lang="zh-TW" altLang="en-US">
            <a:latin typeface="標楷體" pitchFamily="65" charset="-120"/>
            <a:ea typeface="標楷體" pitchFamily="65" charset="-120"/>
          </a:endParaRPr>
        </a:p>
      </dgm:t>
    </dgm:pt>
    <dgm:pt modelId="{DF481E05-27B1-4076-80CB-A3738BD1212E}">
      <dgm:prSet phldrT="[文字]" custT="1"/>
      <dgm:spPr/>
      <dgm:t>
        <a:bodyPr/>
        <a:lstStyle/>
        <a:p>
          <a:r>
            <a:rPr lang="zh-TW" altLang="en-US" sz="2800" b="1" dirty="0" smtClean="0">
              <a:solidFill>
                <a:srgbClr val="000000"/>
              </a:solidFill>
              <a:latin typeface="標楷體" pitchFamily="65" charset="-120"/>
              <a:ea typeface="標楷體" pitchFamily="65" charset="-120"/>
            </a:rPr>
            <a:t>大意品質評定</a:t>
          </a:r>
          <a:endParaRPr lang="zh-TW" altLang="en-US" sz="2800" b="1" dirty="0">
            <a:solidFill>
              <a:srgbClr val="000000"/>
            </a:solidFill>
            <a:latin typeface="標楷體" pitchFamily="65" charset="-120"/>
            <a:ea typeface="標楷體" pitchFamily="65" charset="-120"/>
          </a:endParaRPr>
        </a:p>
      </dgm:t>
    </dgm:pt>
    <dgm:pt modelId="{7564F880-93AF-45C5-86B3-EBA2AC55AD25}" type="parTrans" cxnId="{D1C02BDE-08ED-4AE2-B46C-5B045C4E2DD9}">
      <dgm:prSet/>
      <dgm:spPr/>
      <dgm:t>
        <a:bodyPr/>
        <a:lstStyle/>
        <a:p>
          <a:endParaRPr lang="zh-TW" altLang="en-US"/>
        </a:p>
      </dgm:t>
    </dgm:pt>
    <dgm:pt modelId="{EC1C3061-A9CF-4EC1-8697-40017AF07916}" type="sibTrans" cxnId="{D1C02BDE-08ED-4AE2-B46C-5B045C4E2DD9}">
      <dgm:prSet/>
      <dgm:spPr/>
      <dgm:t>
        <a:bodyPr/>
        <a:lstStyle/>
        <a:p>
          <a:endParaRPr lang="zh-TW" altLang="en-US"/>
        </a:p>
      </dgm:t>
    </dgm:pt>
    <dgm:pt modelId="{221B6A6E-9567-4839-A6D1-8C27E6C41573}" type="pres">
      <dgm:prSet presAssocID="{6020604A-FF57-4AA1-8EC5-FAF2315AEDAF}" presName="Name0" presStyleCnt="0">
        <dgm:presLayoutVars>
          <dgm:dir/>
          <dgm:animLvl val="lvl"/>
          <dgm:resizeHandles val="exact"/>
        </dgm:presLayoutVars>
      </dgm:prSet>
      <dgm:spPr/>
      <dgm:t>
        <a:bodyPr/>
        <a:lstStyle/>
        <a:p>
          <a:endParaRPr lang="zh-TW" altLang="en-US"/>
        </a:p>
      </dgm:t>
    </dgm:pt>
    <dgm:pt modelId="{A6EFD534-AE23-47E9-9E87-4F34793B81E7}" type="pres">
      <dgm:prSet presAssocID="{F83935D7-EF23-48B2-B813-0BBBC86A8F06}" presName="linNode" presStyleCnt="0"/>
      <dgm:spPr/>
    </dgm:pt>
    <dgm:pt modelId="{FC455BAE-928F-4975-9A8E-0855CEEB972A}" type="pres">
      <dgm:prSet presAssocID="{F83935D7-EF23-48B2-B813-0BBBC86A8F06}" presName="parentText" presStyleLbl="node1" presStyleIdx="0" presStyleCnt="4" custScaleX="64828">
        <dgm:presLayoutVars>
          <dgm:chMax val="1"/>
          <dgm:bulletEnabled val="1"/>
        </dgm:presLayoutVars>
      </dgm:prSet>
      <dgm:spPr/>
      <dgm:t>
        <a:bodyPr/>
        <a:lstStyle/>
        <a:p>
          <a:endParaRPr lang="zh-TW" altLang="en-US"/>
        </a:p>
      </dgm:t>
    </dgm:pt>
    <dgm:pt modelId="{59A5A211-63C2-403E-822E-B2746B8BA5F4}" type="pres">
      <dgm:prSet presAssocID="{F83935D7-EF23-48B2-B813-0BBBC86A8F06}" presName="descendantText" presStyleLbl="alignAccFollowNode1" presStyleIdx="0" presStyleCnt="4">
        <dgm:presLayoutVars>
          <dgm:bulletEnabled val="1"/>
        </dgm:presLayoutVars>
      </dgm:prSet>
      <dgm:spPr/>
      <dgm:t>
        <a:bodyPr/>
        <a:lstStyle/>
        <a:p>
          <a:endParaRPr lang="zh-TW" altLang="en-US"/>
        </a:p>
      </dgm:t>
    </dgm:pt>
    <dgm:pt modelId="{4242D889-B558-45E2-915A-FD4B0E9DC5AE}" type="pres">
      <dgm:prSet presAssocID="{36BE466B-493C-440A-95F8-08AB173DDBCB}" presName="sp" presStyleCnt="0"/>
      <dgm:spPr/>
    </dgm:pt>
    <dgm:pt modelId="{FB9FD803-C149-491D-A86A-933AC63BFF71}" type="pres">
      <dgm:prSet presAssocID="{5717893E-48FB-4FF8-BB8E-F8290960E969}" presName="linNode" presStyleCnt="0"/>
      <dgm:spPr/>
    </dgm:pt>
    <dgm:pt modelId="{47CF9938-A310-4D95-B983-B60A300E9C0C}" type="pres">
      <dgm:prSet presAssocID="{5717893E-48FB-4FF8-BB8E-F8290960E969}" presName="parentText" presStyleLbl="node1" presStyleIdx="1" presStyleCnt="4" custScaleX="64828">
        <dgm:presLayoutVars>
          <dgm:chMax val="1"/>
          <dgm:bulletEnabled val="1"/>
        </dgm:presLayoutVars>
      </dgm:prSet>
      <dgm:spPr/>
      <dgm:t>
        <a:bodyPr/>
        <a:lstStyle/>
        <a:p>
          <a:endParaRPr lang="zh-TW" altLang="en-US"/>
        </a:p>
      </dgm:t>
    </dgm:pt>
    <dgm:pt modelId="{AC9CBDD4-857C-48E8-9150-32C1B8B8D2E6}" type="pres">
      <dgm:prSet presAssocID="{5717893E-48FB-4FF8-BB8E-F8290960E969}" presName="descendantText" presStyleLbl="alignAccFollowNode1" presStyleIdx="1" presStyleCnt="4">
        <dgm:presLayoutVars>
          <dgm:bulletEnabled val="1"/>
        </dgm:presLayoutVars>
      </dgm:prSet>
      <dgm:spPr/>
      <dgm:t>
        <a:bodyPr/>
        <a:lstStyle/>
        <a:p>
          <a:endParaRPr lang="zh-TW" altLang="en-US"/>
        </a:p>
      </dgm:t>
    </dgm:pt>
    <dgm:pt modelId="{9095D111-CAB5-49F1-93A1-88D6A2BFEF88}" type="pres">
      <dgm:prSet presAssocID="{E5748227-728A-42A5-A2DF-CED92BBB5C4B}" presName="sp" presStyleCnt="0"/>
      <dgm:spPr/>
    </dgm:pt>
    <dgm:pt modelId="{AB998AEC-5B8C-436F-8878-C5D91D89EC62}" type="pres">
      <dgm:prSet presAssocID="{A38195E6-A2FA-4D6C-873D-B38D596B82F0}" presName="linNode" presStyleCnt="0"/>
      <dgm:spPr/>
    </dgm:pt>
    <dgm:pt modelId="{471EA60A-4999-448E-BF5C-24ECFB5D7854}" type="pres">
      <dgm:prSet presAssocID="{A38195E6-A2FA-4D6C-873D-B38D596B82F0}" presName="parentText" presStyleLbl="node1" presStyleIdx="2" presStyleCnt="4" custScaleX="64828">
        <dgm:presLayoutVars>
          <dgm:chMax val="1"/>
          <dgm:bulletEnabled val="1"/>
        </dgm:presLayoutVars>
      </dgm:prSet>
      <dgm:spPr/>
      <dgm:t>
        <a:bodyPr/>
        <a:lstStyle/>
        <a:p>
          <a:endParaRPr lang="zh-TW" altLang="en-US"/>
        </a:p>
      </dgm:t>
    </dgm:pt>
    <dgm:pt modelId="{B2501B95-2B6E-47E5-8B16-4ECCAE2048A2}" type="pres">
      <dgm:prSet presAssocID="{A38195E6-A2FA-4D6C-873D-B38D596B82F0}" presName="descendantText" presStyleLbl="alignAccFollowNode1" presStyleIdx="2" presStyleCnt="4" custLinFactNeighborX="2203">
        <dgm:presLayoutVars>
          <dgm:bulletEnabled val="1"/>
        </dgm:presLayoutVars>
      </dgm:prSet>
      <dgm:spPr/>
      <dgm:t>
        <a:bodyPr/>
        <a:lstStyle/>
        <a:p>
          <a:endParaRPr lang="zh-TW" altLang="en-US"/>
        </a:p>
      </dgm:t>
    </dgm:pt>
    <dgm:pt modelId="{216ABEFD-BA82-4D22-8C00-297233DA49DE}" type="pres">
      <dgm:prSet presAssocID="{83B73B22-8548-45D7-BF45-08C6B16ABE27}" presName="sp" presStyleCnt="0"/>
      <dgm:spPr/>
    </dgm:pt>
    <dgm:pt modelId="{DD7A780E-D640-45FE-90B2-6CDFAFF687D5}" type="pres">
      <dgm:prSet presAssocID="{AE05E38A-80C6-4C8C-BE3E-0B7A621EED74}" presName="linNode" presStyleCnt="0"/>
      <dgm:spPr/>
    </dgm:pt>
    <dgm:pt modelId="{65E54AC9-3481-4049-9138-FE126EAA008A}" type="pres">
      <dgm:prSet presAssocID="{AE05E38A-80C6-4C8C-BE3E-0B7A621EED74}" presName="parentText" presStyleLbl="node1" presStyleIdx="3" presStyleCnt="4" custScaleX="64828">
        <dgm:presLayoutVars>
          <dgm:chMax val="1"/>
          <dgm:bulletEnabled val="1"/>
        </dgm:presLayoutVars>
      </dgm:prSet>
      <dgm:spPr/>
      <dgm:t>
        <a:bodyPr/>
        <a:lstStyle/>
        <a:p>
          <a:endParaRPr lang="zh-TW" altLang="en-US"/>
        </a:p>
      </dgm:t>
    </dgm:pt>
    <dgm:pt modelId="{871ABB7F-C952-4DBC-989E-96393D8EDD02}" type="pres">
      <dgm:prSet presAssocID="{AE05E38A-80C6-4C8C-BE3E-0B7A621EED74}" presName="descendantText" presStyleLbl="alignAccFollowNode1" presStyleIdx="3" presStyleCnt="4" custLinFactNeighborX="2203">
        <dgm:presLayoutVars>
          <dgm:bulletEnabled val="1"/>
        </dgm:presLayoutVars>
      </dgm:prSet>
      <dgm:spPr/>
      <dgm:t>
        <a:bodyPr/>
        <a:lstStyle/>
        <a:p>
          <a:endParaRPr lang="zh-TW" altLang="en-US"/>
        </a:p>
      </dgm:t>
    </dgm:pt>
  </dgm:ptLst>
  <dgm:cxnLst>
    <dgm:cxn modelId="{96E199B0-F616-4ECA-8105-8FB4D0437665}" srcId="{AE05E38A-80C6-4C8C-BE3E-0B7A621EED74}" destId="{A3B6CB17-E770-4B30-9FF5-C8822BCD8B0E}" srcOrd="0" destOrd="0" parTransId="{F836B7B6-6A34-4C1D-994E-A74CC6F7A34E}" sibTransId="{F381E7F8-BF04-476B-A9BA-6D79872F7406}"/>
    <dgm:cxn modelId="{CE3FA5DD-FA79-49A6-BF03-72F68AA1FC3B}" type="presOf" srcId="{A38195E6-A2FA-4D6C-873D-B38D596B82F0}" destId="{471EA60A-4999-448E-BF5C-24ECFB5D7854}" srcOrd="0" destOrd="0" presId="urn:microsoft.com/office/officeart/2005/8/layout/vList5"/>
    <dgm:cxn modelId="{A3FF1AD2-4D3A-4DA6-8652-B6DEDD0F1029}" type="presOf" srcId="{6020604A-FF57-4AA1-8EC5-FAF2315AEDAF}" destId="{221B6A6E-9567-4839-A6D1-8C27E6C41573}" srcOrd="0" destOrd="0" presId="urn:microsoft.com/office/officeart/2005/8/layout/vList5"/>
    <dgm:cxn modelId="{D3E43341-2B08-4B4F-A58F-4BDAA6EFD968}" type="presOf" srcId="{41185DEA-8C6F-4A30-B897-B1F209822A11}" destId="{B2501B95-2B6E-47E5-8B16-4ECCAE2048A2}" srcOrd="0" destOrd="1" presId="urn:microsoft.com/office/officeart/2005/8/layout/vList5"/>
    <dgm:cxn modelId="{D1C02BDE-08ED-4AE2-B46C-5B045C4E2DD9}" srcId="{AE05E38A-80C6-4C8C-BE3E-0B7A621EED74}" destId="{DF481E05-27B1-4076-80CB-A3738BD1212E}" srcOrd="1" destOrd="0" parTransId="{7564F880-93AF-45C5-86B3-EBA2AC55AD25}" sibTransId="{EC1C3061-A9CF-4EC1-8697-40017AF07916}"/>
    <dgm:cxn modelId="{5166BF9C-B4B0-4CF7-8B83-F06FC536CA61}" type="presOf" srcId="{5717893E-48FB-4FF8-BB8E-F8290960E969}" destId="{47CF9938-A310-4D95-B983-B60A300E9C0C}" srcOrd="0" destOrd="0" presId="urn:microsoft.com/office/officeart/2005/8/layout/vList5"/>
    <dgm:cxn modelId="{B1FBCE66-AD45-4C59-8BBA-0B6E5311FD91}" srcId="{5717893E-48FB-4FF8-BB8E-F8290960E969}" destId="{DD2007B0-9EFE-4A61-97DD-3432A066721C}" srcOrd="0" destOrd="0" parTransId="{F98C5947-FD99-4FDF-867D-9AF50C6A4524}" sibTransId="{512CDBFD-5FDF-42FB-85A1-34D07ED6BDA1}"/>
    <dgm:cxn modelId="{5FF0EE74-9816-4BEF-8077-3A7E29CD8C38}" type="presOf" srcId="{DF481E05-27B1-4076-80CB-A3738BD1212E}" destId="{871ABB7F-C952-4DBC-989E-96393D8EDD02}" srcOrd="0" destOrd="1" presId="urn:microsoft.com/office/officeart/2005/8/layout/vList5"/>
    <dgm:cxn modelId="{A480BCF2-05DF-4317-84DC-48E107FDAC16}" type="presOf" srcId="{DD2007B0-9EFE-4A61-97DD-3432A066721C}" destId="{AC9CBDD4-857C-48E8-9150-32C1B8B8D2E6}" srcOrd="0" destOrd="0" presId="urn:microsoft.com/office/officeart/2005/8/layout/vList5"/>
    <dgm:cxn modelId="{6CAC79AC-C2B7-4CDC-A32A-96BDB4711122}" srcId="{6020604A-FF57-4AA1-8EC5-FAF2315AEDAF}" destId="{F83935D7-EF23-48B2-B813-0BBBC86A8F06}" srcOrd="0" destOrd="0" parTransId="{8D52E79A-1002-4DC2-8730-956A854A87FB}" sibTransId="{36BE466B-493C-440A-95F8-08AB173DDBCB}"/>
    <dgm:cxn modelId="{A5247C6A-F481-4023-91BC-F440765C3096}" srcId="{A38195E6-A2FA-4D6C-873D-B38D596B82F0}" destId="{41185DEA-8C6F-4A30-B897-B1F209822A11}" srcOrd="1" destOrd="0" parTransId="{85CBB20B-1EFD-46DE-B387-436E432D7880}" sibTransId="{09A073EE-98F6-4721-A191-397852C7B347}"/>
    <dgm:cxn modelId="{2C623276-D227-4086-8324-078417C48679}" type="presOf" srcId="{A3B6CB17-E770-4B30-9FF5-C8822BCD8B0E}" destId="{871ABB7F-C952-4DBC-989E-96393D8EDD02}" srcOrd="0" destOrd="0" presId="urn:microsoft.com/office/officeart/2005/8/layout/vList5"/>
    <dgm:cxn modelId="{8A14BC55-F421-4FF7-B273-CF455767DDC3}" type="presOf" srcId="{7EE715D3-C761-472C-8280-7317328B2295}" destId="{B2501B95-2B6E-47E5-8B16-4ECCAE2048A2}" srcOrd="0" destOrd="0" presId="urn:microsoft.com/office/officeart/2005/8/layout/vList5"/>
    <dgm:cxn modelId="{8FCE7F4D-616E-446A-8C48-C958BBDFCCC4}" srcId="{6020604A-FF57-4AA1-8EC5-FAF2315AEDAF}" destId="{AE05E38A-80C6-4C8C-BE3E-0B7A621EED74}" srcOrd="3" destOrd="0" parTransId="{47171FC0-E636-4603-85A9-D3E64CA25F9E}" sibTransId="{C9B5622E-EE91-4661-B640-A0ACC5CF3DEF}"/>
    <dgm:cxn modelId="{CDD0C66C-52D0-495F-9034-91B06293B649}" srcId="{6020604A-FF57-4AA1-8EC5-FAF2315AEDAF}" destId="{A38195E6-A2FA-4D6C-873D-B38D596B82F0}" srcOrd="2" destOrd="0" parTransId="{32BC5830-073C-42CE-8900-7D03A096998F}" sibTransId="{83B73B22-8548-45D7-BF45-08C6B16ABE27}"/>
    <dgm:cxn modelId="{3554F90D-B801-4BD6-9C19-6648931BE420}" srcId="{F83935D7-EF23-48B2-B813-0BBBC86A8F06}" destId="{67791892-C6C1-4FC3-83D4-AE4C4B1B1E27}" srcOrd="0" destOrd="0" parTransId="{1DC3B4E6-DFF9-45AC-8C49-295E159F4B20}" sibTransId="{DACE3260-0E1F-4CF0-B2B2-EDE6AF43C8D5}"/>
    <dgm:cxn modelId="{567917C5-B304-4BCA-B971-39BF7717F744}" type="presOf" srcId="{F83935D7-EF23-48B2-B813-0BBBC86A8F06}" destId="{FC455BAE-928F-4975-9A8E-0855CEEB972A}" srcOrd="0" destOrd="0" presId="urn:microsoft.com/office/officeart/2005/8/layout/vList5"/>
    <dgm:cxn modelId="{34ED6382-F23F-4FEE-BC4C-710FEEC04E5A}" srcId="{6020604A-FF57-4AA1-8EC5-FAF2315AEDAF}" destId="{5717893E-48FB-4FF8-BB8E-F8290960E969}" srcOrd="1" destOrd="0" parTransId="{B7F89D3E-F8A2-4AFC-8065-9F3E8FD06582}" sibTransId="{E5748227-728A-42A5-A2DF-CED92BBB5C4B}"/>
    <dgm:cxn modelId="{90AE2D40-D839-416E-8210-6D22AD292CBA}" type="presOf" srcId="{AE05E38A-80C6-4C8C-BE3E-0B7A621EED74}" destId="{65E54AC9-3481-4049-9138-FE126EAA008A}" srcOrd="0" destOrd="0" presId="urn:microsoft.com/office/officeart/2005/8/layout/vList5"/>
    <dgm:cxn modelId="{1E4C813F-0EE5-4239-9D94-7FA013896CD3}" type="presOf" srcId="{67791892-C6C1-4FC3-83D4-AE4C4B1B1E27}" destId="{59A5A211-63C2-403E-822E-B2746B8BA5F4}" srcOrd="0" destOrd="0" presId="urn:microsoft.com/office/officeart/2005/8/layout/vList5"/>
    <dgm:cxn modelId="{D6D1DF4A-DD01-4ECE-BE49-942389E40872}" srcId="{A38195E6-A2FA-4D6C-873D-B38D596B82F0}" destId="{7EE715D3-C761-472C-8280-7317328B2295}" srcOrd="0" destOrd="0" parTransId="{E46897E7-772F-43BE-B9CC-3FC79B29CB8F}" sibTransId="{4B48DD1A-F70C-401C-AE9B-8BE57341C19D}"/>
    <dgm:cxn modelId="{D5671CDE-12A2-4888-847D-1B939ECA1A62}" type="presParOf" srcId="{221B6A6E-9567-4839-A6D1-8C27E6C41573}" destId="{A6EFD534-AE23-47E9-9E87-4F34793B81E7}" srcOrd="0" destOrd="0" presId="urn:microsoft.com/office/officeart/2005/8/layout/vList5"/>
    <dgm:cxn modelId="{2E8E162C-D51A-473D-9928-22A8725C9184}" type="presParOf" srcId="{A6EFD534-AE23-47E9-9E87-4F34793B81E7}" destId="{FC455BAE-928F-4975-9A8E-0855CEEB972A}" srcOrd="0" destOrd="0" presId="urn:microsoft.com/office/officeart/2005/8/layout/vList5"/>
    <dgm:cxn modelId="{7A328387-502D-4774-833D-D22BBA733775}" type="presParOf" srcId="{A6EFD534-AE23-47E9-9E87-4F34793B81E7}" destId="{59A5A211-63C2-403E-822E-B2746B8BA5F4}" srcOrd="1" destOrd="0" presId="urn:microsoft.com/office/officeart/2005/8/layout/vList5"/>
    <dgm:cxn modelId="{4A20D067-14E1-40FC-B680-B50C28BD7949}" type="presParOf" srcId="{221B6A6E-9567-4839-A6D1-8C27E6C41573}" destId="{4242D889-B558-45E2-915A-FD4B0E9DC5AE}" srcOrd="1" destOrd="0" presId="urn:microsoft.com/office/officeart/2005/8/layout/vList5"/>
    <dgm:cxn modelId="{EF3F2755-E660-452D-BE94-298BF253AF3D}" type="presParOf" srcId="{221B6A6E-9567-4839-A6D1-8C27E6C41573}" destId="{FB9FD803-C149-491D-A86A-933AC63BFF71}" srcOrd="2" destOrd="0" presId="urn:microsoft.com/office/officeart/2005/8/layout/vList5"/>
    <dgm:cxn modelId="{B938AA10-5A43-443D-865E-246BD9FB8C0B}" type="presParOf" srcId="{FB9FD803-C149-491D-A86A-933AC63BFF71}" destId="{47CF9938-A310-4D95-B983-B60A300E9C0C}" srcOrd="0" destOrd="0" presId="urn:microsoft.com/office/officeart/2005/8/layout/vList5"/>
    <dgm:cxn modelId="{47814031-B33F-472D-812B-7A2FBDDBEE8B}" type="presParOf" srcId="{FB9FD803-C149-491D-A86A-933AC63BFF71}" destId="{AC9CBDD4-857C-48E8-9150-32C1B8B8D2E6}" srcOrd="1" destOrd="0" presId="urn:microsoft.com/office/officeart/2005/8/layout/vList5"/>
    <dgm:cxn modelId="{F2578F93-18A6-41C8-93F8-72372AC3FE23}" type="presParOf" srcId="{221B6A6E-9567-4839-A6D1-8C27E6C41573}" destId="{9095D111-CAB5-49F1-93A1-88D6A2BFEF88}" srcOrd="3" destOrd="0" presId="urn:microsoft.com/office/officeart/2005/8/layout/vList5"/>
    <dgm:cxn modelId="{962A00AD-330D-4892-911B-ED0AE5691643}" type="presParOf" srcId="{221B6A6E-9567-4839-A6D1-8C27E6C41573}" destId="{AB998AEC-5B8C-436F-8878-C5D91D89EC62}" srcOrd="4" destOrd="0" presId="urn:microsoft.com/office/officeart/2005/8/layout/vList5"/>
    <dgm:cxn modelId="{E6F011D9-F437-4D6B-A572-797EC3355D3C}" type="presParOf" srcId="{AB998AEC-5B8C-436F-8878-C5D91D89EC62}" destId="{471EA60A-4999-448E-BF5C-24ECFB5D7854}" srcOrd="0" destOrd="0" presId="urn:microsoft.com/office/officeart/2005/8/layout/vList5"/>
    <dgm:cxn modelId="{B91E9624-D494-44AF-8634-C5C1FDB874C9}" type="presParOf" srcId="{AB998AEC-5B8C-436F-8878-C5D91D89EC62}" destId="{B2501B95-2B6E-47E5-8B16-4ECCAE2048A2}" srcOrd="1" destOrd="0" presId="urn:microsoft.com/office/officeart/2005/8/layout/vList5"/>
    <dgm:cxn modelId="{6A47E616-A53A-40E6-A24C-CFFA760AC200}" type="presParOf" srcId="{221B6A6E-9567-4839-A6D1-8C27E6C41573}" destId="{216ABEFD-BA82-4D22-8C00-297233DA49DE}" srcOrd="5" destOrd="0" presId="urn:microsoft.com/office/officeart/2005/8/layout/vList5"/>
    <dgm:cxn modelId="{87EADE7C-BD65-44DD-AAC1-727EE10738BB}" type="presParOf" srcId="{221B6A6E-9567-4839-A6D1-8C27E6C41573}" destId="{DD7A780E-D640-45FE-90B2-6CDFAFF687D5}" srcOrd="6" destOrd="0" presId="urn:microsoft.com/office/officeart/2005/8/layout/vList5"/>
    <dgm:cxn modelId="{A16E8EFA-8E0D-4C05-9821-69C3D7306901}" type="presParOf" srcId="{DD7A780E-D640-45FE-90B2-6CDFAFF687D5}" destId="{65E54AC9-3481-4049-9138-FE126EAA008A}" srcOrd="0" destOrd="0" presId="urn:microsoft.com/office/officeart/2005/8/layout/vList5"/>
    <dgm:cxn modelId="{559E8F2B-AFDD-42B2-AD4A-CD0327BE9B0F}" type="presParOf" srcId="{DD7A780E-D640-45FE-90B2-6CDFAFF687D5}" destId="{871ABB7F-C952-4DBC-989E-96393D8EDD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1156B0-F22D-410E-81EA-917076F0FB8E}"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zh-TW" altLang="en-US"/>
        </a:p>
      </dgm:t>
    </dgm:pt>
    <dgm:pt modelId="{63FE32A6-F502-4CAF-AF52-9868A74F9938}">
      <dgm:prSet phldrT="[文字]" custT="1"/>
      <dgm:spPr/>
      <dgm:t>
        <a:bodyPr/>
        <a:lstStyle/>
        <a:p>
          <a:r>
            <a:rPr kumimoji="0" lang="zh-TW" altLang="en-US" sz="3100" b="1" dirty="0" smtClean="0">
              <a:solidFill>
                <a:srgbClr val="FFFF00"/>
              </a:solidFill>
              <a:effectLst>
                <a:outerShdw blurRad="38100" dist="38100" dir="2700000" algn="tl">
                  <a:srgbClr val="000000"/>
                </a:outerShdw>
              </a:effectLst>
              <a:latin typeface="微軟正黑體" pitchFamily="34" charset="-120"/>
              <a:ea typeface="微軟正黑體" pitchFamily="34" charset="-120"/>
            </a:rPr>
            <a:t>      </a:t>
          </a:r>
          <a:r>
            <a:rPr kumimoji="0" lang="zh-TW" altLang="en-US" sz="4000" b="1" dirty="0" smtClean="0">
              <a:solidFill>
                <a:srgbClr val="FFFF00"/>
              </a:solidFill>
              <a:effectLst/>
              <a:latin typeface="標楷體" pitchFamily="65" charset="-120"/>
              <a:ea typeface="標楷體" pitchFamily="65" charset="-120"/>
            </a:rPr>
            <a:t>老師示範</a:t>
          </a:r>
          <a:r>
            <a:rPr kumimoji="0" lang="zh-TW" altLang="en-US" sz="4000" b="1" dirty="0" smtClean="0">
              <a:solidFill>
                <a:srgbClr val="FFFF00"/>
              </a:solidFill>
              <a:effectLst/>
              <a:latin typeface="標楷體" pitchFamily="65" charset="-120"/>
              <a:ea typeface="標楷體" pitchFamily="65" charset="-120"/>
              <a:sym typeface="Wingdings" pitchFamily="2" charset="2"/>
            </a:rPr>
            <a:t>師生共作</a:t>
          </a:r>
          <a:endParaRPr lang="zh-TW" altLang="en-US" sz="4000" dirty="0">
            <a:solidFill>
              <a:srgbClr val="FFFF00"/>
            </a:solidFill>
            <a:effectLst/>
            <a:latin typeface="標楷體" pitchFamily="65" charset="-120"/>
            <a:ea typeface="標楷體" pitchFamily="65" charset="-120"/>
          </a:endParaRPr>
        </a:p>
      </dgm:t>
    </dgm:pt>
    <dgm:pt modelId="{5238BB33-0A7D-4802-B318-54D3D70BD3A7}" type="parTrans" cxnId="{969E9F9C-E268-409E-A0B9-AD43F453A288}">
      <dgm:prSet/>
      <dgm:spPr/>
      <dgm:t>
        <a:bodyPr/>
        <a:lstStyle/>
        <a:p>
          <a:endParaRPr lang="zh-TW" altLang="en-US"/>
        </a:p>
      </dgm:t>
    </dgm:pt>
    <dgm:pt modelId="{B2831ECE-58D6-4100-9C92-5EC874B18978}" type="sibTrans" cxnId="{969E9F9C-E268-409E-A0B9-AD43F453A288}">
      <dgm:prSet/>
      <dgm:spPr/>
      <dgm:t>
        <a:bodyPr/>
        <a:lstStyle/>
        <a:p>
          <a:endParaRPr lang="zh-TW" altLang="en-US"/>
        </a:p>
      </dgm:t>
    </dgm:pt>
    <dgm:pt modelId="{0C07AB22-D424-49B6-9FE0-F3FC05BD35E5}">
      <dgm:prSet phldrT="[文字]" custT="1"/>
      <dgm:spPr/>
      <dgm:t>
        <a:bodyPr/>
        <a:lstStyle/>
        <a:p>
          <a:r>
            <a:rPr kumimoji="0" lang="zh-TW" altLang="en-US" sz="3100" b="1" dirty="0" smtClean="0">
              <a:solidFill>
                <a:srgbClr val="FFFF00"/>
              </a:solidFill>
              <a:effectLst>
                <a:outerShdw blurRad="38100" dist="38100" dir="2700000" algn="tl">
                  <a:srgbClr val="000000"/>
                </a:outerShdw>
              </a:effectLst>
              <a:latin typeface="Arial" charset="0"/>
              <a:sym typeface="Wingdings" pitchFamily="2" charset="2"/>
            </a:rPr>
            <a:t>     </a:t>
          </a:r>
          <a:r>
            <a:rPr kumimoji="0" lang="zh-TW" altLang="en-US" sz="4000" b="1" dirty="0" smtClean="0">
              <a:solidFill>
                <a:srgbClr val="FFFF00"/>
              </a:solidFill>
              <a:effectLst/>
              <a:latin typeface="標楷體" pitchFamily="65" charset="-120"/>
              <a:ea typeface="標楷體" pitchFamily="65" charset="-120"/>
              <a:sym typeface="Wingdings" pitchFamily="2" charset="2"/>
            </a:rPr>
            <a:t>師生共作小組共作</a:t>
          </a:r>
          <a:endParaRPr lang="zh-TW" altLang="en-US" sz="4000" dirty="0">
            <a:solidFill>
              <a:srgbClr val="FFFF00"/>
            </a:solidFill>
            <a:effectLst/>
            <a:latin typeface="標楷體" pitchFamily="65" charset="-120"/>
            <a:ea typeface="標楷體" pitchFamily="65" charset="-120"/>
          </a:endParaRPr>
        </a:p>
      </dgm:t>
    </dgm:pt>
    <dgm:pt modelId="{7CDFD7EA-AE67-41FC-B665-A68518ADB6B0}" type="parTrans" cxnId="{C5BE1CA9-8FDC-442C-870E-01049C6FA243}">
      <dgm:prSet/>
      <dgm:spPr/>
      <dgm:t>
        <a:bodyPr/>
        <a:lstStyle/>
        <a:p>
          <a:endParaRPr lang="zh-TW" altLang="en-US"/>
        </a:p>
      </dgm:t>
    </dgm:pt>
    <dgm:pt modelId="{DC5F02F0-CDE5-40DB-839C-62E03211A7B7}" type="sibTrans" cxnId="{C5BE1CA9-8FDC-442C-870E-01049C6FA243}">
      <dgm:prSet/>
      <dgm:spPr/>
      <dgm:t>
        <a:bodyPr/>
        <a:lstStyle/>
        <a:p>
          <a:endParaRPr lang="zh-TW" altLang="en-US"/>
        </a:p>
      </dgm:t>
    </dgm:pt>
    <dgm:pt modelId="{516FBBBE-D64E-47EE-AE56-95D37CC98B32}">
      <dgm:prSet phldrT="[文字]" custT="1"/>
      <dgm:spPr/>
      <dgm:t>
        <a:bodyPr/>
        <a:lstStyle/>
        <a:p>
          <a:r>
            <a:rPr lang="zh-TW" altLang="en-US" sz="3100" b="1" dirty="0" smtClean="0">
              <a:solidFill>
                <a:srgbClr val="FFFF00"/>
              </a:solidFill>
              <a:effectLst>
                <a:outerShdw blurRad="38100" dist="38100" dir="2700000" algn="tl">
                  <a:srgbClr val="000000"/>
                </a:outerShdw>
              </a:effectLst>
              <a:latin typeface="Arial" charset="0"/>
            </a:rPr>
            <a:t> </a:t>
          </a:r>
          <a:r>
            <a:rPr lang="zh-TW" altLang="en-US" sz="3600" b="1" dirty="0" smtClean="0">
              <a:solidFill>
                <a:srgbClr val="FFFF00"/>
              </a:solidFill>
              <a:effectLst/>
              <a:latin typeface="標楷體" pitchFamily="65" charset="-120"/>
              <a:ea typeface="標楷體" pitchFamily="65" charset="-120"/>
            </a:rPr>
            <a:t>小組共作</a:t>
          </a:r>
          <a:r>
            <a:rPr kumimoji="0" lang="zh-TW" altLang="en-US" sz="3600" b="1" dirty="0" smtClean="0">
              <a:solidFill>
                <a:srgbClr val="FFFF00"/>
              </a:solidFill>
              <a:effectLst/>
              <a:latin typeface="標楷體" pitchFamily="65" charset="-120"/>
              <a:ea typeface="標楷體" pitchFamily="65" charset="-120"/>
              <a:sym typeface="Wingdings" pitchFamily="2" charset="2"/>
            </a:rPr>
            <a:t>學生獨立完成</a:t>
          </a:r>
          <a:endParaRPr lang="zh-TW" altLang="en-US" sz="3600" dirty="0">
            <a:solidFill>
              <a:srgbClr val="FFFF00"/>
            </a:solidFill>
            <a:effectLst/>
            <a:latin typeface="標楷體" pitchFamily="65" charset="-120"/>
            <a:ea typeface="標楷體" pitchFamily="65" charset="-120"/>
          </a:endParaRPr>
        </a:p>
      </dgm:t>
    </dgm:pt>
    <dgm:pt modelId="{A99B4C07-42DB-4921-B2CF-9F5D9B3729FC}" type="parTrans" cxnId="{575F2F12-8256-4FC8-AFF8-346EBBE47B0F}">
      <dgm:prSet/>
      <dgm:spPr/>
      <dgm:t>
        <a:bodyPr/>
        <a:lstStyle/>
        <a:p>
          <a:endParaRPr lang="zh-TW" altLang="en-US"/>
        </a:p>
      </dgm:t>
    </dgm:pt>
    <dgm:pt modelId="{B5704289-A9FB-403B-BAD6-EA3DCE862DD8}" type="sibTrans" cxnId="{575F2F12-8256-4FC8-AFF8-346EBBE47B0F}">
      <dgm:prSet/>
      <dgm:spPr/>
      <dgm:t>
        <a:bodyPr/>
        <a:lstStyle/>
        <a:p>
          <a:endParaRPr lang="zh-TW" altLang="en-US"/>
        </a:p>
      </dgm:t>
    </dgm:pt>
    <dgm:pt modelId="{900030B1-5E97-4795-A8F1-204368C8C821}" type="pres">
      <dgm:prSet presAssocID="{801156B0-F22D-410E-81EA-917076F0FB8E}" presName="outerComposite" presStyleCnt="0">
        <dgm:presLayoutVars>
          <dgm:chMax val="5"/>
          <dgm:dir/>
          <dgm:resizeHandles val="exact"/>
        </dgm:presLayoutVars>
      </dgm:prSet>
      <dgm:spPr/>
      <dgm:t>
        <a:bodyPr/>
        <a:lstStyle/>
        <a:p>
          <a:endParaRPr lang="zh-TW" altLang="en-US"/>
        </a:p>
      </dgm:t>
    </dgm:pt>
    <dgm:pt modelId="{12650C0C-CDB3-42BB-B229-468C928A74B4}" type="pres">
      <dgm:prSet presAssocID="{801156B0-F22D-410E-81EA-917076F0FB8E}" presName="dummyMaxCanvas" presStyleCnt="0">
        <dgm:presLayoutVars/>
      </dgm:prSet>
      <dgm:spPr/>
    </dgm:pt>
    <dgm:pt modelId="{E177687E-C06B-42D1-B6F9-C29A32E20F60}" type="pres">
      <dgm:prSet presAssocID="{801156B0-F22D-410E-81EA-917076F0FB8E}" presName="ThreeNodes_1" presStyleLbl="node1" presStyleIdx="0" presStyleCnt="3">
        <dgm:presLayoutVars>
          <dgm:bulletEnabled val="1"/>
        </dgm:presLayoutVars>
      </dgm:prSet>
      <dgm:spPr/>
      <dgm:t>
        <a:bodyPr/>
        <a:lstStyle/>
        <a:p>
          <a:endParaRPr lang="zh-TW" altLang="en-US"/>
        </a:p>
      </dgm:t>
    </dgm:pt>
    <dgm:pt modelId="{99A02AEB-8693-4C84-ABFF-60E829B59539}" type="pres">
      <dgm:prSet presAssocID="{801156B0-F22D-410E-81EA-917076F0FB8E}" presName="ThreeNodes_2" presStyleLbl="node1" presStyleIdx="1" presStyleCnt="3">
        <dgm:presLayoutVars>
          <dgm:bulletEnabled val="1"/>
        </dgm:presLayoutVars>
      </dgm:prSet>
      <dgm:spPr/>
      <dgm:t>
        <a:bodyPr/>
        <a:lstStyle/>
        <a:p>
          <a:endParaRPr lang="zh-TW" altLang="en-US"/>
        </a:p>
      </dgm:t>
    </dgm:pt>
    <dgm:pt modelId="{6D24ED01-3694-4ECE-818D-8CA1CC37E36E}" type="pres">
      <dgm:prSet presAssocID="{801156B0-F22D-410E-81EA-917076F0FB8E}" presName="ThreeNodes_3" presStyleLbl="node1" presStyleIdx="2" presStyleCnt="3" custLinFactNeighborX="-1716" custLinFactNeighborY="65882">
        <dgm:presLayoutVars>
          <dgm:bulletEnabled val="1"/>
        </dgm:presLayoutVars>
      </dgm:prSet>
      <dgm:spPr/>
      <dgm:t>
        <a:bodyPr/>
        <a:lstStyle/>
        <a:p>
          <a:endParaRPr lang="zh-TW" altLang="en-US"/>
        </a:p>
      </dgm:t>
    </dgm:pt>
    <dgm:pt modelId="{64D0049C-6DC3-486F-8056-705CBC665B78}" type="pres">
      <dgm:prSet presAssocID="{801156B0-F22D-410E-81EA-917076F0FB8E}" presName="ThreeConn_1-2" presStyleLbl="fgAccFollowNode1" presStyleIdx="0" presStyleCnt="2">
        <dgm:presLayoutVars>
          <dgm:bulletEnabled val="1"/>
        </dgm:presLayoutVars>
      </dgm:prSet>
      <dgm:spPr/>
      <dgm:t>
        <a:bodyPr/>
        <a:lstStyle/>
        <a:p>
          <a:endParaRPr lang="zh-TW" altLang="en-US"/>
        </a:p>
      </dgm:t>
    </dgm:pt>
    <dgm:pt modelId="{10DB82A8-1AEE-4A08-B6F0-D9F67744332D}" type="pres">
      <dgm:prSet presAssocID="{801156B0-F22D-410E-81EA-917076F0FB8E}" presName="ThreeConn_2-3" presStyleLbl="fgAccFollowNode1" presStyleIdx="1" presStyleCnt="2">
        <dgm:presLayoutVars>
          <dgm:bulletEnabled val="1"/>
        </dgm:presLayoutVars>
      </dgm:prSet>
      <dgm:spPr/>
      <dgm:t>
        <a:bodyPr/>
        <a:lstStyle/>
        <a:p>
          <a:endParaRPr lang="zh-TW" altLang="en-US"/>
        </a:p>
      </dgm:t>
    </dgm:pt>
    <dgm:pt modelId="{FDC1E5D2-0552-4F14-899C-A74F1D560383}" type="pres">
      <dgm:prSet presAssocID="{801156B0-F22D-410E-81EA-917076F0FB8E}" presName="ThreeNodes_1_text" presStyleLbl="node1" presStyleIdx="2" presStyleCnt="3">
        <dgm:presLayoutVars>
          <dgm:bulletEnabled val="1"/>
        </dgm:presLayoutVars>
      </dgm:prSet>
      <dgm:spPr/>
      <dgm:t>
        <a:bodyPr/>
        <a:lstStyle/>
        <a:p>
          <a:endParaRPr lang="zh-TW" altLang="en-US"/>
        </a:p>
      </dgm:t>
    </dgm:pt>
    <dgm:pt modelId="{185FB54E-1469-42CB-A68E-8302493563CE}" type="pres">
      <dgm:prSet presAssocID="{801156B0-F22D-410E-81EA-917076F0FB8E}" presName="ThreeNodes_2_text" presStyleLbl="node1" presStyleIdx="2" presStyleCnt="3">
        <dgm:presLayoutVars>
          <dgm:bulletEnabled val="1"/>
        </dgm:presLayoutVars>
      </dgm:prSet>
      <dgm:spPr/>
      <dgm:t>
        <a:bodyPr/>
        <a:lstStyle/>
        <a:p>
          <a:endParaRPr lang="zh-TW" altLang="en-US"/>
        </a:p>
      </dgm:t>
    </dgm:pt>
    <dgm:pt modelId="{D90B679F-72F6-4191-9E2F-B7AD3B88A0E6}" type="pres">
      <dgm:prSet presAssocID="{801156B0-F22D-410E-81EA-917076F0FB8E}" presName="ThreeNodes_3_text" presStyleLbl="node1" presStyleIdx="2" presStyleCnt="3">
        <dgm:presLayoutVars>
          <dgm:bulletEnabled val="1"/>
        </dgm:presLayoutVars>
      </dgm:prSet>
      <dgm:spPr/>
      <dgm:t>
        <a:bodyPr/>
        <a:lstStyle/>
        <a:p>
          <a:endParaRPr lang="zh-TW" altLang="en-US"/>
        </a:p>
      </dgm:t>
    </dgm:pt>
  </dgm:ptLst>
  <dgm:cxnLst>
    <dgm:cxn modelId="{969E9F9C-E268-409E-A0B9-AD43F453A288}" srcId="{801156B0-F22D-410E-81EA-917076F0FB8E}" destId="{63FE32A6-F502-4CAF-AF52-9868A74F9938}" srcOrd="0" destOrd="0" parTransId="{5238BB33-0A7D-4802-B318-54D3D70BD3A7}" sibTransId="{B2831ECE-58D6-4100-9C92-5EC874B18978}"/>
    <dgm:cxn modelId="{1220925F-C478-4A08-8447-A12746F0D760}" type="presOf" srcId="{516FBBBE-D64E-47EE-AE56-95D37CC98B32}" destId="{D90B679F-72F6-4191-9E2F-B7AD3B88A0E6}" srcOrd="1" destOrd="0" presId="urn:microsoft.com/office/officeart/2005/8/layout/vProcess5"/>
    <dgm:cxn modelId="{FCE0D732-9317-4861-B064-A48F0B140E71}" type="presOf" srcId="{63FE32A6-F502-4CAF-AF52-9868A74F9938}" destId="{E177687E-C06B-42D1-B6F9-C29A32E20F60}" srcOrd="0" destOrd="0" presId="urn:microsoft.com/office/officeart/2005/8/layout/vProcess5"/>
    <dgm:cxn modelId="{9A43B1FA-FD36-42E4-8A98-13BF6A410C36}" type="presOf" srcId="{B2831ECE-58D6-4100-9C92-5EC874B18978}" destId="{64D0049C-6DC3-486F-8056-705CBC665B78}" srcOrd="0" destOrd="0" presId="urn:microsoft.com/office/officeart/2005/8/layout/vProcess5"/>
    <dgm:cxn modelId="{61F82A0A-5AA1-4535-B0F6-2E56CD51D40A}" type="presOf" srcId="{0C07AB22-D424-49B6-9FE0-F3FC05BD35E5}" destId="{99A02AEB-8693-4C84-ABFF-60E829B59539}" srcOrd="0" destOrd="0" presId="urn:microsoft.com/office/officeart/2005/8/layout/vProcess5"/>
    <dgm:cxn modelId="{0860EEAC-3F22-4DE6-BF49-A7E9B7BEBE13}" type="presOf" srcId="{516FBBBE-D64E-47EE-AE56-95D37CC98B32}" destId="{6D24ED01-3694-4ECE-818D-8CA1CC37E36E}" srcOrd="0" destOrd="0" presId="urn:microsoft.com/office/officeart/2005/8/layout/vProcess5"/>
    <dgm:cxn modelId="{5D7CF095-14C7-4ECC-BA28-80B7734F90CF}" type="presOf" srcId="{0C07AB22-D424-49B6-9FE0-F3FC05BD35E5}" destId="{185FB54E-1469-42CB-A68E-8302493563CE}" srcOrd="1" destOrd="0" presId="urn:microsoft.com/office/officeart/2005/8/layout/vProcess5"/>
    <dgm:cxn modelId="{1652F10D-C7B7-4B4B-AB94-5768686E7FA2}" type="presOf" srcId="{63FE32A6-F502-4CAF-AF52-9868A74F9938}" destId="{FDC1E5D2-0552-4F14-899C-A74F1D560383}" srcOrd="1" destOrd="0" presId="urn:microsoft.com/office/officeart/2005/8/layout/vProcess5"/>
    <dgm:cxn modelId="{C5BE1CA9-8FDC-442C-870E-01049C6FA243}" srcId="{801156B0-F22D-410E-81EA-917076F0FB8E}" destId="{0C07AB22-D424-49B6-9FE0-F3FC05BD35E5}" srcOrd="1" destOrd="0" parTransId="{7CDFD7EA-AE67-41FC-B665-A68518ADB6B0}" sibTransId="{DC5F02F0-CDE5-40DB-839C-62E03211A7B7}"/>
    <dgm:cxn modelId="{DE988A0E-CF4C-4016-91AF-14BFAC97FE0C}" type="presOf" srcId="{DC5F02F0-CDE5-40DB-839C-62E03211A7B7}" destId="{10DB82A8-1AEE-4A08-B6F0-D9F67744332D}" srcOrd="0" destOrd="0" presId="urn:microsoft.com/office/officeart/2005/8/layout/vProcess5"/>
    <dgm:cxn modelId="{D39E45F3-CCC0-4216-ACB7-28DEF0BBCC82}" type="presOf" srcId="{801156B0-F22D-410E-81EA-917076F0FB8E}" destId="{900030B1-5E97-4795-A8F1-204368C8C821}" srcOrd="0" destOrd="0" presId="urn:microsoft.com/office/officeart/2005/8/layout/vProcess5"/>
    <dgm:cxn modelId="{575F2F12-8256-4FC8-AFF8-346EBBE47B0F}" srcId="{801156B0-F22D-410E-81EA-917076F0FB8E}" destId="{516FBBBE-D64E-47EE-AE56-95D37CC98B32}" srcOrd="2" destOrd="0" parTransId="{A99B4C07-42DB-4921-B2CF-9F5D9B3729FC}" sibTransId="{B5704289-A9FB-403B-BAD6-EA3DCE862DD8}"/>
    <dgm:cxn modelId="{CD3E242F-72A7-461E-93DE-4CE0D610D35E}" type="presParOf" srcId="{900030B1-5E97-4795-A8F1-204368C8C821}" destId="{12650C0C-CDB3-42BB-B229-468C928A74B4}" srcOrd="0" destOrd="0" presId="urn:microsoft.com/office/officeart/2005/8/layout/vProcess5"/>
    <dgm:cxn modelId="{DCC90742-DFED-4D2B-B319-1A27839A8BA7}" type="presParOf" srcId="{900030B1-5E97-4795-A8F1-204368C8C821}" destId="{E177687E-C06B-42D1-B6F9-C29A32E20F60}" srcOrd="1" destOrd="0" presId="urn:microsoft.com/office/officeart/2005/8/layout/vProcess5"/>
    <dgm:cxn modelId="{F132FAEB-B9F4-46D8-B82C-D9E0AE116236}" type="presParOf" srcId="{900030B1-5E97-4795-A8F1-204368C8C821}" destId="{99A02AEB-8693-4C84-ABFF-60E829B59539}" srcOrd="2" destOrd="0" presId="urn:microsoft.com/office/officeart/2005/8/layout/vProcess5"/>
    <dgm:cxn modelId="{2FDECBDC-8BF5-468C-A08B-66712BB14733}" type="presParOf" srcId="{900030B1-5E97-4795-A8F1-204368C8C821}" destId="{6D24ED01-3694-4ECE-818D-8CA1CC37E36E}" srcOrd="3" destOrd="0" presId="urn:microsoft.com/office/officeart/2005/8/layout/vProcess5"/>
    <dgm:cxn modelId="{56BA2072-A785-42E1-817E-49942CD3E1F3}" type="presParOf" srcId="{900030B1-5E97-4795-A8F1-204368C8C821}" destId="{64D0049C-6DC3-486F-8056-705CBC665B78}" srcOrd="4" destOrd="0" presId="urn:microsoft.com/office/officeart/2005/8/layout/vProcess5"/>
    <dgm:cxn modelId="{0EAE1B6C-9551-4698-B9A8-611AEE9C790D}" type="presParOf" srcId="{900030B1-5E97-4795-A8F1-204368C8C821}" destId="{10DB82A8-1AEE-4A08-B6F0-D9F67744332D}" srcOrd="5" destOrd="0" presId="urn:microsoft.com/office/officeart/2005/8/layout/vProcess5"/>
    <dgm:cxn modelId="{A9E16A1D-764C-4AB4-BF41-8E01BB8860CA}" type="presParOf" srcId="{900030B1-5E97-4795-A8F1-204368C8C821}" destId="{FDC1E5D2-0552-4F14-899C-A74F1D560383}" srcOrd="6" destOrd="0" presId="urn:microsoft.com/office/officeart/2005/8/layout/vProcess5"/>
    <dgm:cxn modelId="{9696D266-7CFE-4C36-9028-DBAFC72BD1F7}" type="presParOf" srcId="{900030B1-5E97-4795-A8F1-204368C8C821}" destId="{185FB54E-1469-42CB-A68E-8302493563CE}" srcOrd="7" destOrd="0" presId="urn:microsoft.com/office/officeart/2005/8/layout/vProcess5"/>
    <dgm:cxn modelId="{0DD09339-EE27-4FDD-80F1-E0D2D851990B}" type="presParOf" srcId="{900030B1-5E97-4795-A8F1-204368C8C821}" destId="{D90B679F-72F6-4191-9E2F-B7AD3B88A0E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250384-EC12-466E-8873-20C3F9F5D510}" type="doc">
      <dgm:prSet loTypeId="urn:microsoft.com/office/officeart/2005/8/layout/balance1" loCatId="relationship" qsTypeId="urn:microsoft.com/office/officeart/2005/8/quickstyle/simple4" qsCatId="simple" csTypeId="urn:microsoft.com/office/officeart/2005/8/colors/colorful1#1" csCatId="colorful" phldr="1"/>
      <dgm:spPr/>
      <dgm:t>
        <a:bodyPr/>
        <a:lstStyle/>
        <a:p>
          <a:endParaRPr lang="zh-TW" altLang="en-US"/>
        </a:p>
      </dgm:t>
    </dgm:pt>
    <dgm:pt modelId="{81F4B65D-6380-470F-86FD-F93594AB8080}">
      <dgm:prSet phldrT="[文字]" custT="1"/>
      <dgm:spPr>
        <a:solidFill>
          <a:schemeClr val="bg1">
            <a:alpha val="90000"/>
          </a:schemeClr>
        </a:solidFill>
        <a:ln>
          <a:solidFill>
            <a:srgbClr val="00B050">
              <a:alpha val="90000"/>
            </a:srgbClr>
          </a:solidFill>
        </a:ln>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生字詞</a:t>
          </a:r>
          <a:endParaRPr lang="zh-TW" altLang="en-US" sz="1800" b="1" dirty="0">
            <a:solidFill>
              <a:schemeClr val="tx1"/>
            </a:solidFill>
            <a:effectLst/>
            <a:latin typeface="微軟正黑體" pitchFamily="34" charset="-120"/>
            <a:ea typeface="微軟正黑體" pitchFamily="34" charset="-120"/>
          </a:endParaRPr>
        </a:p>
      </dgm:t>
    </dgm:pt>
    <dgm:pt modelId="{ACAE4BB9-7643-4ED7-85F7-9D3497FFC3F3}" type="par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BCD1C2D-669D-4E25-8CF3-6C2D4463ACE9}" type="sib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FCFC7C-B2E3-4963-85EA-AD75F2BB9DE9}">
      <dgm:prSet phldrT="[文字]" custT="1"/>
      <dgm:spPr>
        <a:solidFill>
          <a:srgbClr val="A73E3B"/>
        </a:solidFill>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7AB24376-64F7-4755-B4C3-792F682CAAB4}" type="par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0B60EE7-0E2F-4F18-AA27-A7F954868263}" type="sib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AADE184E-E1BE-4ADF-AA2E-8267448D8BDF}">
      <dgm:prSet phldrT="[文字]" custT="1"/>
      <dgm:spPr>
        <a:solidFill>
          <a:schemeClr val="bg1">
            <a:alpha val="90000"/>
          </a:schemeClr>
        </a:solidFill>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理解</a:t>
          </a:r>
          <a:endParaRPr lang="zh-TW" altLang="en-US" sz="1800" b="1" dirty="0">
            <a:solidFill>
              <a:schemeClr val="tx1"/>
            </a:solidFill>
            <a:effectLst/>
            <a:latin typeface="微軟正黑體" pitchFamily="34" charset="-120"/>
            <a:ea typeface="微軟正黑體" pitchFamily="34" charset="-120"/>
          </a:endParaRPr>
        </a:p>
      </dgm:t>
    </dgm:pt>
    <dgm:pt modelId="{5591EF25-1F67-4B3F-9B81-C7D230D3F6E0}" type="par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609D7FF-26C8-40D6-958C-11D94AB224D3}" type="sib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E8BBA2D-C517-4CFE-9861-AFD788E88246}">
      <dgm:prSet phldrT="[文字]" custT="1"/>
      <dgm:spPr>
        <a:solidFill>
          <a:schemeClr val="accent6">
            <a:lumMod val="75000"/>
          </a:schemeClr>
        </a:solidFill>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FBE2B129-4127-4940-8225-2B4600C45961}" type="par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EAC72E-4D6D-456D-A576-145A1776D9C2}" type="sib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4A543C2-FFCC-4A9A-8116-AA5F0F9E78E4}">
      <dgm:prSet phldrT="[文字]" custT="1"/>
      <dgm:spPr>
        <a:solidFill>
          <a:srgbClr val="FFC000"/>
        </a:solidFill>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3019E1C8-E8D6-4681-A373-851C055EF0E0}" type="par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24C131BF-59EC-4939-9EDA-DE7965B60E9F}" type="sib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91D9CEA4-AD47-47AC-98BD-4A050B1BDF26}">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8FCDD95E-713F-4A4C-B6B5-B9998119EFE5}" type="parTrans" cxnId="{5E465E9C-B757-4EC8-A1AB-98E222C4C146}">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C4BD1E41-9AF9-4AB3-A911-CE426F0EF0A1}" type="sibTrans" cxnId="{5E465E9C-B757-4EC8-A1AB-98E222C4C146}">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642AAA24-8F25-43E8-9390-4D8F3A05C94B}">
      <dgm:prSet/>
      <dgm:spPr>
        <a:solidFill>
          <a:srgbClr val="92D050"/>
        </a:solidFill>
      </dgm:spPr>
      <dgm:t>
        <a:bodyPr/>
        <a:lstStyle/>
        <a:p>
          <a:endParaRPr lang="zh-TW" altLang="en-US" dirty="0"/>
        </a:p>
      </dgm:t>
    </dgm:pt>
    <dgm:pt modelId="{720C1271-14E9-473D-BC1E-696B2BAC8610}" type="parTrans" cxnId="{4D33D3CF-FDF1-493D-A3A7-DD8167CA5B76}">
      <dgm:prSet/>
      <dgm:spPr/>
      <dgm:t>
        <a:bodyPr/>
        <a:lstStyle/>
        <a:p>
          <a:endParaRPr lang="zh-TW" altLang="en-US"/>
        </a:p>
      </dgm:t>
    </dgm:pt>
    <dgm:pt modelId="{99CF304E-155B-432B-AC4B-1DA6536C3CFA}" type="sibTrans" cxnId="{4D33D3CF-FDF1-493D-A3A7-DD8167CA5B76}">
      <dgm:prSet/>
      <dgm:spPr/>
      <dgm:t>
        <a:bodyPr/>
        <a:lstStyle/>
        <a:p>
          <a:endParaRPr lang="zh-TW" altLang="en-US"/>
        </a:p>
      </dgm:t>
    </dgm:pt>
    <dgm:pt modelId="{9A0CC388-6F53-440E-A8BC-31E70A65BDE8}" type="pres">
      <dgm:prSet presAssocID="{EA250384-EC12-466E-8873-20C3F9F5D510}" presName="outerComposite" presStyleCnt="0">
        <dgm:presLayoutVars>
          <dgm:chMax val="2"/>
          <dgm:animLvl val="lvl"/>
          <dgm:resizeHandles val="exact"/>
        </dgm:presLayoutVars>
      </dgm:prSet>
      <dgm:spPr/>
      <dgm:t>
        <a:bodyPr/>
        <a:lstStyle/>
        <a:p>
          <a:endParaRPr lang="zh-TW" altLang="en-US"/>
        </a:p>
      </dgm:t>
    </dgm:pt>
    <dgm:pt modelId="{AC721766-F4E4-4702-8B80-20CBE498B81F}" type="pres">
      <dgm:prSet presAssocID="{EA250384-EC12-466E-8873-20C3F9F5D510}" presName="dummyMaxCanvas" presStyleCnt="0"/>
      <dgm:spPr/>
    </dgm:pt>
    <dgm:pt modelId="{1E311902-B062-4468-97CC-BA6CBDE0AF98}" type="pres">
      <dgm:prSet presAssocID="{EA250384-EC12-466E-8873-20C3F9F5D510}" presName="parentComposite" presStyleCnt="0"/>
      <dgm:spPr/>
    </dgm:pt>
    <dgm:pt modelId="{0A803234-AF5B-471B-91D1-2A551C7E3B40}" type="pres">
      <dgm:prSet presAssocID="{EA250384-EC12-466E-8873-20C3F9F5D510}" presName="parent1" presStyleLbl="alignAccFollowNode1" presStyleIdx="0" presStyleCnt="4">
        <dgm:presLayoutVars>
          <dgm:chMax val="4"/>
        </dgm:presLayoutVars>
      </dgm:prSet>
      <dgm:spPr/>
      <dgm:t>
        <a:bodyPr/>
        <a:lstStyle/>
        <a:p>
          <a:endParaRPr lang="zh-TW" altLang="en-US"/>
        </a:p>
      </dgm:t>
    </dgm:pt>
    <dgm:pt modelId="{A74FDD0A-E7F9-4850-BD6D-53FD11B5713C}" type="pres">
      <dgm:prSet presAssocID="{EA250384-EC12-466E-8873-20C3F9F5D510}" presName="parent2" presStyleLbl="alignAccFollowNode1" presStyleIdx="1" presStyleCnt="4">
        <dgm:presLayoutVars>
          <dgm:chMax val="4"/>
        </dgm:presLayoutVars>
      </dgm:prSet>
      <dgm:spPr/>
      <dgm:t>
        <a:bodyPr/>
        <a:lstStyle/>
        <a:p>
          <a:endParaRPr lang="zh-TW" altLang="en-US"/>
        </a:p>
      </dgm:t>
    </dgm:pt>
    <dgm:pt modelId="{F4BBF7A6-685A-41D9-A22B-18F92526200D}" type="pres">
      <dgm:prSet presAssocID="{EA250384-EC12-466E-8873-20C3F9F5D510}" presName="childrenComposite" presStyleCnt="0"/>
      <dgm:spPr/>
    </dgm:pt>
    <dgm:pt modelId="{70BA7312-D954-462C-AC95-9AE220D88ADE}" type="pres">
      <dgm:prSet presAssocID="{EA250384-EC12-466E-8873-20C3F9F5D510}" presName="dummyMaxCanvas_ChildArea" presStyleCnt="0"/>
      <dgm:spPr/>
    </dgm:pt>
    <dgm:pt modelId="{770C82E5-8ABA-44E5-ABED-2F4C7442585A}" type="pres">
      <dgm:prSet presAssocID="{EA250384-EC12-466E-8873-20C3F9F5D510}" presName="fulcrum" presStyleLbl="alignAccFollowNode1" presStyleIdx="2" presStyleCnt="4" custAng="1109602" custLinFactNeighborX="-25805" custLinFactNeighborY="-6799"/>
      <dgm:spPr>
        <a:solidFill>
          <a:srgbClr val="FF0000">
            <a:alpha val="90000"/>
          </a:srgbClr>
        </a:solidFill>
      </dgm:spPr>
      <dgm:t>
        <a:bodyPr/>
        <a:lstStyle/>
        <a:p>
          <a:endParaRPr lang="zh-TW" altLang="en-US"/>
        </a:p>
      </dgm:t>
    </dgm:pt>
    <dgm:pt modelId="{81B1E9C1-3FED-4E8F-9C33-CE4BAD271C38}" type="pres">
      <dgm:prSet presAssocID="{EA250384-EC12-466E-8873-20C3F9F5D510}" presName="balance_14" presStyleLbl="alignAccFollowNode1" presStyleIdx="3" presStyleCnt="4" custAng="11573281">
        <dgm:presLayoutVars>
          <dgm:bulletEnabled val="1"/>
        </dgm:presLayoutVars>
      </dgm:prSet>
      <dgm:spPr>
        <a:solidFill>
          <a:srgbClr val="009900">
            <a:alpha val="90000"/>
          </a:srgbClr>
        </a:solidFill>
      </dgm:spPr>
      <dgm:t>
        <a:bodyPr/>
        <a:lstStyle/>
        <a:p>
          <a:endParaRPr lang="zh-TW" altLang="en-US"/>
        </a:p>
      </dgm:t>
    </dgm:pt>
    <dgm:pt modelId="{1E695F80-3835-4BB1-AD72-1DE35F678565}" type="pres">
      <dgm:prSet presAssocID="{EA250384-EC12-466E-8873-20C3F9F5D510}" presName="right_14_1" presStyleLbl="node1" presStyleIdx="0" presStyleCnt="5" custAng="855688" custLinFactNeighborX="-15848" custLinFactNeighborY="28875">
        <dgm:presLayoutVars>
          <dgm:bulletEnabled val="1"/>
        </dgm:presLayoutVars>
      </dgm:prSet>
      <dgm:spPr/>
      <dgm:t>
        <a:bodyPr/>
        <a:lstStyle/>
        <a:p>
          <a:endParaRPr lang="zh-TW" altLang="en-US"/>
        </a:p>
      </dgm:t>
    </dgm:pt>
    <dgm:pt modelId="{FB9EF548-3048-4B1B-B7DC-D7815835A803}" type="pres">
      <dgm:prSet presAssocID="{EA250384-EC12-466E-8873-20C3F9F5D510}" presName="right_14_2" presStyleLbl="node1" presStyleIdx="1" presStyleCnt="5" custAng="855688" custLinFactNeighborX="-7120" custLinFactNeighborY="30161">
        <dgm:presLayoutVars>
          <dgm:bulletEnabled val="1"/>
        </dgm:presLayoutVars>
      </dgm:prSet>
      <dgm:spPr/>
      <dgm:t>
        <a:bodyPr/>
        <a:lstStyle/>
        <a:p>
          <a:endParaRPr lang="zh-TW" altLang="en-US"/>
        </a:p>
      </dgm:t>
    </dgm:pt>
    <dgm:pt modelId="{51F0F448-3271-4C72-A332-CDAD18617151}" type="pres">
      <dgm:prSet presAssocID="{EA250384-EC12-466E-8873-20C3F9F5D510}" presName="right_14_3" presStyleLbl="node1" presStyleIdx="2" presStyleCnt="5" custAng="855688" custLinFactNeighborX="1142" custLinFactNeighborY="31560">
        <dgm:presLayoutVars>
          <dgm:bulletEnabled val="1"/>
        </dgm:presLayoutVars>
      </dgm:prSet>
      <dgm:spPr/>
      <dgm:t>
        <a:bodyPr/>
        <a:lstStyle/>
        <a:p>
          <a:endParaRPr lang="zh-TW" altLang="en-US"/>
        </a:p>
      </dgm:t>
    </dgm:pt>
    <dgm:pt modelId="{3FAAC036-FBE1-4A36-86AE-559D07D2EBE9}" type="pres">
      <dgm:prSet presAssocID="{EA250384-EC12-466E-8873-20C3F9F5D510}" presName="right_14_4" presStyleLbl="node1" presStyleIdx="3" presStyleCnt="5" custAng="855688" custLinFactNeighborX="11081" custLinFactNeighborY="33558">
        <dgm:presLayoutVars>
          <dgm:bulletEnabled val="1"/>
        </dgm:presLayoutVars>
      </dgm:prSet>
      <dgm:spPr/>
      <dgm:t>
        <a:bodyPr/>
        <a:lstStyle/>
        <a:p>
          <a:endParaRPr lang="zh-TW" altLang="en-US"/>
        </a:p>
      </dgm:t>
    </dgm:pt>
    <dgm:pt modelId="{BBFABB89-13F8-49F5-ABA8-9CCB480CF890}" type="pres">
      <dgm:prSet presAssocID="{EA250384-EC12-466E-8873-20C3F9F5D510}" presName="left_14_1" presStyleLbl="node1" presStyleIdx="4" presStyleCnt="5" custAng="856765" custLinFactNeighborX="-1941" custLinFactNeighborY="-49618">
        <dgm:presLayoutVars>
          <dgm:bulletEnabled val="1"/>
        </dgm:presLayoutVars>
      </dgm:prSet>
      <dgm:spPr/>
      <dgm:t>
        <a:bodyPr/>
        <a:lstStyle/>
        <a:p>
          <a:endParaRPr lang="zh-TW" altLang="en-US"/>
        </a:p>
      </dgm:t>
    </dgm:pt>
  </dgm:ptLst>
  <dgm:cxnLst>
    <dgm:cxn modelId="{84BB391B-80E4-4B1F-B798-7F4D4334FEBC}" type="presOf" srcId="{84A543C2-FFCC-4A9A-8116-AA5F0F9E78E4}" destId="{FB9EF548-3048-4B1B-B7DC-D7815835A803}" srcOrd="0" destOrd="0" presId="urn:microsoft.com/office/officeart/2005/8/layout/balance1"/>
    <dgm:cxn modelId="{FF7D5D0C-3463-4A9F-AC81-753B6C0A6B02}" srcId="{AADE184E-E1BE-4ADF-AA2E-8267448D8BDF}" destId="{84A543C2-FFCC-4A9A-8116-AA5F0F9E78E4}" srcOrd="1" destOrd="0" parTransId="{3019E1C8-E8D6-4681-A373-851C055EF0E0}" sibTransId="{24C131BF-59EC-4939-9EDA-DE7965B60E9F}"/>
    <dgm:cxn modelId="{5E465E9C-B757-4EC8-A1AB-98E222C4C146}" srcId="{AADE184E-E1BE-4ADF-AA2E-8267448D8BDF}" destId="{91D9CEA4-AD47-47AC-98BD-4A050B1BDF26}" srcOrd="2" destOrd="0" parTransId="{8FCDD95E-713F-4A4C-B6B5-B9998119EFE5}" sibTransId="{C4BD1E41-9AF9-4AB3-A911-CE426F0EF0A1}"/>
    <dgm:cxn modelId="{501DB45D-35A9-42C1-9D79-1830700D6399}" srcId="{AADE184E-E1BE-4ADF-AA2E-8267448D8BDF}" destId="{BE8BBA2D-C517-4CFE-9861-AFD788E88246}" srcOrd="0" destOrd="0" parTransId="{FBE2B129-4127-4940-8225-2B4600C45961}" sibTransId="{79EAC72E-4D6D-456D-A576-145A1776D9C2}"/>
    <dgm:cxn modelId="{43FB7467-75ED-4388-86AC-3C907A34AFB8}" type="presOf" srcId="{EA250384-EC12-466E-8873-20C3F9F5D510}" destId="{9A0CC388-6F53-440E-A8BC-31E70A65BDE8}" srcOrd="0" destOrd="0" presId="urn:microsoft.com/office/officeart/2005/8/layout/balance1"/>
    <dgm:cxn modelId="{46867648-7161-4A14-8758-A38E764EA033}" type="presOf" srcId="{81F4B65D-6380-470F-86FD-F93594AB8080}" destId="{0A803234-AF5B-471B-91D1-2A551C7E3B40}" srcOrd="0" destOrd="0" presId="urn:microsoft.com/office/officeart/2005/8/layout/balance1"/>
    <dgm:cxn modelId="{463A83CF-F2C4-48C1-A8D4-73F52CEE5DCB}" type="presOf" srcId="{AADE184E-E1BE-4ADF-AA2E-8267448D8BDF}" destId="{A74FDD0A-E7F9-4850-BD6D-53FD11B5713C}" srcOrd="0" destOrd="0" presId="urn:microsoft.com/office/officeart/2005/8/layout/balance1"/>
    <dgm:cxn modelId="{D778F672-9612-4396-A570-B297895AA8C5}" type="presOf" srcId="{91D9CEA4-AD47-47AC-98BD-4A050B1BDF26}" destId="{51F0F448-3271-4C72-A332-CDAD18617151}" srcOrd="0" destOrd="0" presId="urn:microsoft.com/office/officeart/2005/8/layout/balance1"/>
    <dgm:cxn modelId="{BA51DA73-59E5-44BB-944F-B4ED9EC1ED99}" srcId="{EA250384-EC12-466E-8873-20C3F9F5D510}" destId="{AADE184E-E1BE-4ADF-AA2E-8267448D8BDF}" srcOrd="1" destOrd="0" parTransId="{5591EF25-1F67-4B3F-9B81-C7D230D3F6E0}" sibTransId="{B609D7FF-26C8-40D6-958C-11D94AB224D3}"/>
    <dgm:cxn modelId="{76270C6D-1519-410E-B296-1C00CA4CA9D8}" type="presOf" srcId="{642AAA24-8F25-43E8-9390-4D8F3A05C94B}" destId="{3FAAC036-FBE1-4A36-86AE-559D07D2EBE9}" srcOrd="0" destOrd="0" presId="urn:microsoft.com/office/officeart/2005/8/layout/balance1"/>
    <dgm:cxn modelId="{1F1C89EE-97D9-470B-A5D7-B0F711CB952C}" srcId="{EA250384-EC12-466E-8873-20C3F9F5D510}" destId="{81F4B65D-6380-470F-86FD-F93594AB8080}" srcOrd="0" destOrd="0" parTransId="{ACAE4BB9-7643-4ED7-85F7-9D3497FFC3F3}" sibTransId="{0BCD1C2D-669D-4E25-8CF3-6C2D4463ACE9}"/>
    <dgm:cxn modelId="{C576FD67-94A1-450D-BC8D-A9FCBAD2B90F}" type="presOf" srcId="{79FCFC7C-B2E3-4963-85EA-AD75F2BB9DE9}" destId="{BBFABB89-13F8-49F5-ABA8-9CCB480CF890}" srcOrd="0" destOrd="0" presId="urn:microsoft.com/office/officeart/2005/8/layout/balance1"/>
    <dgm:cxn modelId="{DEFD4D8A-1CCC-424C-911A-F0DFA295DCC8}" type="presOf" srcId="{BE8BBA2D-C517-4CFE-9861-AFD788E88246}" destId="{1E695F80-3835-4BB1-AD72-1DE35F678565}" srcOrd="0" destOrd="0" presId="urn:microsoft.com/office/officeart/2005/8/layout/balance1"/>
    <dgm:cxn modelId="{78C4DFC6-7825-41A5-A3F1-BD419A80348C}" srcId="{81F4B65D-6380-470F-86FD-F93594AB8080}" destId="{79FCFC7C-B2E3-4963-85EA-AD75F2BB9DE9}" srcOrd="0" destOrd="0" parTransId="{7AB24376-64F7-4755-B4C3-792F682CAAB4}" sibTransId="{00B60EE7-0E2F-4F18-AA27-A7F954868263}"/>
    <dgm:cxn modelId="{4D33D3CF-FDF1-493D-A3A7-DD8167CA5B76}" srcId="{AADE184E-E1BE-4ADF-AA2E-8267448D8BDF}" destId="{642AAA24-8F25-43E8-9390-4D8F3A05C94B}" srcOrd="3" destOrd="0" parTransId="{720C1271-14E9-473D-BC1E-696B2BAC8610}" sibTransId="{99CF304E-155B-432B-AC4B-1DA6536C3CFA}"/>
    <dgm:cxn modelId="{A6815875-DD0F-41C7-9CC6-7827C75EC240}" type="presParOf" srcId="{9A0CC388-6F53-440E-A8BC-31E70A65BDE8}" destId="{AC721766-F4E4-4702-8B80-20CBE498B81F}" srcOrd="0" destOrd="0" presId="urn:microsoft.com/office/officeart/2005/8/layout/balance1"/>
    <dgm:cxn modelId="{AAE64889-68AE-48BF-A265-C18278E5F2A4}" type="presParOf" srcId="{9A0CC388-6F53-440E-A8BC-31E70A65BDE8}" destId="{1E311902-B062-4468-97CC-BA6CBDE0AF98}" srcOrd="1" destOrd="0" presId="urn:microsoft.com/office/officeart/2005/8/layout/balance1"/>
    <dgm:cxn modelId="{3100FFA1-F054-46B5-8EAC-5BCE6850F646}" type="presParOf" srcId="{1E311902-B062-4468-97CC-BA6CBDE0AF98}" destId="{0A803234-AF5B-471B-91D1-2A551C7E3B40}" srcOrd="0" destOrd="0" presId="urn:microsoft.com/office/officeart/2005/8/layout/balance1"/>
    <dgm:cxn modelId="{EA834922-B248-4190-825E-62A99C8BAB3E}" type="presParOf" srcId="{1E311902-B062-4468-97CC-BA6CBDE0AF98}" destId="{A74FDD0A-E7F9-4850-BD6D-53FD11B5713C}" srcOrd="1" destOrd="0" presId="urn:microsoft.com/office/officeart/2005/8/layout/balance1"/>
    <dgm:cxn modelId="{B49B6A68-3DBD-4916-8AF5-F97038BB1680}" type="presParOf" srcId="{9A0CC388-6F53-440E-A8BC-31E70A65BDE8}" destId="{F4BBF7A6-685A-41D9-A22B-18F92526200D}" srcOrd="2" destOrd="0" presId="urn:microsoft.com/office/officeart/2005/8/layout/balance1"/>
    <dgm:cxn modelId="{DD2889D3-FF13-4DA8-895C-2CC0B5B17265}" type="presParOf" srcId="{F4BBF7A6-685A-41D9-A22B-18F92526200D}" destId="{70BA7312-D954-462C-AC95-9AE220D88ADE}" srcOrd="0" destOrd="0" presId="urn:microsoft.com/office/officeart/2005/8/layout/balance1"/>
    <dgm:cxn modelId="{95EAE277-53F1-472F-A8A2-96017E3A0D35}" type="presParOf" srcId="{F4BBF7A6-685A-41D9-A22B-18F92526200D}" destId="{770C82E5-8ABA-44E5-ABED-2F4C7442585A}" srcOrd="1" destOrd="0" presId="urn:microsoft.com/office/officeart/2005/8/layout/balance1"/>
    <dgm:cxn modelId="{4103D21F-F6BF-4C43-A0D9-FBAE207C71F9}" type="presParOf" srcId="{F4BBF7A6-685A-41D9-A22B-18F92526200D}" destId="{81B1E9C1-3FED-4E8F-9C33-CE4BAD271C38}" srcOrd="2" destOrd="0" presId="urn:microsoft.com/office/officeart/2005/8/layout/balance1"/>
    <dgm:cxn modelId="{BFB6B30D-C072-4F13-93D8-DE9A21F35A58}" type="presParOf" srcId="{F4BBF7A6-685A-41D9-A22B-18F92526200D}" destId="{1E695F80-3835-4BB1-AD72-1DE35F678565}" srcOrd="3" destOrd="0" presId="urn:microsoft.com/office/officeart/2005/8/layout/balance1"/>
    <dgm:cxn modelId="{8979A437-9C2C-45AF-A7BC-A14496C5BD4C}" type="presParOf" srcId="{F4BBF7A6-685A-41D9-A22B-18F92526200D}" destId="{FB9EF548-3048-4B1B-B7DC-D7815835A803}" srcOrd="4" destOrd="0" presId="urn:microsoft.com/office/officeart/2005/8/layout/balance1"/>
    <dgm:cxn modelId="{26E0AFDB-5067-48A6-835B-86247C484261}" type="presParOf" srcId="{F4BBF7A6-685A-41D9-A22B-18F92526200D}" destId="{51F0F448-3271-4C72-A332-CDAD18617151}" srcOrd="5" destOrd="0" presId="urn:microsoft.com/office/officeart/2005/8/layout/balance1"/>
    <dgm:cxn modelId="{0A2BD68A-EEC9-4582-B626-F2AE6110FF1D}" type="presParOf" srcId="{F4BBF7A6-685A-41D9-A22B-18F92526200D}" destId="{3FAAC036-FBE1-4A36-86AE-559D07D2EBE9}" srcOrd="6" destOrd="0" presId="urn:microsoft.com/office/officeart/2005/8/layout/balance1"/>
    <dgm:cxn modelId="{E315E53C-7919-4891-823C-639CCE7F4CB3}" type="presParOf" srcId="{F4BBF7A6-685A-41D9-A22B-18F92526200D}" destId="{BBFABB89-13F8-49F5-ABA8-9CCB480CF890}"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250384-EC12-466E-8873-20C3F9F5D510}" type="doc">
      <dgm:prSet loTypeId="urn:microsoft.com/office/officeart/2005/8/layout/balance1" loCatId="relationship" qsTypeId="urn:microsoft.com/office/officeart/2005/8/quickstyle/simple4" qsCatId="simple" csTypeId="urn:microsoft.com/office/officeart/2005/8/colors/colorful1#2" csCatId="colorful" phldr="1"/>
      <dgm:spPr/>
      <dgm:t>
        <a:bodyPr/>
        <a:lstStyle/>
        <a:p>
          <a:endParaRPr lang="zh-TW" altLang="en-US"/>
        </a:p>
      </dgm:t>
    </dgm:pt>
    <dgm:pt modelId="{81F4B65D-6380-470F-86FD-F93594AB8080}">
      <dgm:prSet phldrT="[文字]" custT="1"/>
      <dgm:spPr>
        <a:solidFill>
          <a:schemeClr val="bg1">
            <a:alpha val="90000"/>
          </a:schemeClr>
        </a:solidFill>
        <a:ln>
          <a:solidFill>
            <a:srgbClr val="00B050">
              <a:alpha val="90000"/>
            </a:srgbClr>
          </a:solidFill>
        </a:ln>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生字詞</a:t>
          </a:r>
          <a:endParaRPr lang="zh-TW" altLang="en-US" sz="1800" b="1" dirty="0">
            <a:solidFill>
              <a:schemeClr val="tx1"/>
            </a:solidFill>
            <a:effectLst/>
            <a:latin typeface="微軟正黑體" pitchFamily="34" charset="-120"/>
            <a:ea typeface="微軟正黑體" pitchFamily="34" charset="-120"/>
          </a:endParaRPr>
        </a:p>
      </dgm:t>
    </dgm:pt>
    <dgm:pt modelId="{ACAE4BB9-7643-4ED7-85F7-9D3497FFC3F3}" type="par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BCD1C2D-669D-4E25-8CF3-6C2D4463ACE9}" type="sib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FCFC7C-B2E3-4963-85EA-AD75F2BB9DE9}">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7AB24376-64F7-4755-B4C3-792F682CAAB4}" type="par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0B60EE7-0E2F-4F18-AA27-A7F954868263}" type="sib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AADE184E-E1BE-4ADF-AA2E-8267448D8BDF}">
      <dgm:prSet phldrT="[文字]" custT="1"/>
      <dgm:spPr>
        <a:solidFill>
          <a:schemeClr val="bg1">
            <a:alpha val="90000"/>
          </a:schemeClr>
        </a:solidFill>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理解</a:t>
          </a:r>
          <a:endParaRPr lang="zh-TW" altLang="en-US" sz="1800" b="1" dirty="0">
            <a:solidFill>
              <a:schemeClr val="tx1"/>
            </a:solidFill>
            <a:effectLst/>
            <a:latin typeface="微軟正黑體" pitchFamily="34" charset="-120"/>
            <a:ea typeface="微軟正黑體" pitchFamily="34" charset="-120"/>
          </a:endParaRPr>
        </a:p>
      </dgm:t>
    </dgm:pt>
    <dgm:pt modelId="{5591EF25-1F67-4B3F-9B81-C7D230D3F6E0}" type="par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609D7FF-26C8-40D6-958C-11D94AB224D3}" type="sib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E8BBA2D-C517-4CFE-9861-AFD788E88246}">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FBE2B129-4127-4940-8225-2B4600C45961}" type="par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EAC72E-4D6D-456D-A576-145A1776D9C2}" type="sib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4A543C2-FFCC-4A9A-8116-AA5F0F9E78E4}">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3019E1C8-E8D6-4681-A373-851C055EF0E0}" type="par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24C131BF-59EC-4939-9EDA-DE7965B60E9F}" type="sib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D91AD05-5186-40A2-9075-EAD810B12811}">
      <dgm:prSet phldrT="[文字]" phldr="1"/>
      <dgm:spPr/>
      <dgm:t>
        <a:bodyPr/>
        <a:lstStyle/>
        <a:p>
          <a:endParaRPr lang="zh-TW" altLang="en-US" dirty="0">
            <a:latin typeface="微軟正黑體" pitchFamily="34" charset="-120"/>
            <a:ea typeface="微軟正黑體" pitchFamily="34" charset="-120"/>
          </a:endParaRPr>
        </a:p>
      </dgm:t>
    </dgm:pt>
    <dgm:pt modelId="{BA811C9A-4DFE-4C35-95DE-03FBB518620F}" type="parTrans" cxnId="{63213F74-CDBF-4771-8544-8E7668011D33}">
      <dgm:prSet/>
      <dgm:spPr/>
      <dgm:t>
        <a:bodyPr/>
        <a:lstStyle/>
        <a:p>
          <a:endParaRPr lang="zh-TW" altLang="en-US"/>
        </a:p>
      </dgm:t>
    </dgm:pt>
    <dgm:pt modelId="{543E1412-76A5-49FB-BC87-04AA273B178B}" type="sibTrans" cxnId="{63213F74-CDBF-4771-8544-8E7668011D33}">
      <dgm:prSet/>
      <dgm:spPr/>
      <dgm:t>
        <a:bodyPr/>
        <a:lstStyle/>
        <a:p>
          <a:endParaRPr lang="zh-TW" altLang="en-US"/>
        </a:p>
      </dgm:t>
    </dgm:pt>
    <dgm:pt modelId="{02BD70C6-33CF-4FB8-9A92-4BD178BEBCFC}">
      <dgm:prSet/>
      <dgm:spPr>
        <a:solidFill>
          <a:srgbClr val="C00000"/>
        </a:solidFill>
      </dgm:spPr>
      <dgm:t>
        <a:bodyPr/>
        <a:lstStyle/>
        <a:p>
          <a:endParaRPr lang="zh-TW" altLang="en-US" dirty="0"/>
        </a:p>
      </dgm:t>
    </dgm:pt>
    <dgm:pt modelId="{C5268C93-2A69-4054-8DE3-45032F1AE581}" type="parTrans" cxnId="{D6801571-30D8-4615-8F2F-36ACE8D49F98}">
      <dgm:prSet/>
      <dgm:spPr/>
      <dgm:t>
        <a:bodyPr/>
        <a:lstStyle/>
        <a:p>
          <a:endParaRPr lang="zh-TW" altLang="en-US"/>
        </a:p>
      </dgm:t>
    </dgm:pt>
    <dgm:pt modelId="{901FDF38-4B6A-4672-B12A-C139D5FC088F}" type="sibTrans" cxnId="{D6801571-30D8-4615-8F2F-36ACE8D49F98}">
      <dgm:prSet/>
      <dgm:spPr/>
      <dgm:t>
        <a:bodyPr/>
        <a:lstStyle/>
        <a:p>
          <a:endParaRPr lang="zh-TW" altLang="en-US"/>
        </a:p>
      </dgm:t>
    </dgm:pt>
    <dgm:pt modelId="{1A3E3F59-45D0-45CB-9857-2E93D1E3A66E}">
      <dgm:prSet/>
      <dgm:spPr/>
      <dgm:t>
        <a:bodyPr/>
        <a:lstStyle/>
        <a:p>
          <a:endParaRPr lang="zh-TW" altLang="en-US" dirty="0"/>
        </a:p>
      </dgm:t>
    </dgm:pt>
    <dgm:pt modelId="{C8009E17-071E-40DB-B144-5A7176EECA04}" type="parTrans" cxnId="{E44C3201-0AC5-482C-AAAA-2E2EBED2B3D8}">
      <dgm:prSet/>
      <dgm:spPr/>
      <dgm:t>
        <a:bodyPr/>
        <a:lstStyle/>
        <a:p>
          <a:endParaRPr lang="zh-TW" altLang="en-US"/>
        </a:p>
      </dgm:t>
    </dgm:pt>
    <dgm:pt modelId="{AAF4F642-2D82-4AC0-913B-14B75D5CEFCC}" type="sibTrans" cxnId="{E44C3201-0AC5-482C-AAAA-2E2EBED2B3D8}">
      <dgm:prSet/>
      <dgm:spPr/>
      <dgm:t>
        <a:bodyPr/>
        <a:lstStyle/>
        <a:p>
          <a:endParaRPr lang="zh-TW" altLang="en-US"/>
        </a:p>
      </dgm:t>
    </dgm:pt>
    <dgm:pt modelId="{9A0CC388-6F53-440E-A8BC-31E70A65BDE8}" type="pres">
      <dgm:prSet presAssocID="{EA250384-EC12-466E-8873-20C3F9F5D510}" presName="outerComposite" presStyleCnt="0">
        <dgm:presLayoutVars>
          <dgm:chMax val="2"/>
          <dgm:animLvl val="lvl"/>
          <dgm:resizeHandles val="exact"/>
        </dgm:presLayoutVars>
      </dgm:prSet>
      <dgm:spPr/>
      <dgm:t>
        <a:bodyPr/>
        <a:lstStyle/>
        <a:p>
          <a:endParaRPr lang="zh-TW" altLang="en-US"/>
        </a:p>
      </dgm:t>
    </dgm:pt>
    <dgm:pt modelId="{AC721766-F4E4-4702-8B80-20CBE498B81F}" type="pres">
      <dgm:prSet presAssocID="{EA250384-EC12-466E-8873-20C3F9F5D510}" presName="dummyMaxCanvas" presStyleCnt="0"/>
      <dgm:spPr/>
    </dgm:pt>
    <dgm:pt modelId="{1E311902-B062-4468-97CC-BA6CBDE0AF98}" type="pres">
      <dgm:prSet presAssocID="{EA250384-EC12-466E-8873-20C3F9F5D510}" presName="parentComposite" presStyleCnt="0"/>
      <dgm:spPr/>
    </dgm:pt>
    <dgm:pt modelId="{0A803234-AF5B-471B-91D1-2A551C7E3B40}" type="pres">
      <dgm:prSet presAssocID="{EA250384-EC12-466E-8873-20C3F9F5D510}" presName="parent1" presStyleLbl="alignAccFollowNode1" presStyleIdx="0" presStyleCnt="4" custLinFactNeighborX="-327">
        <dgm:presLayoutVars>
          <dgm:chMax val="4"/>
        </dgm:presLayoutVars>
      </dgm:prSet>
      <dgm:spPr/>
      <dgm:t>
        <a:bodyPr/>
        <a:lstStyle/>
        <a:p>
          <a:endParaRPr lang="zh-TW" altLang="en-US"/>
        </a:p>
      </dgm:t>
    </dgm:pt>
    <dgm:pt modelId="{A74FDD0A-E7F9-4850-BD6D-53FD11B5713C}" type="pres">
      <dgm:prSet presAssocID="{EA250384-EC12-466E-8873-20C3F9F5D510}" presName="parent2" presStyleLbl="alignAccFollowNode1" presStyleIdx="1" presStyleCnt="4">
        <dgm:presLayoutVars>
          <dgm:chMax val="4"/>
        </dgm:presLayoutVars>
      </dgm:prSet>
      <dgm:spPr/>
      <dgm:t>
        <a:bodyPr/>
        <a:lstStyle/>
        <a:p>
          <a:endParaRPr lang="zh-TW" altLang="en-US"/>
        </a:p>
      </dgm:t>
    </dgm:pt>
    <dgm:pt modelId="{F4BBF7A6-685A-41D9-A22B-18F92526200D}" type="pres">
      <dgm:prSet presAssocID="{EA250384-EC12-466E-8873-20C3F9F5D510}" presName="childrenComposite" presStyleCnt="0"/>
      <dgm:spPr/>
    </dgm:pt>
    <dgm:pt modelId="{70BA7312-D954-462C-AC95-9AE220D88ADE}" type="pres">
      <dgm:prSet presAssocID="{EA250384-EC12-466E-8873-20C3F9F5D510}" presName="dummyMaxCanvas_ChildArea" presStyleCnt="0"/>
      <dgm:spPr/>
    </dgm:pt>
    <dgm:pt modelId="{770C82E5-8ABA-44E5-ABED-2F4C7442585A}" type="pres">
      <dgm:prSet presAssocID="{EA250384-EC12-466E-8873-20C3F9F5D510}" presName="fulcrum" presStyleLbl="alignAccFollowNode1" presStyleIdx="2" presStyleCnt="4" custAng="0" custLinFactNeighborX="1019"/>
      <dgm:spPr>
        <a:solidFill>
          <a:srgbClr val="FF0000">
            <a:alpha val="90000"/>
          </a:srgbClr>
        </a:solidFill>
      </dgm:spPr>
      <dgm:t>
        <a:bodyPr/>
        <a:lstStyle/>
        <a:p>
          <a:endParaRPr lang="zh-TW" altLang="en-US"/>
        </a:p>
      </dgm:t>
    </dgm:pt>
    <dgm:pt modelId="{8E89AA9A-3B04-4158-A846-D7512C9F0B4C}" type="pres">
      <dgm:prSet presAssocID="{EA250384-EC12-466E-8873-20C3F9F5D510}" presName="balance_32" presStyleLbl="alignAccFollowNode1" presStyleIdx="3" presStyleCnt="4" custAng="1025672">
        <dgm:presLayoutVars>
          <dgm:bulletEnabled val="1"/>
        </dgm:presLayoutVars>
      </dgm:prSet>
      <dgm:spPr>
        <a:solidFill>
          <a:srgbClr val="009900">
            <a:alpha val="90000"/>
          </a:srgbClr>
        </a:solidFill>
      </dgm:spPr>
      <dgm:t>
        <a:bodyPr/>
        <a:lstStyle/>
        <a:p>
          <a:endParaRPr lang="zh-TW" altLang="en-US"/>
        </a:p>
      </dgm:t>
    </dgm:pt>
    <dgm:pt modelId="{7A0EB7E8-708D-4520-8B59-56508E202802}" type="pres">
      <dgm:prSet presAssocID="{EA250384-EC12-466E-8873-20C3F9F5D510}" presName="left_32_1" presStyleLbl="node1" presStyleIdx="0" presStyleCnt="5" custAng="1030006" custScaleY="76980" custLinFactNeighborX="14079" custLinFactNeighborY="-25186">
        <dgm:presLayoutVars>
          <dgm:bulletEnabled val="1"/>
        </dgm:presLayoutVars>
      </dgm:prSet>
      <dgm:spPr/>
      <dgm:t>
        <a:bodyPr/>
        <a:lstStyle/>
        <a:p>
          <a:endParaRPr lang="zh-TW" altLang="en-US"/>
        </a:p>
      </dgm:t>
    </dgm:pt>
    <dgm:pt modelId="{32D36930-3C5A-473B-B598-DC60E8B14EDF}" type="pres">
      <dgm:prSet presAssocID="{EA250384-EC12-466E-8873-20C3F9F5D510}" presName="left_32_2" presStyleLbl="node1" presStyleIdx="1" presStyleCnt="5" custAng="1090745" custScaleY="74140" custLinFactNeighborX="26616" custLinFactNeighborY="3882">
        <dgm:presLayoutVars>
          <dgm:bulletEnabled val="1"/>
        </dgm:presLayoutVars>
      </dgm:prSet>
      <dgm:spPr/>
      <dgm:t>
        <a:bodyPr/>
        <a:lstStyle/>
        <a:p>
          <a:endParaRPr lang="zh-TW" altLang="en-US"/>
        </a:p>
      </dgm:t>
    </dgm:pt>
    <dgm:pt modelId="{315E11FF-B84F-440B-B461-8289FFD30FB8}" type="pres">
      <dgm:prSet presAssocID="{EA250384-EC12-466E-8873-20C3F9F5D510}" presName="left_32_3" presStyleLbl="node1" presStyleIdx="2" presStyleCnt="5" custAng="1055998" custScaleY="76069" custLinFactX="67896" custLinFactY="157" custLinFactNeighborX="100000" custLinFactNeighborY="100000">
        <dgm:presLayoutVars>
          <dgm:bulletEnabled val="1"/>
        </dgm:presLayoutVars>
      </dgm:prSet>
      <dgm:spPr/>
      <dgm:t>
        <a:bodyPr/>
        <a:lstStyle/>
        <a:p>
          <a:endParaRPr lang="zh-TW" altLang="en-US"/>
        </a:p>
      </dgm:t>
    </dgm:pt>
    <dgm:pt modelId="{B0F71A33-95F5-4045-A231-66292A59EAE6}" type="pres">
      <dgm:prSet presAssocID="{EA250384-EC12-466E-8873-20C3F9F5D510}" presName="right_32_1" presStyleLbl="node1" presStyleIdx="3" presStyleCnt="5" custAng="1055998" custScaleY="70376" custLinFactNeighborX="12210" custLinFactNeighborY="-3387">
        <dgm:presLayoutVars>
          <dgm:bulletEnabled val="1"/>
        </dgm:presLayoutVars>
      </dgm:prSet>
      <dgm:spPr/>
      <dgm:t>
        <a:bodyPr/>
        <a:lstStyle/>
        <a:p>
          <a:endParaRPr lang="zh-TW" altLang="en-US"/>
        </a:p>
      </dgm:t>
    </dgm:pt>
    <dgm:pt modelId="{74FD8E4F-9143-47CE-BE2C-C4B3EDCA9D83}" type="pres">
      <dgm:prSet presAssocID="{EA250384-EC12-466E-8873-20C3F9F5D510}" presName="right_32_2" presStyleLbl="node1" presStyleIdx="4" presStyleCnt="5" custAng="1055998" custScaleY="65084" custLinFactY="46889" custLinFactNeighborX="8626" custLinFactNeighborY="100000">
        <dgm:presLayoutVars>
          <dgm:bulletEnabled val="1"/>
        </dgm:presLayoutVars>
      </dgm:prSet>
      <dgm:spPr/>
      <dgm:t>
        <a:bodyPr/>
        <a:lstStyle/>
        <a:p>
          <a:endParaRPr lang="zh-TW" altLang="en-US"/>
        </a:p>
      </dgm:t>
    </dgm:pt>
  </dgm:ptLst>
  <dgm:cxnLst>
    <dgm:cxn modelId="{1F1C89EE-97D9-470B-A5D7-B0F711CB952C}" srcId="{EA250384-EC12-466E-8873-20C3F9F5D510}" destId="{81F4B65D-6380-470F-86FD-F93594AB8080}" srcOrd="0" destOrd="0" parTransId="{ACAE4BB9-7643-4ED7-85F7-9D3497FFC3F3}" sibTransId="{0BCD1C2D-669D-4E25-8CF3-6C2D4463ACE9}"/>
    <dgm:cxn modelId="{6523A22E-BE20-4F8E-B300-0FB4406D5567}" type="presOf" srcId="{02BD70C6-33CF-4FB8-9A92-4BD178BEBCFC}" destId="{32D36930-3C5A-473B-B598-DC60E8B14EDF}" srcOrd="0" destOrd="0" presId="urn:microsoft.com/office/officeart/2005/8/layout/balance1"/>
    <dgm:cxn modelId="{EE2B7A82-1789-4554-AE43-4532D64C578E}" type="presOf" srcId="{EA250384-EC12-466E-8873-20C3F9F5D510}" destId="{9A0CC388-6F53-440E-A8BC-31E70A65BDE8}" srcOrd="0" destOrd="0" presId="urn:microsoft.com/office/officeart/2005/8/layout/balance1"/>
    <dgm:cxn modelId="{A7DD1294-0B1F-49AF-8E5B-5F0F73975E7B}" type="presOf" srcId="{81F4B65D-6380-470F-86FD-F93594AB8080}" destId="{0A803234-AF5B-471B-91D1-2A551C7E3B40}" srcOrd="0" destOrd="0" presId="urn:microsoft.com/office/officeart/2005/8/layout/balance1"/>
    <dgm:cxn modelId="{FF7D5D0C-3463-4A9F-AC81-753B6C0A6B02}" srcId="{AADE184E-E1BE-4ADF-AA2E-8267448D8BDF}" destId="{84A543C2-FFCC-4A9A-8116-AA5F0F9E78E4}" srcOrd="1" destOrd="0" parTransId="{3019E1C8-E8D6-4681-A373-851C055EF0E0}" sibTransId="{24C131BF-59EC-4939-9EDA-DE7965B60E9F}"/>
    <dgm:cxn modelId="{78C4DFC6-7825-41A5-A3F1-BD419A80348C}" srcId="{81F4B65D-6380-470F-86FD-F93594AB8080}" destId="{79FCFC7C-B2E3-4963-85EA-AD75F2BB9DE9}" srcOrd="0" destOrd="0" parTransId="{7AB24376-64F7-4755-B4C3-792F682CAAB4}" sibTransId="{00B60EE7-0E2F-4F18-AA27-A7F954868263}"/>
    <dgm:cxn modelId="{E1720E58-A8B0-4C0C-A078-CF410E6D85D6}" type="presOf" srcId="{79FCFC7C-B2E3-4963-85EA-AD75F2BB9DE9}" destId="{7A0EB7E8-708D-4520-8B59-56508E202802}" srcOrd="0" destOrd="0" presId="urn:microsoft.com/office/officeart/2005/8/layout/balance1"/>
    <dgm:cxn modelId="{FBD99D03-E137-4F51-BD7C-72979B69F450}" type="presOf" srcId="{84A543C2-FFCC-4A9A-8116-AA5F0F9E78E4}" destId="{74FD8E4F-9143-47CE-BE2C-C4B3EDCA9D83}" srcOrd="0" destOrd="0" presId="urn:microsoft.com/office/officeart/2005/8/layout/balance1"/>
    <dgm:cxn modelId="{E44C3201-0AC5-482C-AAAA-2E2EBED2B3D8}" srcId="{81F4B65D-6380-470F-86FD-F93594AB8080}" destId="{1A3E3F59-45D0-45CB-9857-2E93D1E3A66E}" srcOrd="2" destOrd="0" parTransId="{C8009E17-071E-40DB-B144-5A7176EECA04}" sibTransId="{AAF4F642-2D82-4AC0-913B-14B75D5CEFCC}"/>
    <dgm:cxn modelId="{63213F74-CDBF-4771-8544-8E7668011D33}" srcId="{EA250384-EC12-466E-8873-20C3F9F5D510}" destId="{8D91AD05-5186-40A2-9075-EAD810B12811}" srcOrd="2" destOrd="0" parTransId="{BA811C9A-4DFE-4C35-95DE-03FBB518620F}" sibTransId="{543E1412-76A5-49FB-BC87-04AA273B178B}"/>
    <dgm:cxn modelId="{BA51DA73-59E5-44BB-944F-B4ED9EC1ED99}" srcId="{EA250384-EC12-466E-8873-20C3F9F5D510}" destId="{AADE184E-E1BE-4ADF-AA2E-8267448D8BDF}" srcOrd="1" destOrd="0" parTransId="{5591EF25-1F67-4B3F-9B81-C7D230D3F6E0}" sibTransId="{B609D7FF-26C8-40D6-958C-11D94AB224D3}"/>
    <dgm:cxn modelId="{501DB45D-35A9-42C1-9D79-1830700D6399}" srcId="{AADE184E-E1BE-4ADF-AA2E-8267448D8BDF}" destId="{BE8BBA2D-C517-4CFE-9861-AFD788E88246}" srcOrd="0" destOrd="0" parTransId="{FBE2B129-4127-4940-8225-2B4600C45961}" sibTransId="{79EAC72E-4D6D-456D-A576-145A1776D9C2}"/>
    <dgm:cxn modelId="{7B35C2C6-5490-48E9-ACED-F812EC1DA123}" type="presOf" srcId="{AADE184E-E1BE-4ADF-AA2E-8267448D8BDF}" destId="{A74FDD0A-E7F9-4850-BD6D-53FD11B5713C}" srcOrd="0" destOrd="0" presId="urn:microsoft.com/office/officeart/2005/8/layout/balance1"/>
    <dgm:cxn modelId="{D6801571-30D8-4615-8F2F-36ACE8D49F98}" srcId="{81F4B65D-6380-470F-86FD-F93594AB8080}" destId="{02BD70C6-33CF-4FB8-9A92-4BD178BEBCFC}" srcOrd="1" destOrd="0" parTransId="{C5268C93-2A69-4054-8DE3-45032F1AE581}" sibTransId="{901FDF38-4B6A-4672-B12A-C139D5FC088F}"/>
    <dgm:cxn modelId="{ADECC4DC-B2AD-448D-8311-31697492DF08}" type="presOf" srcId="{1A3E3F59-45D0-45CB-9857-2E93D1E3A66E}" destId="{315E11FF-B84F-440B-B461-8289FFD30FB8}" srcOrd="0" destOrd="0" presId="urn:microsoft.com/office/officeart/2005/8/layout/balance1"/>
    <dgm:cxn modelId="{A3340394-3515-43FF-8C7C-77C478D631C5}" type="presOf" srcId="{BE8BBA2D-C517-4CFE-9861-AFD788E88246}" destId="{B0F71A33-95F5-4045-A231-66292A59EAE6}" srcOrd="0" destOrd="0" presId="urn:microsoft.com/office/officeart/2005/8/layout/balance1"/>
    <dgm:cxn modelId="{99A37D1B-8E9E-46A8-A95D-F9576FE5E003}" type="presParOf" srcId="{9A0CC388-6F53-440E-A8BC-31E70A65BDE8}" destId="{AC721766-F4E4-4702-8B80-20CBE498B81F}" srcOrd="0" destOrd="0" presId="urn:microsoft.com/office/officeart/2005/8/layout/balance1"/>
    <dgm:cxn modelId="{3FC28D44-E887-41D0-8CF9-63074E0167B2}" type="presParOf" srcId="{9A0CC388-6F53-440E-A8BC-31E70A65BDE8}" destId="{1E311902-B062-4468-97CC-BA6CBDE0AF98}" srcOrd="1" destOrd="0" presId="urn:microsoft.com/office/officeart/2005/8/layout/balance1"/>
    <dgm:cxn modelId="{B294273C-D9E4-4596-9728-99000143685F}" type="presParOf" srcId="{1E311902-B062-4468-97CC-BA6CBDE0AF98}" destId="{0A803234-AF5B-471B-91D1-2A551C7E3B40}" srcOrd="0" destOrd="0" presId="urn:microsoft.com/office/officeart/2005/8/layout/balance1"/>
    <dgm:cxn modelId="{1CAEB65B-5D2F-4911-85C1-B32249E881F5}" type="presParOf" srcId="{1E311902-B062-4468-97CC-BA6CBDE0AF98}" destId="{A74FDD0A-E7F9-4850-BD6D-53FD11B5713C}" srcOrd="1" destOrd="0" presId="urn:microsoft.com/office/officeart/2005/8/layout/balance1"/>
    <dgm:cxn modelId="{D65C90F0-BF2B-4CA6-B776-16DD771B76FA}" type="presParOf" srcId="{9A0CC388-6F53-440E-A8BC-31E70A65BDE8}" destId="{F4BBF7A6-685A-41D9-A22B-18F92526200D}" srcOrd="2" destOrd="0" presId="urn:microsoft.com/office/officeart/2005/8/layout/balance1"/>
    <dgm:cxn modelId="{0DA66869-E86F-4994-AD7D-88817D3AC4A5}" type="presParOf" srcId="{F4BBF7A6-685A-41D9-A22B-18F92526200D}" destId="{70BA7312-D954-462C-AC95-9AE220D88ADE}" srcOrd="0" destOrd="0" presId="urn:microsoft.com/office/officeart/2005/8/layout/balance1"/>
    <dgm:cxn modelId="{357D10EB-7233-46BB-8225-E0BA977579BD}" type="presParOf" srcId="{F4BBF7A6-685A-41D9-A22B-18F92526200D}" destId="{770C82E5-8ABA-44E5-ABED-2F4C7442585A}" srcOrd="1" destOrd="0" presId="urn:microsoft.com/office/officeart/2005/8/layout/balance1"/>
    <dgm:cxn modelId="{AEC70BF4-C6B9-46ED-9228-5406ABB61550}" type="presParOf" srcId="{F4BBF7A6-685A-41D9-A22B-18F92526200D}" destId="{8E89AA9A-3B04-4158-A846-D7512C9F0B4C}" srcOrd="2" destOrd="0" presId="urn:microsoft.com/office/officeart/2005/8/layout/balance1"/>
    <dgm:cxn modelId="{B21CE3E3-64AA-449C-9F04-EC07CBEF127C}" type="presParOf" srcId="{F4BBF7A6-685A-41D9-A22B-18F92526200D}" destId="{7A0EB7E8-708D-4520-8B59-56508E202802}" srcOrd="3" destOrd="0" presId="urn:microsoft.com/office/officeart/2005/8/layout/balance1"/>
    <dgm:cxn modelId="{D457271B-30F9-458E-B02E-11FB23656D17}" type="presParOf" srcId="{F4BBF7A6-685A-41D9-A22B-18F92526200D}" destId="{32D36930-3C5A-473B-B598-DC60E8B14EDF}" srcOrd="4" destOrd="0" presId="urn:microsoft.com/office/officeart/2005/8/layout/balance1"/>
    <dgm:cxn modelId="{DF70D16C-EEDF-4F0C-9073-FB12ACB08965}" type="presParOf" srcId="{F4BBF7A6-685A-41D9-A22B-18F92526200D}" destId="{315E11FF-B84F-440B-B461-8289FFD30FB8}" srcOrd="5" destOrd="0" presId="urn:microsoft.com/office/officeart/2005/8/layout/balance1"/>
    <dgm:cxn modelId="{778CC8DB-D914-4065-ABC9-C726308017D4}" type="presParOf" srcId="{F4BBF7A6-685A-41D9-A22B-18F92526200D}" destId="{B0F71A33-95F5-4045-A231-66292A59EAE6}" srcOrd="6" destOrd="0" presId="urn:microsoft.com/office/officeart/2005/8/layout/balance1"/>
    <dgm:cxn modelId="{6EAD6C94-2AFF-45CC-B5C8-E7767E5A0C5D}" type="presParOf" srcId="{F4BBF7A6-685A-41D9-A22B-18F92526200D}" destId="{74FD8E4F-9143-47CE-BE2C-C4B3EDCA9D83}" srcOrd="7" destOrd="0" presId="urn:microsoft.com/office/officeart/2005/8/layout/balanc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250384-EC12-466E-8873-20C3F9F5D510}" type="doc">
      <dgm:prSet loTypeId="urn:microsoft.com/office/officeart/2005/8/layout/balance1" loCatId="relationship" qsTypeId="urn:microsoft.com/office/officeart/2005/8/quickstyle/simple4" qsCatId="simple" csTypeId="urn:microsoft.com/office/officeart/2005/8/colors/colorful1#3" csCatId="colorful" phldr="1"/>
      <dgm:spPr/>
      <dgm:t>
        <a:bodyPr/>
        <a:lstStyle/>
        <a:p>
          <a:endParaRPr lang="zh-TW" altLang="en-US"/>
        </a:p>
      </dgm:t>
    </dgm:pt>
    <dgm:pt modelId="{81F4B65D-6380-470F-86FD-F93594AB8080}">
      <dgm:prSet phldrT="[文字]" custT="1"/>
      <dgm:spPr>
        <a:solidFill>
          <a:schemeClr val="bg1">
            <a:alpha val="90000"/>
          </a:schemeClr>
        </a:solidFill>
        <a:ln>
          <a:solidFill>
            <a:srgbClr val="00B050">
              <a:alpha val="90000"/>
            </a:srgbClr>
          </a:solidFill>
        </a:ln>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生字詞</a:t>
          </a:r>
          <a:endParaRPr lang="zh-TW" altLang="en-US" sz="1800" b="1" dirty="0">
            <a:solidFill>
              <a:schemeClr val="tx1"/>
            </a:solidFill>
            <a:effectLst/>
            <a:latin typeface="微軟正黑體" pitchFamily="34" charset="-120"/>
            <a:ea typeface="微軟正黑體" pitchFamily="34" charset="-120"/>
          </a:endParaRPr>
        </a:p>
      </dgm:t>
    </dgm:pt>
    <dgm:pt modelId="{ACAE4BB9-7643-4ED7-85F7-9D3497FFC3F3}" type="par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BCD1C2D-669D-4E25-8CF3-6C2D4463ACE9}" type="sib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FCFC7C-B2E3-4963-85EA-AD75F2BB9DE9}">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7AB24376-64F7-4755-B4C3-792F682CAAB4}" type="par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0B60EE7-0E2F-4F18-AA27-A7F954868263}" type="sib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AADE184E-E1BE-4ADF-AA2E-8267448D8BDF}">
      <dgm:prSet phldrT="[文字]" custT="1"/>
      <dgm:spPr>
        <a:solidFill>
          <a:schemeClr val="bg1">
            <a:alpha val="90000"/>
          </a:schemeClr>
        </a:solidFill>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理解</a:t>
          </a:r>
          <a:endParaRPr lang="zh-TW" altLang="en-US" sz="1800" b="1" dirty="0">
            <a:solidFill>
              <a:schemeClr val="tx1"/>
            </a:solidFill>
            <a:effectLst/>
            <a:latin typeface="微軟正黑體" pitchFamily="34" charset="-120"/>
            <a:ea typeface="微軟正黑體" pitchFamily="34" charset="-120"/>
          </a:endParaRPr>
        </a:p>
      </dgm:t>
    </dgm:pt>
    <dgm:pt modelId="{5591EF25-1F67-4B3F-9B81-C7D230D3F6E0}" type="par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609D7FF-26C8-40D6-958C-11D94AB224D3}" type="sib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E8BBA2D-C517-4CFE-9861-AFD788E88246}">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FBE2B129-4127-4940-8225-2B4600C45961}" type="par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EAC72E-4D6D-456D-A576-145A1776D9C2}" type="sib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D91AD05-5186-40A2-9075-EAD810B12811}">
      <dgm:prSet phldrT="[文字]" phldr="1"/>
      <dgm:spPr/>
      <dgm:t>
        <a:bodyPr/>
        <a:lstStyle/>
        <a:p>
          <a:endParaRPr lang="zh-TW" altLang="en-US" dirty="0">
            <a:latin typeface="微軟正黑體" pitchFamily="34" charset="-120"/>
            <a:ea typeface="微軟正黑體" pitchFamily="34" charset="-120"/>
          </a:endParaRPr>
        </a:p>
      </dgm:t>
    </dgm:pt>
    <dgm:pt modelId="{BA811C9A-4DFE-4C35-95DE-03FBB518620F}" type="parTrans" cxnId="{63213F74-CDBF-4771-8544-8E7668011D33}">
      <dgm:prSet/>
      <dgm:spPr/>
      <dgm:t>
        <a:bodyPr/>
        <a:lstStyle/>
        <a:p>
          <a:endParaRPr lang="zh-TW" altLang="en-US"/>
        </a:p>
      </dgm:t>
    </dgm:pt>
    <dgm:pt modelId="{543E1412-76A5-49FB-BC87-04AA273B178B}" type="sibTrans" cxnId="{63213F74-CDBF-4771-8544-8E7668011D33}">
      <dgm:prSet/>
      <dgm:spPr/>
      <dgm:t>
        <a:bodyPr/>
        <a:lstStyle/>
        <a:p>
          <a:endParaRPr lang="zh-TW" altLang="en-US"/>
        </a:p>
      </dgm:t>
    </dgm:pt>
    <dgm:pt modelId="{02BD70C6-33CF-4FB8-9A92-4BD178BEBCFC}">
      <dgm:prSet/>
      <dgm:spPr>
        <a:solidFill>
          <a:srgbClr val="FFC000"/>
        </a:solidFill>
      </dgm:spPr>
      <dgm:t>
        <a:bodyPr/>
        <a:lstStyle/>
        <a:p>
          <a:endParaRPr lang="zh-TW" altLang="en-US" dirty="0"/>
        </a:p>
      </dgm:t>
    </dgm:pt>
    <dgm:pt modelId="{C5268C93-2A69-4054-8DE3-45032F1AE581}" type="parTrans" cxnId="{D6801571-30D8-4615-8F2F-36ACE8D49F98}">
      <dgm:prSet/>
      <dgm:spPr/>
      <dgm:t>
        <a:bodyPr/>
        <a:lstStyle/>
        <a:p>
          <a:endParaRPr lang="zh-TW" altLang="en-US"/>
        </a:p>
      </dgm:t>
    </dgm:pt>
    <dgm:pt modelId="{901FDF38-4B6A-4672-B12A-C139D5FC088F}" type="sibTrans" cxnId="{D6801571-30D8-4615-8F2F-36ACE8D49F98}">
      <dgm:prSet/>
      <dgm:spPr/>
      <dgm:t>
        <a:bodyPr/>
        <a:lstStyle/>
        <a:p>
          <a:endParaRPr lang="zh-TW" altLang="en-US"/>
        </a:p>
      </dgm:t>
    </dgm:pt>
    <dgm:pt modelId="{1A3E3F59-45D0-45CB-9857-2E93D1E3A66E}">
      <dgm:prSet/>
      <dgm:spPr/>
      <dgm:t>
        <a:bodyPr/>
        <a:lstStyle/>
        <a:p>
          <a:endParaRPr lang="zh-TW" altLang="en-US" dirty="0"/>
        </a:p>
      </dgm:t>
    </dgm:pt>
    <dgm:pt modelId="{C8009E17-071E-40DB-B144-5A7176EECA04}" type="parTrans" cxnId="{E44C3201-0AC5-482C-AAAA-2E2EBED2B3D8}">
      <dgm:prSet/>
      <dgm:spPr/>
      <dgm:t>
        <a:bodyPr/>
        <a:lstStyle/>
        <a:p>
          <a:endParaRPr lang="zh-TW" altLang="en-US"/>
        </a:p>
      </dgm:t>
    </dgm:pt>
    <dgm:pt modelId="{AAF4F642-2D82-4AC0-913B-14B75D5CEFCC}" type="sibTrans" cxnId="{E44C3201-0AC5-482C-AAAA-2E2EBED2B3D8}">
      <dgm:prSet/>
      <dgm:spPr/>
      <dgm:t>
        <a:bodyPr/>
        <a:lstStyle/>
        <a:p>
          <a:endParaRPr lang="zh-TW" altLang="en-US"/>
        </a:p>
      </dgm:t>
    </dgm:pt>
    <dgm:pt modelId="{EEF3FF95-B15E-4FF2-B972-4173CC41DA55}">
      <dgm:prSet/>
      <dgm:spPr>
        <a:solidFill>
          <a:srgbClr val="92D050"/>
        </a:solidFill>
      </dgm:spPr>
      <dgm:t>
        <a:bodyPr/>
        <a:lstStyle/>
        <a:p>
          <a:endParaRPr lang="zh-TW" altLang="en-US" dirty="0"/>
        </a:p>
      </dgm:t>
    </dgm:pt>
    <dgm:pt modelId="{FDACE11F-6081-4022-A3DC-B5280FF9E680}" type="parTrans" cxnId="{5CAB3D16-2A45-4CC1-A726-81341100ADFD}">
      <dgm:prSet/>
      <dgm:spPr/>
      <dgm:t>
        <a:bodyPr/>
        <a:lstStyle/>
        <a:p>
          <a:endParaRPr lang="zh-TW" altLang="en-US"/>
        </a:p>
      </dgm:t>
    </dgm:pt>
    <dgm:pt modelId="{DFD0DC03-8266-4AF2-A2DA-AFA56120FC36}" type="sibTrans" cxnId="{5CAB3D16-2A45-4CC1-A726-81341100ADFD}">
      <dgm:prSet/>
      <dgm:spPr/>
      <dgm:t>
        <a:bodyPr/>
        <a:lstStyle/>
        <a:p>
          <a:endParaRPr lang="zh-TW" altLang="en-US"/>
        </a:p>
      </dgm:t>
    </dgm:pt>
    <dgm:pt modelId="{9A0CC388-6F53-440E-A8BC-31E70A65BDE8}" type="pres">
      <dgm:prSet presAssocID="{EA250384-EC12-466E-8873-20C3F9F5D510}" presName="outerComposite" presStyleCnt="0">
        <dgm:presLayoutVars>
          <dgm:chMax val="2"/>
          <dgm:animLvl val="lvl"/>
          <dgm:resizeHandles val="exact"/>
        </dgm:presLayoutVars>
      </dgm:prSet>
      <dgm:spPr/>
      <dgm:t>
        <a:bodyPr/>
        <a:lstStyle/>
        <a:p>
          <a:endParaRPr lang="zh-TW" altLang="en-US"/>
        </a:p>
      </dgm:t>
    </dgm:pt>
    <dgm:pt modelId="{AC721766-F4E4-4702-8B80-20CBE498B81F}" type="pres">
      <dgm:prSet presAssocID="{EA250384-EC12-466E-8873-20C3F9F5D510}" presName="dummyMaxCanvas" presStyleCnt="0"/>
      <dgm:spPr/>
    </dgm:pt>
    <dgm:pt modelId="{1E311902-B062-4468-97CC-BA6CBDE0AF98}" type="pres">
      <dgm:prSet presAssocID="{EA250384-EC12-466E-8873-20C3F9F5D510}" presName="parentComposite" presStyleCnt="0"/>
      <dgm:spPr/>
    </dgm:pt>
    <dgm:pt modelId="{0A803234-AF5B-471B-91D1-2A551C7E3B40}" type="pres">
      <dgm:prSet presAssocID="{EA250384-EC12-466E-8873-20C3F9F5D510}" presName="parent1" presStyleLbl="alignAccFollowNode1" presStyleIdx="0" presStyleCnt="4" custLinFactNeighborX="-12597">
        <dgm:presLayoutVars>
          <dgm:chMax val="4"/>
        </dgm:presLayoutVars>
      </dgm:prSet>
      <dgm:spPr/>
      <dgm:t>
        <a:bodyPr/>
        <a:lstStyle/>
        <a:p>
          <a:endParaRPr lang="zh-TW" altLang="en-US"/>
        </a:p>
      </dgm:t>
    </dgm:pt>
    <dgm:pt modelId="{A74FDD0A-E7F9-4850-BD6D-53FD11B5713C}" type="pres">
      <dgm:prSet presAssocID="{EA250384-EC12-466E-8873-20C3F9F5D510}" presName="parent2" presStyleLbl="alignAccFollowNode1" presStyleIdx="1" presStyleCnt="4" custLinFactNeighborX="-18152">
        <dgm:presLayoutVars>
          <dgm:chMax val="4"/>
        </dgm:presLayoutVars>
      </dgm:prSet>
      <dgm:spPr/>
      <dgm:t>
        <a:bodyPr/>
        <a:lstStyle/>
        <a:p>
          <a:endParaRPr lang="zh-TW" altLang="en-US"/>
        </a:p>
      </dgm:t>
    </dgm:pt>
    <dgm:pt modelId="{F4BBF7A6-685A-41D9-A22B-18F92526200D}" type="pres">
      <dgm:prSet presAssocID="{EA250384-EC12-466E-8873-20C3F9F5D510}" presName="childrenComposite" presStyleCnt="0"/>
      <dgm:spPr/>
    </dgm:pt>
    <dgm:pt modelId="{70BA7312-D954-462C-AC95-9AE220D88ADE}" type="pres">
      <dgm:prSet presAssocID="{EA250384-EC12-466E-8873-20C3F9F5D510}" presName="dummyMaxCanvas_ChildArea" presStyleCnt="0"/>
      <dgm:spPr/>
    </dgm:pt>
    <dgm:pt modelId="{770C82E5-8ABA-44E5-ABED-2F4C7442585A}" type="pres">
      <dgm:prSet presAssocID="{EA250384-EC12-466E-8873-20C3F9F5D510}" presName="fulcrum" presStyleLbl="alignAccFollowNode1" presStyleIdx="2" presStyleCnt="4" custLinFactNeighborX="30353" custLinFactNeighborY="-8263"/>
      <dgm:spPr>
        <a:solidFill>
          <a:srgbClr val="FF0000">
            <a:alpha val="90000"/>
          </a:srgbClr>
        </a:solidFill>
      </dgm:spPr>
      <dgm:t>
        <a:bodyPr/>
        <a:lstStyle/>
        <a:p>
          <a:endParaRPr lang="zh-TW" altLang="en-US"/>
        </a:p>
      </dgm:t>
    </dgm:pt>
    <dgm:pt modelId="{2C7D03CA-1F4D-464F-AD60-8619BF8A6A31}" type="pres">
      <dgm:prSet presAssocID="{EA250384-EC12-466E-8873-20C3F9F5D510}" presName="balance_41" presStyleLbl="alignAccFollowNode1" presStyleIdx="3" presStyleCnt="4" custAng="20765782" custLinFactNeighborX="2615" custLinFactNeighborY="-1427">
        <dgm:presLayoutVars>
          <dgm:bulletEnabled val="1"/>
        </dgm:presLayoutVars>
      </dgm:prSet>
      <dgm:spPr>
        <a:solidFill>
          <a:srgbClr val="009900">
            <a:alpha val="90000"/>
          </a:srgbClr>
        </a:solidFill>
      </dgm:spPr>
      <dgm:t>
        <a:bodyPr/>
        <a:lstStyle/>
        <a:p>
          <a:endParaRPr lang="zh-TW" altLang="en-US"/>
        </a:p>
      </dgm:t>
    </dgm:pt>
    <dgm:pt modelId="{F2772BAC-3CAC-4623-B290-DAE99877DB09}" type="pres">
      <dgm:prSet presAssocID="{EA250384-EC12-466E-8873-20C3F9F5D510}" presName="left_41_1" presStyleLbl="node1" presStyleIdx="0" presStyleCnt="5" custAng="20726035" custLinFactNeighborX="10762" custLinFactNeighborY="29782">
        <dgm:presLayoutVars>
          <dgm:bulletEnabled val="1"/>
        </dgm:presLayoutVars>
      </dgm:prSet>
      <dgm:spPr/>
      <dgm:t>
        <a:bodyPr/>
        <a:lstStyle/>
        <a:p>
          <a:endParaRPr lang="zh-TW" altLang="en-US"/>
        </a:p>
      </dgm:t>
    </dgm:pt>
    <dgm:pt modelId="{78736242-1EA3-4E8B-91FA-40BD2C20A3B8}" type="pres">
      <dgm:prSet presAssocID="{EA250384-EC12-466E-8873-20C3F9F5D510}" presName="left_41_2" presStyleLbl="node1" presStyleIdx="1" presStyleCnt="5" custAng="20765782" custLinFactNeighborX="2237" custLinFactNeighborY="32159">
        <dgm:presLayoutVars>
          <dgm:bulletEnabled val="1"/>
        </dgm:presLayoutVars>
      </dgm:prSet>
      <dgm:spPr/>
      <dgm:t>
        <a:bodyPr/>
        <a:lstStyle/>
        <a:p>
          <a:endParaRPr lang="zh-TW" altLang="en-US"/>
        </a:p>
      </dgm:t>
    </dgm:pt>
    <dgm:pt modelId="{52B067D2-3830-4777-B770-203E7F7E2ADC}" type="pres">
      <dgm:prSet presAssocID="{EA250384-EC12-466E-8873-20C3F9F5D510}" presName="left_41_3" presStyleLbl="node1" presStyleIdx="2" presStyleCnt="5" custAng="20765782" custLinFactNeighborX="-5833" custLinFactNeighborY="34602">
        <dgm:presLayoutVars>
          <dgm:bulletEnabled val="1"/>
        </dgm:presLayoutVars>
      </dgm:prSet>
      <dgm:spPr/>
      <dgm:t>
        <a:bodyPr/>
        <a:lstStyle/>
        <a:p>
          <a:endParaRPr lang="zh-TW" altLang="en-US"/>
        </a:p>
      </dgm:t>
    </dgm:pt>
    <dgm:pt modelId="{64067CD1-8498-45FE-A80D-D839D6EE9A84}" type="pres">
      <dgm:prSet presAssocID="{EA250384-EC12-466E-8873-20C3F9F5D510}" presName="left_41_4" presStyleLbl="node1" presStyleIdx="3" presStyleCnt="5" custAng="20765782" custLinFactNeighborX="-15165" custLinFactNeighborY="35639">
        <dgm:presLayoutVars>
          <dgm:bulletEnabled val="1"/>
        </dgm:presLayoutVars>
      </dgm:prSet>
      <dgm:spPr/>
      <dgm:t>
        <a:bodyPr/>
        <a:lstStyle/>
        <a:p>
          <a:endParaRPr lang="zh-TW" altLang="en-US"/>
        </a:p>
      </dgm:t>
    </dgm:pt>
    <dgm:pt modelId="{FE2D3708-E116-4A64-B819-FFE635DBF64B}" type="pres">
      <dgm:prSet presAssocID="{EA250384-EC12-466E-8873-20C3F9F5D510}" presName="right_41_1" presStyleLbl="node1" presStyleIdx="4" presStyleCnt="5" custAng="20765782" custLinFactNeighborX="-611" custLinFactNeighborY="-51339">
        <dgm:presLayoutVars>
          <dgm:bulletEnabled val="1"/>
        </dgm:presLayoutVars>
      </dgm:prSet>
      <dgm:spPr/>
      <dgm:t>
        <a:bodyPr/>
        <a:lstStyle/>
        <a:p>
          <a:endParaRPr lang="zh-TW" altLang="en-US"/>
        </a:p>
      </dgm:t>
    </dgm:pt>
  </dgm:ptLst>
  <dgm:cxnLst>
    <dgm:cxn modelId="{1F1C89EE-97D9-470B-A5D7-B0F711CB952C}" srcId="{EA250384-EC12-466E-8873-20C3F9F5D510}" destId="{81F4B65D-6380-470F-86FD-F93594AB8080}" srcOrd="0" destOrd="0" parTransId="{ACAE4BB9-7643-4ED7-85F7-9D3497FFC3F3}" sibTransId="{0BCD1C2D-669D-4E25-8CF3-6C2D4463ACE9}"/>
    <dgm:cxn modelId="{E57B7094-80BE-4FF9-B0DD-5D42E96D4F5A}" type="presOf" srcId="{EA250384-EC12-466E-8873-20C3F9F5D510}" destId="{9A0CC388-6F53-440E-A8BC-31E70A65BDE8}" srcOrd="0" destOrd="0" presId="urn:microsoft.com/office/officeart/2005/8/layout/balance1"/>
    <dgm:cxn modelId="{78C4DFC6-7825-41A5-A3F1-BD419A80348C}" srcId="{81F4B65D-6380-470F-86FD-F93594AB8080}" destId="{79FCFC7C-B2E3-4963-85EA-AD75F2BB9DE9}" srcOrd="0" destOrd="0" parTransId="{7AB24376-64F7-4755-B4C3-792F682CAAB4}" sibTransId="{00B60EE7-0E2F-4F18-AA27-A7F954868263}"/>
    <dgm:cxn modelId="{B7A252AE-9894-4274-9FAC-A7BBAD1AC293}" type="presOf" srcId="{81F4B65D-6380-470F-86FD-F93594AB8080}" destId="{0A803234-AF5B-471B-91D1-2A551C7E3B40}" srcOrd="0" destOrd="0" presId="urn:microsoft.com/office/officeart/2005/8/layout/balance1"/>
    <dgm:cxn modelId="{9B1A8D37-66E0-45F0-A357-9E820CDAB33B}" type="presOf" srcId="{EEF3FF95-B15E-4FF2-B972-4173CC41DA55}" destId="{64067CD1-8498-45FE-A80D-D839D6EE9A84}" srcOrd="0" destOrd="0" presId="urn:microsoft.com/office/officeart/2005/8/layout/balance1"/>
    <dgm:cxn modelId="{E44C3201-0AC5-482C-AAAA-2E2EBED2B3D8}" srcId="{81F4B65D-6380-470F-86FD-F93594AB8080}" destId="{1A3E3F59-45D0-45CB-9857-2E93D1E3A66E}" srcOrd="2" destOrd="0" parTransId="{C8009E17-071E-40DB-B144-5A7176EECA04}" sibTransId="{AAF4F642-2D82-4AC0-913B-14B75D5CEFCC}"/>
    <dgm:cxn modelId="{87906273-3186-49FD-B2A2-19571BBAC07C}" type="presOf" srcId="{AADE184E-E1BE-4ADF-AA2E-8267448D8BDF}" destId="{A74FDD0A-E7F9-4850-BD6D-53FD11B5713C}" srcOrd="0" destOrd="0" presId="urn:microsoft.com/office/officeart/2005/8/layout/balance1"/>
    <dgm:cxn modelId="{63213F74-CDBF-4771-8544-8E7668011D33}" srcId="{EA250384-EC12-466E-8873-20C3F9F5D510}" destId="{8D91AD05-5186-40A2-9075-EAD810B12811}" srcOrd="2" destOrd="0" parTransId="{BA811C9A-4DFE-4C35-95DE-03FBB518620F}" sibTransId="{543E1412-76A5-49FB-BC87-04AA273B178B}"/>
    <dgm:cxn modelId="{9824973C-80E2-41D5-9526-A74688D33472}" type="presOf" srcId="{79FCFC7C-B2E3-4963-85EA-AD75F2BB9DE9}" destId="{F2772BAC-3CAC-4623-B290-DAE99877DB09}" srcOrd="0" destOrd="0" presId="urn:microsoft.com/office/officeart/2005/8/layout/balance1"/>
    <dgm:cxn modelId="{5CAB3D16-2A45-4CC1-A726-81341100ADFD}" srcId="{81F4B65D-6380-470F-86FD-F93594AB8080}" destId="{EEF3FF95-B15E-4FF2-B972-4173CC41DA55}" srcOrd="3" destOrd="0" parTransId="{FDACE11F-6081-4022-A3DC-B5280FF9E680}" sibTransId="{DFD0DC03-8266-4AF2-A2DA-AFA56120FC36}"/>
    <dgm:cxn modelId="{BA51DA73-59E5-44BB-944F-B4ED9EC1ED99}" srcId="{EA250384-EC12-466E-8873-20C3F9F5D510}" destId="{AADE184E-E1BE-4ADF-AA2E-8267448D8BDF}" srcOrd="1" destOrd="0" parTransId="{5591EF25-1F67-4B3F-9B81-C7D230D3F6E0}" sibTransId="{B609D7FF-26C8-40D6-958C-11D94AB224D3}"/>
    <dgm:cxn modelId="{4595DE7A-445D-4538-97F5-10FD5B61FBA6}" type="presOf" srcId="{02BD70C6-33CF-4FB8-9A92-4BD178BEBCFC}" destId="{78736242-1EA3-4E8B-91FA-40BD2C20A3B8}" srcOrd="0" destOrd="0" presId="urn:microsoft.com/office/officeart/2005/8/layout/balance1"/>
    <dgm:cxn modelId="{501DB45D-35A9-42C1-9D79-1830700D6399}" srcId="{AADE184E-E1BE-4ADF-AA2E-8267448D8BDF}" destId="{BE8BBA2D-C517-4CFE-9861-AFD788E88246}" srcOrd="0" destOrd="0" parTransId="{FBE2B129-4127-4940-8225-2B4600C45961}" sibTransId="{79EAC72E-4D6D-456D-A576-145A1776D9C2}"/>
    <dgm:cxn modelId="{D6801571-30D8-4615-8F2F-36ACE8D49F98}" srcId="{81F4B65D-6380-470F-86FD-F93594AB8080}" destId="{02BD70C6-33CF-4FB8-9A92-4BD178BEBCFC}" srcOrd="1" destOrd="0" parTransId="{C5268C93-2A69-4054-8DE3-45032F1AE581}" sibTransId="{901FDF38-4B6A-4672-B12A-C139D5FC088F}"/>
    <dgm:cxn modelId="{8E62A39C-E4B8-498B-A053-F1AF79B15E81}" type="presOf" srcId="{1A3E3F59-45D0-45CB-9857-2E93D1E3A66E}" destId="{52B067D2-3830-4777-B770-203E7F7E2ADC}" srcOrd="0" destOrd="0" presId="urn:microsoft.com/office/officeart/2005/8/layout/balance1"/>
    <dgm:cxn modelId="{04FA1896-ECCB-4007-AE7C-C2D6FE4B5C99}" type="presOf" srcId="{BE8BBA2D-C517-4CFE-9861-AFD788E88246}" destId="{FE2D3708-E116-4A64-B819-FFE635DBF64B}" srcOrd="0" destOrd="0" presId="urn:microsoft.com/office/officeart/2005/8/layout/balance1"/>
    <dgm:cxn modelId="{0B932BF5-ADA9-42E1-A0D0-37E273443023}" type="presParOf" srcId="{9A0CC388-6F53-440E-A8BC-31E70A65BDE8}" destId="{AC721766-F4E4-4702-8B80-20CBE498B81F}" srcOrd="0" destOrd="0" presId="urn:microsoft.com/office/officeart/2005/8/layout/balance1"/>
    <dgm:cxn modelId="{76579038-151D-4E7D-8C6F-AE33932D889E}" type="presParOf" srcId="{9A0CC388-6F53-440E-A8BC-31E70A65BDE8}" destId="{1E311902-B062-4468-97CC-BA6CBDE0AF98}" srcOrd="1" destOrd="0" presId="urn:microsoft.com/office/officeart/2005/8/layout/balance1"/>
    <dgm:cxn modelId="{29FCB593-81BB-43D6-B064-29371A1BC6B5}" type="presParOf" srcId="{1E311902-B062-4468-97CC-BA6CBDE0AF98}" destId="{0A803234-AF5B-471B-91D1-2A551C7E3B40}" srcOrd="0" destOrd="0" presId="urn:microsoft.com/office/officeart/2005/8/layout/balance1"/>
    <dgm:cxn modelId="{97400F70-8496-47EB-8898-D9DCFBFC752B}" type="presParOf" srcId="{1E311902-B062-4468-97CC-BA6CBDE0AF98}" destId="{A74FDD0A-E7F9-4850-BD6D-53FD11B5713C}" srcOrd="1" destOrd="0" presId="urn:microsoft.com/office/officeart/2005/8/layout/balance1"/>
    <dgm:cxn modelId="{9EBBA376-D935-4A06-9F26-09B9F641B543}" type="presParOf" srcId="{9A0CC388-6F53-440E-A8BC-31E70A65BDE8}" destId="{F4BBF7A6-685A-41D9-A22B-18F92526200D}" srcOrd="2" destOrd="0" presId="urn:microsoft.com/office/officeart/2005/8/layout/balance1"/>
    <dgm:cxn modelId="{BE084D49-5600-4255-8071-D7F36DA4044A}" type="presParOf" srcId="{F4BBF7A6-685A-41D9-A22B-18F92526200D}" destId="{70BA7312-D954-462C-AC95-9AE220D88ADE}" srcOrd="0" destOrd="0" presId="urn:microsoft.com/office/officeart/2005/8/layout/balance1"/>
    <dgm:cxn modelId="{858CB868-21BF-413E-9BC6-809A721062AB}" type="presParOf" srcId="{F4BBF7A6-685A-41D9-A22B-18F92526200D}" destId="{770C82E5-8ABA-44E5-ABED-2F4C7442585A}" srcOrd="1" destOrd="0" presId="urn:microsoft.com/office/officeart/2005/8/layout/balance1"/>
    <dgm:cxn modelId="{9277E520-67C4-4CC8-947D-B206F47BD8D6}" type="presParOf" srcId="{F4BBF7A6-685A-41D9-A22B-18F92526200D}" destId="{2C7D03CA-1F4D-464F-AD60-8619BF8A6A31}" srcOrd="2" destOrd="0" presId="urn:microsoft.com/office/officeart/2005/8/layout/balance1"/>
    <dgm:cxn modelId="{4716740F-A8C2-48D3-B643-DEC82DC351AD}" type="presParOf" srcId="{F4BBF7A6-685A-41D9-A22B-18F92526200D}" destId="{F2772BAC-3CAC-4623-B290-DAE99877DB09}" srcOrd="3" destOrd="0" presId="urn:microsoft.com/office/officeart/2005/8/layout/balance1"/>
    <dgm:cxn modelId="{21C81E0B-D971-4632-9682-82447DF5EA79}" type="presParOf" srcId="{F4BBF7A6-685A-41D9-A22B-18F92526200D}" destId="{78736242-1EA3-4E8B-91FA-40BD2C20A3B8}" srcOrd="4" destOrd="0" presId="urn:microsoft.com/office/officeart/2005/8/layout/balance1"/>
    <dgm:cxn modelId="{CCB4D77D-2ADD-45C3-A8E8-90B90DD0EAFB}" type="presParOf" srcId="{F4BBF7A6-685A-41D9-A22B-18F92526200D}" destId="{52B067D2-3830-4777-B770-203E7F7E2ADC}" srcOrd="5" destOrd="0" presId="urn:microsoft.com/office/officeart/2005/8/layout/balance1"/>
    <dgm:cxn modelId="{A426E049-64BA-4CAC-8B35-81E155B6D95F}" type="presParOf" srcId="{F4BBF7A6-685A-41D9-A22B-18F92526200D}" destId="{64067CD1-8498-45FE-A80D-D839D6EE9A84}" srcOrd="6" destOrd="0" presId="urn:microsoft.com/office/officeart/2005/8/layout/balance1"/>
    <dgm:cxn modelId="{89617540-7F88-4D4E-9C9E-DC5D68C17FF3}" type="presParOf" srcId="{F4BBF7A6-685A-41D9-A22B-18F92526200D}" destId="{FE2D3708-E116-4A64-B819-FFE635DBF64B}" srcOrd="7" destOrd="0" presId="urn:microsoft.com/office/officeart/2005/8/layout/balanc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250384-EC12-466E-8873-20C3F9F5D510}" type="doc">
      <dgm:prSet loTypeId="urn:microsoft.com/office/officeart/2005/8/layout/balance1" loCatId="relationship" qsTypeId="urn:microsoft.com/office/officeart/2005/8/quickstyle/simple4" qsCatId="simple" csTypeId="urn:microsoft.com/office/officeart/2005/8/colors/colorful1#1" csCatId="colorful" phldr="1"/>
      <dgm:spPr/>
      <dgm:t>
        <a:bodyPr/>
        <a:lstStyle/>
        <a:p>
          <a:endParaRPr lang="zh-TW" altLang="en-US"/>
        </a:p>
      </dgm:t>
    </dgm:pt>
    <dgm:pt modelId="{81F4B65D-6380-470F-86FD-F93594AB8080}">
      <dgm:prSet phldrT="[文字]" custT="1"/>
      <dgm:spPr>
        <a:solidFill>
          <a:schemeClr val="bg1">
            <a:alpha val="90000"/>
          </a:schemeClr>
        </a:solidFill>
        <a:ln>
          <a:solidFill>
            <a:srgbClr val="00B050">
              <a:alpha val="90000"/>
            </a:srgbClr>
          </a:solidFill>
        </a:ln>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理解監控＋字詞</a:t>
          </a:r>
          <a:endParaRPr lang="zh-TW" altLang="en-US" sz="1800" b="1" dirty="0">
            <a:solidFill>
              <a:schemeClr val="tx1"/>
            </a:solidFill>
            <a:effectLst/>
            <a:latin typeface="微軟正黑體" pitchFamily="34" charset="-120"/>
            <a:ea typeface="微軟正黑體" pitchFamily="34" charset="-120"/>
          </a:endParaRPr>
        </a:p>
      </dgm:t>
    </dgm:pt>
    <dgm:pt modelId="{ACAE4BB9-7643-4ED7-85F7-9D3497FFC3F3}" type="par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BCD1C2D-669D-4E25-8CF3-6C2D4463ACE9}" type="sib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FCFC7C-B2E3-4963-85EA-AD75F2BB9DE9}">
      <dgm:prSet phldrT="[文字]" custT="1"/>
      <dgm:spPr>
        <a:solidFill>
          <a:srgbClr val="A73E3B"/>
        </a:solidFill>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7AB24376-64F7-4755-B4C3-792F682CAAB4}" type="par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0B60EE7-0E2F-4F18-AA27-A7F954868263}" type="sib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AADE184E-E1BE-4ADF-AA2E-8267448D8BDF}">
      <dgm:prSet phldrT="[文字]" custT="1"/>
      <dgm:spPr>
        <a:solidFill>
          <a:schemeClr val="bg1">
            <a:alpha val="90000"/>
          </a:schemeClr>
        </a:solidFill>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理解</a:t>
          </a:r>
          <a:endParaRPr lang="zh-TW" altLang="en-US" sz="1800" b="1" dirty="0">
            <a:solidFill>
              <a:schemeClr val="tx1"/>
            </a:solidFill>
            <a:effectLst/>
            <a:latin typeface="微軟正黑體" pitchFamily="34" charset="-120"/>
            <a:ea typeface="微軟正黑體" pitchFamily="34" charset="-120"/>
          </a:endParaRPr>
        </a:p>
      </dgm:t>
    </dgm:pt>
    <dgm:pt modelId="{5591EF25-1F67-4B3F-9B81-C7D230D3F6E0}" type="par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609D7FF-26C8-40D6-958C-11D94AB224D3}" type="sib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E8BBA2D-C517-4CFE-9861-AFD788E88246}">
      <dgm:prSet phldrT="[文字]" custT="1"/>
      <dgm:spPr>
        <a:solidFill>
          <a:schemeClr val="accent6">
            <a:lumMod val="75000"/>
          </a:schemeClr>
        </a:solidFill>
      </dgm:spPr>
      <dgm:t>
        <a:bodyPr/>
        <a:lstStyle/>
        <a:p>
          <a:pPr>
            <a:lnSpc>
              <a:spcPts val="2400"/>
            </a:lnSpc>
            <a:spcBef>
              <a:spcPts val="0"/>
            </a:spcBef>
            <a:spcAft>
              <a:spcPts val="0"/>
            </a:spcAft>
          </a:pPr>
          <a:r>
            <a:rPr lang="en-US" altLang="zh-TW" sz="1600" b="1" dirty="0" smtClean="0">
              <a:latin typeface="微軟正黑體" pitchFamily="34" charset="-120"/>
              <a:ea typeface="微軟正黑體" pitchFamily="34" charset="-120"/>
            </a:rPr>
            <a:t> </a:t>
          </a:r>
          <a:r>
            <a:rPr lang="zh-TW" altLang="en-US" sz="1600" b="1" dirty="0" smtClean="0">
              <a:latin typeface="微軟正黑體" pitchFamily="34" charset="-120"/>
              <a:ea typeface="微軟正黑體" pitchFamily="34" charset="-120"/>
            </a:rPr>
            <a:t>課文結構與修辭</a:t>
          </a:r>
          <a:endParaRPr lang="zh-TW" altLang="en-US" sz="1600" b="1" dirty="0">
            <a:latin typeface="微軟正黑體" pitchFamily="34" charset="-120"/>
            <a:ea typeface="微軟正黑體" pitchFamily="34" charset="-120"/>
          </a:endParaRPr>
        </a:p>
      </dgm:t>
    </dgm:pt>
    <dgm:pt modelId="{FBE2B129-4127-4940-8225-2B4600C45961}" type="par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EAC72E-4D6D-456D-A576-145A1776D9C2}" type="sib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4A543C2-FFCC-4A9A-8116-AA5F0F9E78E4}">
      <dgm:prSet phldrT="[文字]" custT="1"/>
      <dgm:spPr>
        <a:solidFill>
          <a:srgbClr val="FFC000"/>
        </a:solidFill>
      </dgm:spPr>
      <dgm:t>
        <a:bodyPr/>
        <a:lstStyle/>
        <a:p>
          <a:pPr>
            <a:lnSpc>
              <a:spcPts val="2400"/>
            </a:lnSpc>
            <a:spcBef>
              <a:spcPts val="0"/>
            </a:spcBef>
            <a:spcAft>
              <a:spcPts val="0"/>
            </a:spcAft>
          </a:pPr>
          <a:r>
            <a:rPr lang="en-US" altLang="zh-TW" sz="1600" b="1" dirty="0" smtClean="0">
              <a:solidFill>
                <a:srgbClr val="000000"/>
              </a:solidFill>
              <a:latin typeface="微軟正黑體" pitchFamily="34" charset="-120"/>
              <a:ea typeface="微軟正黑體" pitchFamily="34" charset="-120"/>
            </a:rPr>
            <a:t> </a:t>
          </a:r>
          <a:r>
            <a:rPr lang="zh-TW" altLang="en-US" sz="1600" b="1" dirty="0" smtClean="0">
              <a:solidFill>
                <a:srgbClr val="000000"/>
              </a:solidFill>
              <a:latin typeface="微軟正黑體" pitchFamily="34" charset="-120"/>
              <a:ea typeface="微軟正黑體" pitchFamily="34" charset="-120"/>
            </a:rPr>
            <a:t>有層次的</a:t>
          </a:r>
          <a:endParaRPr lang="en-US" altLang="zh-TW" sz="1600" b="1" dirty="0" smtClean="0">
            <a:solidFill>
              <a:srgbClr val="000000"/>
            </a:solidFill>
            <a:latin typeface="微軟正黑體" pitchFamily="34" charset="-120"/>
            <a:ea typeface="微軟正黑體" pitchFamily="34" charset="-120"/>
          </a:endParaRPr>
        </a:p>
        <a:p>
          <a:pPr>
            <a:lnSpc>
              <a:spcPts val="2400"/>
            </a:lnSpc>
            <a:spcBef>
              <a:spcPts val="0"/>
            </a:spcBef>
            <a:spcAft>
              <a:spcPts val="0"/>
            </a:spcAft>
          </a:pPr>
          <a:r>
            <a:rPr lang="zh-TW" altLang="en-US" sz="1600" b="1" dirty="0" smtClean="0">
              <a:solidFill>
                <a:srgbClr val="000000"/>
              </a:solidFill>
              <a:latin typeface="微軟正黑體" pitchFamily="34" charset="-120"/>
              <a:ea typeface="微軟正黑體" pitchFamily="34" charset="-120"/>
            </a:rPr>
            <a:t>提問</a:t>
          </a:r>
          <a:endParaRPr lang="zh-TW" altLang="en-US" sz="1600" b="1" dirty="0">
            <a:solidFill>
              <a:srgbClr val="000000"/>
            </a:solidFill>
            <a:latin typeface="微軟正黑體" pitchFamily="34" charset="-120"/>
            <a:ea typeface="微軟正黑體" pitchFamily="34" charset="-120"/>
          </a:endParaRPr>
        </a:p>
      </dgm:t>
    </dgm:pt>
    <dgm:pt modelId="{3019E1C8-E8D6-4681-A373-851C055EF0E0}" type="par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24C131BF-59EC-4939-9EDA-DE7965B60E9F}" type="sib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91D9CEA4-AD47-47AC-98BD-4A050B1BDF26}">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r>
            <a:rPr lang="zh-TW" altLang="en-US" sz="2000" b="1" dirty="0" smtClean="0">
              <a:latin typeface="微軟正黑體" pitchFamily="34" charset="-120"/>
              <a:ea typeface="微軟正黑體" pitchFamily="34" charset="-120"/>
            </a:rPr>
            <a:t>推論</a:t>
          </a:r>
          <a:endParaRPr lang="zh-TW" altLang="en-US" sz="2000" b="1" dirty="0">
            <a:latin typeface="微軟正黑體" pitchFamily="34" charset="-120"/>
            <a:ea typeface="微軟正黑體" pitchFamily="34" charset="-120"/>
          </a:endParaRPr>
        </a:p>
      </dgm:t>
    </dgm:pt>
    <dgm:pt modelId="{8FCDD95E-713F-4A4C-B6B5-B9998119EFE5}" type="parTrans" cxnId="{5E465E9C-B757-4EC8-A1AB-98E222C4C146}">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C4BD1E41-9AF9-4AB3-A911-CE426F0EF0A1}" type="sibTrans" cxnId="{5E465E9C-B757-4EC8-A1AB-98E222C4C146}">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642AAA24-8F25-43E8-9390-4D8F3A05C94B}">
      <dgm:prSet/>
      <dgm:spPr>
        <a:solidFill>
          <a:srgbClr val="92D050"/>
        </a:solidFill>
      </dgm:spPr>
      <dgm:t>
        <a:bodyPr/>
        <a:lstStyle/>
        <a:p>
          <a:r>
            <a:rPr lang="zh-TW" altLang="en-US" b="1" dirty="0" smtClean="0">
              <a:solidFill>
                <a:srgbClr val="000000"/>
              </a:solidFill>
            </a:rPr>
            <a:t>摘要教學</a:t>
          </a:r>
          <a:endParaRPr lang="zh-TW" altLang="en-US" b="1" dirty="0">
            <a:solidFill>
              <a:srgbClr val="000000"/>
            </a:solidFill>
          </a:endParaRPr>
        </a:p>
      </dgm:t>
    </dgm:pt>
    <dgm:pt modelId="{720C1271-14E9-473D-BC1E-696B2BAC8610}" type="parTrans" cxnId="{4D33D3CF-FDF1-493D-A3A7-DD8167CA5B76}">
      <dgm:prSet/>
      <dgm:spPr/>
      <dgm:t>
        <a:bodyPr/>
        <a:lstStyle/>
        <a:p>
          <a:endParaRPr lang="zh-TW" altLang="en-US"/>
        </a:p>
      </dgm:t>
    </dgm:pt>
    <dgm:pt modelId="{99CF304E-155B-432B-AC4B-1DA6536C3CFA}" type="sibTrans" cxnId="{4D33D3CF-FDF1-493D-A3A7-DD8167CA5B76}">
      <dgm:prSet/>
      <dgm:spPr/>
      <dgm:t>
        <a:bodyPr/>
        <a:lstStyle/>
        <a:p>
          <a:endParaRPr lang="zh-TW" altLang="en-US"/>
        </a:p>
      </dgm:t>
    </dgm:pt>
    <dgm:pt modelId="{9A0CC388-6F53-440E-A8BC-31E70A65BDE8}" type="pres">
      <dgm:prSet presAssocID="{EA250384-EC12-466E-8873-20C3F9F5D510}" presName="outerComposite" presStyleCnt="0">
        <dgm:presLayoutVars>
          <dgm:chMax val="2"/>
          <dgm:animLvl val="lvl"/>
          <dgm:resizeHandles val="exact"/>
        </dgm:presLayoutVars>
      </dgm:prSet>
      <dgm:spPr/>
      <dgm:t>
        <a:bodyPr/>
        <a:lstStyle/>
        <a:p>
          <a:endParaRPr lang="zh-TW" altLang="en-US"/>
        </a:p>
      </dgm:t>
    </dgm:pt>
    <dgm:pt modelId="{AC721766-F4E4-4702-8B80-20CBE498B81F}" type="pres">
      <dgm:prSet presAssocID="{EA250384-EC12-466E-8873-20C3F9F5D510}" presName="dummyMaxCanvas" presStyleCnt="0"/>
      <dgm:spPr/>
    </dgm:pt>
    <dgm:pt modelId="{1E311902-B062-4468-97CC-BA6CBDE0AF98}" type="pres">
      <dgm:prSet presAssocID="{EA250384-EC12-466E-8873-20C3F9F5D510}" presName="parentComposite" presStyleCnt="0"/>
      <dgm:spPr/>
    </dgm:pt>
    <dgm:pt modelId="{0A803234-AF5B-471B-91D1-2A551C7E3B40}" type="pres">
      <dgm:prSet presAssocID="{EA250384-EC12-466E-8873-20C3F9F5D510}" presName="parent1" presStyleLbl="alignAccFollowNode1" presStyleIdx="0" presStyleCnt="4">
        <dgm:presLayoutVars>
          <dgm:chMax val="4"/>
        </dgm:presLayoutVars>
      </dgm:prSet>
      <dgm:spPr/>
      <dgm:t>
        <a:bodyPr/>
        <a:lstStyle/>
        <a:p>
          <a:endParaRPr lang="zh-TW" altLang="en-US"/>
        </a:p>
      </dgm:t>
    </dgm:pt>
    <dgm:pt modelId="{A74FDD0A-E7F9-4850-BD6D-53FD11B5713C}" type="pres">
      <dgm:prSet presAssocID="{EA250384-EC12-466E-8873-20C3F9F5D510}" presName="parent2" presStyleLbl="alignAccFollowNode1" presStyleIdx="1" presStyleCnt="4">
        <dgm:presLayoutVars>
          <dgm:chMax val="4"/>
        </dgm:presLayoutVars>
      </dgm:prSet>
      <dgm:spPr/>
      <dgm:t>
        <a:bodyPr/>
        <a:lstStyle/>
        <a:p>
          <a:endParaRPr lang="zh-TW" altLang="en-US"/>
        </a:p>
      </dgm:t>
    </dgm:pt>
    <dgm:pt modelId="{F4BBF7A6-685A-41D9-A22B-18F92526200D}" type="pres">
      <dgm:prSet presAssocID="{EA250384-EC12-466E-8873-20C3F9F5D510}" presName="childrenComposite" presStyleCnt="0"/>
      <dgm:spPr/>
    </dgm:pt>
    <dgm:pt modelId="{70BA7312-D954-462C-AC95-9AE220D88ADE}" type="pres">
      <dgm:prSet presAssocID="{EA250384-EC12-466E-8873-20C3F9F5D510}" presName="dummyMaxCanvas_ChildArea" presStyleCnt="0"/>
      <dgm:spPr/>
    </dgm:pt>
    <dgm:pt modelId="{770C82E5-8ABA-44E5-ABED-2F4C7442585A}" type="pres">
      <dgm:prSet presAssocID="{EA250384-EC12-466E-8873-20C3F9F5D510}" presName="fulcrum" presStyleLbl="alignAccFollowNode1" presStyleIdx="2" presStyleCnt="4" custAng="1109602" custLinFactNeighborX="-25805" custLinFactNeighborY="-6799"/>
      <dgm:spPr>
        <a:solidFill>
          <a:srgbClr val="FF0000">
            <a:alpha val="90000"/>
          </a:srgbClr>
        </a:solidFill>
      </dgm:spPr>
      <dgm:t>
        <a:bodyPr/>
        <a:lstStyle/>
        <a:p>
          <a:endParaRPr lang="zh-TW" altLang="en-US"/>
        </a:p>
      </dgm:t>
    </dgm:pt>
    <dgm:pt modelId="{81B1E9C1-3FED-4E8F-9C33-CE4BAD271C38}" type="pres">
      <dgm:prSet presAssocID="{EA250384-EC12-466E-8873-20C3F9F5D510}" presName="balance_14" presStyleLbl="alignAccFollowNode1" presStyleIdx="3" presStyleCnt="4" custAng="11573281">
        <dgm:presLayoutVars>
          <dgm:bulletEnabled val="1"/>
        </dgm:presLayoutVars>
      </dgm:prSet>
      <dgm:spPr>
        <a:solidFill>
          <a:srgbClr val="009900">
            <a:alpha val="90000"/>
          </a:srgbClr>
        </a:solidFill>
      </dgm:spPr>
      <dgm:t>
        <a:bodyPr/>
        <a:lstStyle/>
        <a:p>
          <a:endParaRPr lang="zh-TW" altLang="en-US"/>
        </a:p>
      </dgm:t>
    </dgm:pt>
    <dgm:pt modelId="{1E695F80-3835-4BB1-AD72-1DE35F678565}" type="pres">
      <dgm:prSet presAssocID="{EA250384-EC12-466E-8873-20C3F9F5D510}" presName="right_14_1" presStyleLbl="node1" presStyleIdx="0" presStyleCnt="5" custAng="855688" custScaleY="113748" custLinFactNeighborX="-15848" custLinFactNeighborY="28875">
        <dgm:presLayoutVars>
          <dgm:bulletEnabled val="1"/>
        </dgm:presLayoutVars>
      </dgm:prSet>
      <dgm:spPr/>
      <dgm:t>
        <a:bodyPr/>
        <a:lstStyle/>
        <a:p>
          <a:endParaRPr lang="zh-TW" altLang="en-US"/>
        </a:p>
      </dgm:t>
    </dgm:pt>
    <dgm:pt modelId="{FB9EF548-3048-4B1B-B7DC-D7815835A803}" type="pres">
      <dgm:prSet presAssocID="{EA250384-EC12-466E-8873-20C3F9F5D510}" presName="right_14_2" presStyleLbl="node1" presStyleIdx="1" presStyleCnt="5" custAng="855688" custLinFactNeighborX="-3688" custLinFactNeighborY="26889">
        <dgm:presLayoutVars>
          <dgm:bulletEnabled val="1"/>
        </dgm:presLayoutVars>
      </dgm:prSet>
      <dgm:spPr/>
      <dgm:t>
        <a:bodyPr/>
        <a:lstStyle/>
        <a:p>
          <a:endParaRPr lang="zh-TW" altLang="en-US"/>
        </a:p>
      </dgm:t>
    </dgm:pt>
    <dgm:pt modelId="{51F0F448-3271-4C72-A332-CDAD18617151}" type="pres">
      <dgm:prSet presAssocID="{EA250384-EC12-466E-8873-20C3F9F5D510}" presName="right_14_3" presStyleLbl="node1" presStyleIdx="2" presStyleCnt="5" custAng="855688" custLinFactNeighborX="4875" custLinFactNeighborY="32453">
        <dgm:presLayoutVars>
          <dgm:bulletEnabled val="1"/>
        </dgm:presLayoutVars>
      </dgm:prSet>
      <dgm:spPr/>
      <dgm:t>
        <a:bodyPr/>
        <a:lstStyle/>
        <a:p>
          <a:endParaRPr lang="zh-TW" altLang="en-US"/>
        </a:p>
      </dgm:t>
    </dgm:pt>
    <dgm:pt modelId="{3FAAC036-FBE1-4A36-86AE-559D07D2EBE9}" type="pres">
      <dgm:prSet presAssocID="{EA250384-EC12-466E-8873-20C3F9F5D510}" presName="right_14_4" presStyleLbl="node1" presStyleIdx="3" presStyleCnt="5" custAng="855688" custLinFactNeighborX="13438" custLinFactNeighborY="51954">
        <dgm:presLayoutVars>
          <dgm:bulletEnabled val="1"/>
        </dgm:presLayoutVars>
      </dgm:prSet>
      <dgm:spPr/>
      <dgm:t>
        <a:bodyPr/>
        <a:lstStyle/>
        <a:p>
          <a:endParaRPr lang="zh-TW" altLang="en-US"/>
        </a:p>
      </dgm:t>
    </dgm:pt>
    <dgm:pt modelId="{BBFABB89-13F8-49F5-ABA8-9CCB480CF890}" type="pres">
      <dgm:prSet presAssocID="{EA250384-EC12-466E-8873-20C3F9F5D510}" presName="left_14_1" presStyleLbl="node1" presStyleIdx="4" presStyleCnt="5" custAng="856765" custLinFactNeighborX="-1941" custLinFactNeighborY="-49618">
        <dgm:presLayoutVars>
          <dgm:bulletEnabled val="1"/>
        </dgm:presLayoutVars>
      </dgm:prSet>
      <dgm:spPr/>
      <dgm:t>
        <a:bodyPr/>
        <a:lstStyle/>
        <a:p>
          <a:endParaRPr lang="zh-TW" altLang="en-US"/>
        </a:p>
      </dgm:t>
    </dgm:pt>
  </dgm:ptLst>
  <dgm:cxnLst>
    <dgm:cxn modelId="{1F1C89EE-97D9-470B-A5D7-B0F711CB952C}" srcId="{EA250384-EC12-466E-8873-20C3F9F5D510}" destId="{81F4B65D-6380-470F-86FD-F93594AB8080}" srcOrd="0" destOrd="0" parTransId="{ACAE4BB9-7643-4ED7-85F7-9D3497FFC3F3}" sibTransId="{0BCD1C2D-669D-4E25-8CF3-6C2D4463ACE9}"/>
    <dgm:cxn modelId="{FF7D5D0C-3463-4A9F-AC81-753B6C0A6B02}" srcId="{AADE184E-E1BE-4ADF-AA2E-8267448D8BDF}" destId="{84A543C2-FFCC-4A9A-8116-AA5F0F9E78E4}" srcOrd="1" destOrd="0" parTransId="{3019E1C8-E8D6-4681-A373-851C055EF0E0}" sibTransId="{24C131BF-59EC-4939-9EDA-DE7965B60E9F}"/>
    <dgm:cxn modelId="{78C4DFC6-7825-41A5-A3F1-BD419A80348C}" srcId="{81F4B65D-6380-470F-86FD-F93594AB8080}" destId="{79FCFC7C-B2E3-4963-85EA-AD75F2BB9DE9}" srcOrd="0" destOrd="0" parTransId="{7AB24376-64F7-4755-B4C3-792F682CAAB4}" sibTransId="{00B60EE7-0E2F-4F18-AA27-A7F954868263}"/>
    <dgm:cxn modelId="{5E465E9C-B757-4EC8-A1AB-98E222C4C146}" srcId="{AADE184E-E1BE-4ADF-AA2E-8267448D8BDF}" destId="{91D9CEA4-AD47-47AC-98BD-4A050B1BDF26}" srcOrd="2" destOrd="0" parTransId="{8FCDD95E-713F-4A4C-B6B5-B9998119EFE5}" sibTransId="{C4BD1E41-9AF9-4AB3-A911-CE426F0EF0A1}"/>
    <dgm:cxn modelId="{26F14E1A-083E-4AF0-8518-E9AB61D187CE}" type="presOf" srcId="{642AAA24-8F25-43E8-9390-4D8F3A05C94B}" destId="{3FAAC036-FBE1-4A36-86AE-559D07D2EBE9}" srcOrd="0" destOrd="0" presId="urn:microsoft.com/office/officeart/2005/8/layout/balance1"/>
    <dgm:cxn modelId="{2424CD60-E2DA-4948-96BB-8218C2AD7594}" type="presOf" srcId="{AADE184E-E1BE-4ADF-AA2E-8267448D8BDF}" destId="{A74FDD0A-E7F9-4850-BD6D-53FD11B5713C}" srcOrd="0" destOrd="0" presId="urn:microsoft.com/office/officeart/2005/8/layout/balance1"/>
    <dgm:cxn modelId="{4D33D3CF-FDF1-493D-A3A7-DD8167CA5B76}" srcId="{AADE184E-E1BE-4ADF-AA2E-8267448D8BDF}" destId="{642AAA24-8F25-43E8-9390-4D8F3A05C94B}" srcOrd="3" destOrd="0" parTransId="{720C1271-14E9-473D-BC1E-696B2BAC8610}" sibTransId="{99CF304E-155B-432B-AC4B-1DA6536C3CFA}"/>
    <dgm:cxn modelId="{BA51DA73-59E5-44BB-944F-B4ED9EC1ED99}" srcId="{EA250384-EC12-466E-8873-20C3F9F5D510}" destId="{AADE184E-E1BE-4ADF-AA2E-8267448D8BDF}" srcOrd="1" destOrd="0" parTransId="{5591EF25-1F67-4B3F-9B81-C7D230D3F6E0}" sibTransId="{B609D7FF-26C8-40D6-958C-11D94AB224D3}"/>
    <dgm:cxn modelId="{501DB45D-35A9-42C1-9D79-1830700D6399}" srcId="{AADE184E-E1BE-4ADF-AA2E-8267448D8BDF}" destId="{BE8BBA2D-C517-4CFE-9861-AFD788E88246}" srcOrd="0" destOrd="0" parTransId="{FBE2B129-4127-4940-8225-2B4600C45961}" sibTransId="{79EAC72E-4D6D-456D-A576-145A1776D9C2}"/>
    <dgm:cxn modelId="{83A2631B-FE70-4A3C-85FC-BFF0AF7065FD}" type="presOf" srcId="{81F4B65D-6380-470F-86FD-F93594AB8080}" destId="{0A803234-AF5B-471B-91D1-2A551C7E3B40}" srcOrd="0" destOrd="0" presId="urn:microsoft.com/office/officeart/2005/8/layout/balance1"/>
    <dgm:cxn modelId="{386D8F1C-7B3E-477E-8664-55F99DA7C775}" type="presOf" srcId="{91D9CEA4-AD47-47AC-98BD-4A050B1BDF26}" destId="{51F0F448-3271-4C72-A332-CDAD18617151}" srcOrd="0" destOrd="0" presId="urn:microsoft.com/office/officeart/2005/8/layout/balance1"/>
    <dgm:cxn modelId="{A81278FF-F27E-410D-936E-C785051FDE8A}" type="presOf" srcId="{84A543C2-FFCC-4A9A-8116-AA5F0F9E78E4}" destId="{FB9EF548-3048-4B1B-B7DC-D7815835A803}" srcOrd="0" destOrd="0" presId="urn:microsoft.com/office/officeart/2005/8/layout/balance1"/>
    <dgm:cxn modelId="{2B004D3B-EA3D-4DEF-B758-90DE874B1832}" type="presOf" srcId="{79FCFC7C-B2E3-4963-85EA-AD75F2BB9DE9}" destId="{BBFABB89-13F8-49F5-ABA8-9CCB480CF890}" srcOrd="0" destOrd="0" presId="urn:microsoft.com/office/officeart/2005/8/layout/balance1"/>
    <dgm:cxn modelId="{F8588E3C-5E73-45EF-B5D6-4FDDADD3A347}" type="presOf" srcId="{EA250384-EC12-466E-8873-20C3F9F5D510}" destId="{9A0CC388-6F53-440E-A8BC-31E70A65BDE8}" srcOrd="0" destOrd="0" presId="urn:microsoft.com/office/officeart/2005/8/layout/balance1"/>
    <dgm:cxn modelId="{64609CFD-D6D6-415B-B88A-9C24F0A003D6}" type="presOf" srcId="{BE8BBA2D-C517-4CFE-9861-AFD788E88246}" destId="{1E695F80-3835-4BB1-AD72-1DE35F678565}" srcOrd="0" destOrd="0" presId="urn:microsoft.com/office/officeart/2005/8/layout/balance1"/>
    <dgm:cxn modelId="{3F8EC926-ACF7-410A-BC3B-86824D0F036D}" type="presParOf" srcId="{9A0CC388-6F53-440E-A8BC-31E70A65BDE8}" destId="{AC721766-F4E4-4702-8B80-20CBE498B81F}" srcOrd="0" destOrd="0" presId="urn:microsoft.com/office/officeart/2005/8/layout/balance1"/>
    <dgm:cxn modelId="{003C6DA3-46C6-4D7F-94F5-CD66898AB99E}" type="presParOf" srcId="{9A0CC388-6F53-440E-A8BC-31E70A65BDE8}" destId="{1E311902-B062-4468-97CC-BA6CBDE0AF98}" srcOrd="1" destOrd="0" presId="urn:microsoft.com/office/officeart/2005/8/layout/balance1"/>
    <dgm:cxn modelId="{211E8C3E-EF22-4E5C-8454-21DA83E10076}" type="presParOf" srcId="{1E311902-B062-4468-97CC-BA6CBDE0AF98}" destId="{0A803234-AF5B-471B-91D1-2A551C7E3B40}" srcOrd="0" destOrd="0" presId="urn:microsoft.com/office/officeart/2005/8/layout/balance1"/>
    <dgm:cxn modelId="{2B2F779C-441D-4AF0-AC0F-4D756496FF13}" type="presParOf" srcId="{1E311902-B062-4468-97CC-BA6CBDE0AF98}" destId="{A74FDD0A-E7F9-4850-BD6D-53FD11B5713C}" srcOrd="1" destOrd="0" presId="urn:microsoft.com/office/officeart/2005/8/layout/balance1"/>
    <dgm:cxn modelId="{62998743-AB17-4DEA-A043-D7E968E202DD}" type="presParOf" srcId="{9A0CC388-6F53-440E-A8BC-31E70A65BDE8}" destId="{F4BBF7A6-685A-41D9-A22B-18F92526200D}" srcOrd="2" destOrd="0" presId="urn:microsoft.com/office/officeart/2005/8/layout/balance1"/>
    <dgm:cxn modelId="{554C8D0B-C351-4AD4-AD14-D1055FFD62D8}" type="presParOf" srcId="{F4BBF7A6-685A-41D9-A22B-18F92526200D}" destId="{70BA7312-D954-462C-AC95-9AE220D88ADE}" srcOrd="0" destOrd="0" presId="urn:microsoft.com/office/officeart/2005/8/layout/balance1"/>
    <dgm:cxn modelId="{F27A13FF-A165-4F12-8784-90C273C372CF}" type="presParOf" srcId="{F4BBF7A6-685A-41D9-A22B-18F92526200D}" destId="{770C82E5-8ABA-44E5-ABED-2F4C7442585A}" srcOrd="1" destOrd="0" presId="urn:microsoft.com/office/officeart/2005/8/layout/balance1"/>
    <dgm:cxn modelId="{F9A9C479-1A23-46F7-9B46-53ACF441917D}" type="presParOf" srcId="{F4BBF7A6-685A-41D9-A22B-18F92526200D}" destId="{81B1E9C1-3FED-4E8F-9C33-CE4BAD271C38}" srcOrd="2" destOrd="0" presId="urn:microsoft.com/office/officeart/2005/8/layout/balance1"/>
    <dgm:cxn modelId="{E45CFD52-5A97-4C0C-9DFB-BE4682C1A44F}" type="presParOf" srcId="{F4BBF7A6-685A-41D9-A22B-18F92526200D}" destId="{1E695F80-3835-4BB1-AD72-1DE35F678565}" srcOrd="3" destOrd="0" presId="urn:microsoft.com/office/officeart/2005/8/layout/balance1"/>
    <dgm:cxn modelId="{5387548A-489B-4177-B3A7-7A180FB0A7A5}" type="presParOf" srcId="{F4BBF7A6-685A-41D9-A22B-18F92526200D}" destId="{FB9EF548-3048-4B1B-B7DC-D7815835A803}" srcOrd="4" destOrd="0" presId="urn:microsoft.com/office/officeart/2005/8/layout/balance1"/>
    <dgm:cxn modelId="{6D729932-E5C7-493D-90C0-C33167A25896}" type="presParOf" srcId="{F4BBF7A6-685A-41D9-A22B-18F92526200D}" destId="{51F0F448-3271-4C72-A332-CDAD18617151}" srcOrd="5" destOrd="0" presId="urn:microsoft.com/office/officeart/2005/8/layout/balance1"/>
    <dgm:cxn modelId="{6DB0ED70-BF9C-47A8-BD59-CCD20452941F}" type="presParOf" srcId="{F4BBF7A6-685A-41D9-A22B-18F92526200D}" destId="{3FAAC036-FBE1-4A36-86AE-559D07D2EBE9}" srcOrd="6" destOrd="0" presId="urn:microsoft.com/office/officeart/2005/8/layout/balance1"/>
    <dgm:cxn modelId="{6C7B648D-64E0-47F3-BADC-123FE77C8490}" type="presParOf" srcId="{F4BBF7A6-685A-41D9-A22B-18F92526200D}" destId="{BBFABB89-13F8-49F5-ABA8-9CCB480CF890}"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250384-EC12-466E-8873-20C3F9F5D510}" type="doc">
      <dgm:prSet loTypeId="urn:microsoft.com/office/officeart/2005/8/layout/balance1" loCatId="relationship" qsTypeId="urn:microsoft.com/office/officeart/2005/8/quickstyle/simple4" qsCatId="simple" csTypeId="urn:microsoft.com/office/officeart/2005/8/colors/colorful1#2" csCatId="colorful" phldr="1"/>
      <dgm:spPr/>
      <dgm:t>
        <a:bodyPr/>
        <a:lstStyle/>
        <a:p>
          <a:endParaRPr lang="zh-TW" altLang="en-US"/>
        </a:p>
      </dgm:t>
    </dgm:pt>
    <dgm:pt modelId="{81F4B65D-6380-470F-86FD-F93594AB8080}">
      <dgm:prSet phldrT="[文字]" custT="1"/>
      <dgm:spPr>
        <a:solidFill>
          <a:schemeClr val="bg1">
            <a:alpha val="90000"/>
          </a:schemeClr>
        </a:solidFill>
        <a:ln>
          <a:solidFill>
            <a:srgbClr val="00B050">
              <a:alpha val="90000"/>
            </a:srgbClr>
          </a:solidFill>
        </a:ln>
      </dgm:spPr>
      <dgm:t>
        <a:bodyPr/>
        <a:lstStyle/>
        <a:p>
          <a:pPr>
            <a:lnSpc>
              <a:spcPts val="2400"/>
            </a:lnSpc>
            <a:spcBef>
              <a:spcPts val="0"/>
            </a:spcBef>
            <a:spcAft>
              <a:spcPts val="0"/>
            </a:spcAft>
          </a:pPr>
          <a:r>
            <a:rPr lang="zh-TW" altLang="en-US" sz="1400" b="1" dirty="0" smtClean="0">
              <a:solidFill>
                <a:schemeClr val="tx1"/>
              </a:solidFill>
              <a:effectLst/>
              <a:latin typeface="微軟正黑體" pitchFamily="34" charset="-120"/>
              <a:ea typeface="微軟正黑體" pitchFamily="34" charset="-120"/>
            </a:rPr>
            <a:t>理解監控</a:t>
          </a:r>
          <a:endParaRPr lang="en-US" altLang="zh-TW" sz="1400" b="1" dirty="0" smtClean="0">
            <a:solidFill>
              <a:schemeClr val="tx1"/>
            </a:solidFill>
            <a:effectLst/>
            <a:latin typeface="微軟正黑體" pitchFamily="34" charset="-120"/>
            <a:ea typeface="微軟正黑體" pitchFamily="34" charset="-120"/>
          </a:endParaRPr>
        </a:p>
        <a:p>
          <a:pPr>
            <a:lnSpc>
              <a:spcPts val="2400"/>
            </a:lnSpc>
            <a:spcBef>
              <a:spcPts val="0"/>
            </a:spcBef>
            <a:spcAft>
              <a:spcPts val="0"/>
            </a:spcAft>
          </a:pPr>
          <a:r>
            <a:rPr lang="zh-TW" altLang="en-US" sz="1400" b="1" dirty="0" smtClean="0">
              <a:solidFill>
                <a:schemeClr val="tx1"/>
              </a:solidFill>
              <a:effectLst/>
              <a:latin typeface="微軟正黑體" pitchFamily="34" charset="-120"/>
              <a:ea typeface="微軟正黑體" pitchFamily="34" charset="-120"/>
            </a:rPr>
            <a:t>＋字詞</a:t>
          </a:r>
          <a:endParaRPr lang="zh-TW" altLang="en-US" sz="1400" b="1" dirty="0">
            <a:solidFill>
              <a:schemeClr val="tx1"/>
            </a:solidFill>
            <a:effectLst/>
            <a:latin typeface="微軟正黑體" pitchFamily="34" charset="-120"/>
            <a:ea typeface="微軟正黑體" pitchFamily="34" charset="-120"/>
          </a:endParaRPr>
        </a:p>
      </dgm:t>
    </dgm:pt>
    <dgm:pt modelId="{ACAE4BB9-7643-4ED7-85F7-9D3497FFC3F3}" type="par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BCD1C2D-669D-4E25-8CF3-6C2D4463ACE9}" type="sib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FCFC7C-B2E3-4963-85EA-AD75F2BB9DE9}">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7AB24376-64F7-4755-B4C3-792F682CAAB4}" type="par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0B60EE7-0E2F-4F18-AA27-A7F954868263}" type="sib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AADE184E-E1BE-4ADF-AA2E-8267448D8BDF}">
      <dgm:prSet phldrT="[文字]" custT="1"/>
      <dgm:spPr>
        <a:solidFill>
          <a:schemeClr val="bg1">
            <a:alpha val="90000"/>
          </a:schemeClr>
        </a:solidFill>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理解</a:t>
          </a:r>
          <a:endParaRPr lang="zh-TW" altLang="en-US" sz="1800" b="1" dirty="0">
            <a:solidFill>
              <a:schemeClr val="tx1"/>
            </a:solidFill>
            <a:effectLst/>
            <a:latin typeface="微軟正黑體" pitchFamily="34" charset="-120"/>
            <a:ea typeface="微軟正黑體" pitchFamily="34" charset="-120"/>
          </a:endParaRPr>
        </a:p>
      </dgm:t>
    </dgm:pt>
    <dgm:pt modelId="{5591EF25-1F67-4B3F-9B81-C7D230D3F6E0}" type="par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609D7FF-26C8-40D6-958C-11D94AB224D3}" type="sib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E8BBA2D-C517-4CFE-9861-AFD788E88246}">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FBE2B129-4127-4940-8225-2B4600C45961}" type="par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EAC72E-4D6D-456D-A576-145A1776D9C2}" type="sib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4A543C2-FFCC-4A9A-8116-AA5F0F9E78E4}">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3019E1C8-E8D6-4681-A373-851C055EF0E0}" type="par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24C131BF-59EC-4939-9EDA-DE7965B60E9F}" type="sibTrans" cxnId="{FF7D5D0C-3463-4A9F-AC81-753B6C0A6B02}">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D91AD05-5186-40A2-9075-EAD810B12811}">
      <dgm:prSet phldrT="[文字]" phldr="1"/>
      <dgm:spPr/>
      <dgm:t>
        <a:bodyPr/>
        <a:lstStyle/>
        <a:p>
          <a:endParaRPr lang="zh-TW" altLang="en-US" dirty="0">
            <a:latin typeface="微軟正黑體" pitchFamily="34" charset="-120"/>
            <a:ea typeface="微軟正黑體" pitchFamily="34" charset="-120"/>
          </a:endParaRPr>
        </a:p>
      </dgm:t>
    </dgm:pt>
    <dgm:pt modelId="{BA811C9A-4DFE-4C35-95DE-03FBB518620F}" type="parTrans" cxnId="{63213F74-CDBF-4771-8544-8E7668011D33}">
      <dgm:prSet/>
      <dgm:spPr/>
      <dgm:t>
        <a:bodyPr/>
        <a:lstStyle/>
        <a:p>
          <a:endParaRPr lang="zh-TW" altLang="en-US"/>
        </a:p>
      </dgm:t>
    </dgm:pt>
    <dgm:pt modelId="{543E1412-76A5-49FB-BC87-04AA273B178B}" type="sibTrans" cxnId="{63213F74-CDBF-4771-8544-8E7668011D33}">
      <dgm:prSet/>
      <dgm:spPr/>
      <dgm:t>
        <a:bodyPr/>
        <a:lstStyle/>
        <a:p>
          <a:endParaRPr lang="zh-TW" altLang="en-US"/>
        </a:p>
      </dgm:t>
    </dgm:pt>
    <dgm:pt modelId="{02BD70C6-33CF-4FB8-9A92-4BD178BEBCFC}">
      <dgm:prSet/>
      <dgm:spPr>
        <a:solidFill>
          <a:srgbClr val="C00000"/>
        </a:solidFill>
      </dgm:spPr>
      <dgm:t>
        <a:bodyPr/>
        <a:lstStyle/>
        <a:p>
          <a:endParaRPr lang="zh-TW" altLang="en-US" dirty="0"/>
        </a:p>
      </dgm:t>
    </dgm:pt>
    <dgm:pt modelId="{C5268C93-2A69-4054-8DE3-45032F1AE581}" type="parTrans" cxnId="{D6801571-30D8-4615-8F2F-36ACE8D49F98}">
      <dgm:prSet/>
      <dgm:spPr/>
      <dgm:t>
        <a:bodyPr/>
        <a:lstStyle/>
        <a:p>
          <a:endParaRPr lang="zh-TW" altLang="en-US"/>
        </a:p>
      </dgm:t>
    </dgm:pt>
    <dgm:pt modelId="{901FDF38-4B6A-4672-B12A-C139D5FC088F}" type="sibTrans" cxnId="{D6801571-30D8-4615-8F2F-36ACE8D49F98}">
      <dgm:prSet/>
      <dgm:spPr/>
      <dgm:t>
        <a:bodyPr/>
        <a:lstStyle/>
        <a:p>
          <a:endParaRPr lang="zh-TW" altLang="en-US"/>
        </a:p>
      </dgm:t>
    </dgm:pt>
    <dgm:pt modelId="{1A3E3F59-45D0-45CB-9857-2E93D1E3A66E}">
      <dgm:prSet/>
      <dgm:spPr/>
      <dgm:t>
        <a:bodyPr/>
        <a:lstStyle/>
        <a:p>
          <a:endParaRPr lang="zh-TW" altLang="en-US" dirty="0"/>
        </a:p>
      </dgm:t>
    </dgm:pt>
    <dgm:pt modelId="{C8009E17-071E-40DB-B144-5A7176EECA04}" type="parTrans" cxnId="{E44C3201-0AC5-482C-AAAA-2E2EBED2B3D8}">
      <dgm:prSet/>
      <dgm:spPr/>
      <dgm:t>
        <a:bodyPr/>
        <a:lstStyle/>
        <a:p>
          <a:endParaRPr lang="zh-TW" altLang="en-US"/>
        </a:p>
      </dgm:t>
    </dgm:pt>
    <dgm:pt modelId="{AAF4F642-2D82-4AC0-913B-14B75D5CEFCC}" type="sibTrans" cxnId="{E44C3201-0AC5-482C-AAAA-2E2EBED2B3D8}">
      <dgm:prSet/>
      <dgm:spPr/>
      <dgm:t>
        <a:bodyPr/>
        <a:lstStyle/>
        <a:p>
          <a:endParaRPr lang="zh-TW" altLang="en-US"/>
        </a:p>
      </dgm:t>
    </dgm:pt>
    <dgm:pt modelId="{9A0CC388-6F53-440E-A8BC-31E70A65BDE8}" type="pres">
      <dgm:prSet presAssocID="{EA250384-EC12-466E-8873-20C3F9F5D510}" presName="outerComposite" presStyleCnt="0">
        <dgm:presLayoutVars>
          <dgm:chMax val="2"/>
          <dgm:animLvl val="lvl"/>
          <dgm:resizeHandles val="exact"/>
        </dgm:presLayoutVars>
      </dgm:prSet>
      <dgm:spPr/>
      <dgm:t>
        <a:bodyPr/>
        <a:lstStyle/>
        <a:p>
          <a:endParaRPr lang="zh-TW" altLang="en-US"/>
        </a:p>
      </dgm:t>
    </dgm:pt>
    <dgm:pt modelId="{AC721766-F4E4-4702-8B80-20CBE498B81F}" type="pres">
      <dgm:prSet presAssocID="{EA250384-EC12-466E-8873-20C3F9F5D510}" presName="dummyMaxCanvas" presStyleCnt="0"/>
      <dgm:spPr/>
    </dgm:pt>
    <dgm:pt modelId="{1E311902-B062-4468-97CC-BA6CBDE0AF98}" type="pres">
      <dgm:prSet presAssocID="{EA250384-EC12-466E-8873-20C3F9F5D510}" presName="parentComposite" presStyleCnt="0"/>
      <dgm:spPr/>
    </dgm:pt>
    <dgm:pt modelId="{0A803234-AF5B-471B-91D1-2A551C7E3B40}" type="pres">
      <dgm:prSet presAssocID="{EA250384-EC12-466E-8873-20C3F9F5D510}" presName="parent1" presStyleLbl="alignAccFollowNode1" presStyleIdx="0" presStyleCnt="4" custScaleX="130552" custScaleY="148680" custLinFactNeighborX="-16655" custLinFactNeighborY="-8570">
        <dgm:presLayoutVars>
          <dgm:chMax val="4"/>
        </dgm:presLayoutVars>
      </dgm:prSet>
      <dgm:spPr/>
      <dgm:t>
        <a:bodyPr/>
        <a:lstStyle/>
        <a:p>
          <a:endParaRPr lang="zh-TW" altLang="en-US"/>
        </a:p>
      </dgm:t>
    </dgm:pt>
    <dgm:pt modelId="{A74FDD0A-E7F9-4850-BD6D-53FD11B5713C}" type="pres">
      <dgm:prSet presAssocID="{EA250384-EC12-466E-8873-20C3F9F5D510}" presName="parent2" presStyleLbl="alignAccFollowNode1" presStyleIdx="1" presStyleCnt="4">
        <dgm:presLayoutVars>
          <dgm:chMax val="4"/>
        </dgm:presLayoutVars>
      </dgm:prSet>
      <dgm:spPr/>
      <dgm:t>
        <a:bodyPr/>
        <a:lstStyle/>
        <a:p>
          <a:endParaRPr lang="zh-TW" altLang="en-US"/>
        </a:p>
      </dgm:t>
    </dgm:pt>
    <dgm:pt modelId="{F4BBF7A6-685A-41D9-A22B-18F92526200D}" type="pres">
      <dgm:prSet presAssocID="{EA250384-EC12-466E-8873-20C3F9F5D510}" presName="childrenComposite" presStyleCnt="0"/>
      <dgm:spPr/>
    </dgm:pt>
    <dgm:pt modelId="{70BA7312-D954-462C-AC95-9AE220D88ADE}" type="pres">
      <dgm:prSet presAssocID="{EA250384-EC12-466E-8873-20C3F9F5D510}" presName="dummyMaxCanvas_ChildArea" presStyleCnt="0"/>
      <dgm:spPr/>
    </dgm:pt>
    <dgm:pt modelId="{770C82E5-8ABA-44E5-ABED-2F4C7442585A}" type="pres">
      <dgm:prSet presAssocID="{EA250384-EC12-466E-8873-20C3F9F5D510}" presName="fulcrum" presStyleLbl="alignAccFollowNode1" presStyleIdx="2" presStyleCnt="4" custAng="0" custLinFactNeighborX="1019"/>
      <dgm:spPr>
        <a:solidFill>
          <a:srgbClr val="FF0000">
            <a:alpha val="90000"/>
          </a:srgbClr>
        </a:solidFill>
      </dgm:spPr>
      <dgm:t>
        <a:bodyPr/>
        <a:lstStyle/>
        <a:p>
          <a:endParaRPr lang="zh-TW" altLang="en-US"/>
        </a:p>
      </dgm:t>
    </dgm:pt>
    <dgm:pt modelId="{8E89AA9A-3B04-4158-A846-D7512C9F0B4C}" type="pres">
      <dgm:prSet presAssocID="{EA250384-EC12-466E-8873-20C3F9F5D510}" presName="balance_32" presStyleLbl="alignAccFollowNode1" presStyleIdx="3" presStyleCnt="4" custAng="1025672">
        <dgm:presLayoutVars>
          <dgm:bulletEnabled val="1"/>
        </dgm:presLayoutVars>
      </dgm:prSet>
      <dgm:spPr>
        <a:solidFill>
          <a:srgbClr val="009900">
            <a:alpha val="90000"/>
          </a:srgbClr>
        </a:solidFill>
      </dgm:spPr>
      <dgm:t>
        <a:bodyPr/>
        <a:lstStyle/>
        <a:p>
          <a:endParaRPr lang="zh-TW" altLang="en-US"/>
        </a:p>
      </dgm:t>
    </dgm:pt>
    <dgm:pt modelId="{7A0EB7E8-708D-4520-8B59-56508E202802}" type="pres">
      <dgm:prSet presAssocID="{EA250384-EC12-466E-8873-20C3F9F5D510}" presName="left_32_1" presStyleLbl="node1" presStyleIdx="0" presStyleCnt="5" custAng="1030006" custScaleY="76980" custLinFactNeighborX="14079" custLinFactNeighborY="-25186">
        <dgm:presLayoutVars>
          <dgm:bulletEnabled val="1"/>
        </dgm:presLayoutVars>
      </dgm:prSet>
      <dgm:spPr/>
      <dgm:t>
        <a:bodyPr/>
        <a:lstStyle/>
        <a:p>
          <a:endParaRPr lang="zh-TW" altLang="en-US"/>
        </a:p>
      </dgm:t>
    </dgm:pt>
    <dgm:pt modelId="{32D36930-3C5A-473B-B598-DC60E8B14EDF}" type="pres">
      <dgm:prSet presAssocID="{EA250384-EC12-466E-8873-20C3F9F5D510}" presName="left_32_2" presStyleLbl="node1" presStyleIdx="1" presStyleCnt="5" custAng="1090745" custScaleY="74140" custLinFactNeighborX="26616" custLinFactNeighborY="3882">
        <dgm:presLayoutVars>
          <dgm:bulletEnabled val="1"/>
        </dgm:presLayoutVars>
      </dgm:prSet>
      <dgm:spPr/>
      <dgm:t>
        <a:bodyPr/>
        <a:lstStyle/>
        <a:p>
          <a:endParaRPr lang="zh-TW" altLang="en-US"/>
        </a:p>
      </dgm:t>
    </dgm:pt>
    <dgm:pt modelId="{315E11FF-B84F-440B-B461-8289FFD30FB8}" type="pres">
      <dgm:prSet presAssocID="{EA250384-EC12-466E-8873-20C3F9F5D510}" presName="left_32_3" presStyleLbl="node1" presStyleIdx="2" presStyleCnt="5" custAng="1055998" custScaleY="76069" custLinFactX="67896" custLinFactY="157" custLinFactNeighborX="100000" custLinFactNeighborY="100000">
        <dgm:presLayoutVars>
          <dgm:bulletEnabled val="1"/>
        </dgm:presLayoutVars>
      </dgm:prSet>
      <dgm:spPr/>
      <dgm:t>
        <a:bodyPr/>
        <a:lstStyle/>
        <a:p>
          <a:endParaRPr lang="zh-TW" altLang="en-US"/>
        </a:p>
      </dgm:t>
    </dgm:pt>
    <dgm:pt modelId="{B0F71A33-95F5-4045-A231-66292A59EAE6}" type="pres">
      <dgm:prSet presAssocID="{EA250384-EC12-466E-8873-20C3F9F5D510}" presName="right_32_1" presStyleLbl="node1" presStyleIdx="3" presStyleCnt="5" custAng="1055998" custScaleY="70376" custLinFactNeighborX="12210" custLinFactNeighborY="-3387">
        <dgm:presLayoutVars>
          <dgm:bulletEnabled val="1"/>
        </dgm:presLayoutVars>
      </dgm:prSet>
      <dgm:spPr/>
      <dgm:t>
        <a:bodyPr/>
        <a:lstStyle/>
        <a:p>
          <a:endParaRPr lang="zh-TW" altLang="en-US"/>
        </a:p>
      </dgm:t>
    </dgm:pt>
    <dgm:pt modelId="{74FD8E4F-9143-47CE-BE2C-C4B3EDCA9D83}" type="pres">
      <dgm:prSet presAssocID="{EA250384-EC12-466E-8873-20C3F9F5D510}" presName="right_32_2" presStyleLbl="node1" presStyleIdx="4" presStyleCnt="5" custAng="1055998" custScaleY="65084" custLinFactY="46889" custLinFactNeighborX="8626" custLinFactNeighborY="100000">
        <dgm:presLayoutVars>
          <dgm:bulletEnabled val="1"/>
        </dgm:presLayoutVars>
      </dgm:prSet>
      <dgm:spPr/>
      <dgm:t>
        <a:bodyPr/>
        <a:lstStyle/>
        <a:p>
          <a:endParaRPr lang="zh-TW" altLang="en-US"/>
        </a:p>
      </dgm:t>
    </dgm:pt>
  </dgm:ptLst>
  <dgm:cxnLst>
    <dgm:cxn modelId="{FF7D5D0C-3463-4A9F-AC81-753B6C0A6B02}" srcId="{AADE184E-E1BE-4ADF-AA2E-8267448D8BDF}" destId="{84A543C2-FFCC-4A9A-8116-AA5F0F9E78E4}" srcOrd="1" destOrd="0" parTransId="{3019E1C8-E8D6-4681-A373-851C055EF0E0}" sibTransId="{24C131BF-59EC-4939-9EDA-DE7965B60E9F}"/>
    <dgm:cxn modelId="{8D30D04E-6481-4980-A1F7-7572AF7A5E2F}" type="presOf" srcId="{EA250384-EC12-466E-8873-20C3F9F5D510}" destId="{9A0CC388-6F53-440E-A8BC-31E70A65BDE8}" srcOrd="0" destOrd="0" presId="urn:microsoft.com/office/officeart/2005/8/layout/balance1"/>
    <dgm:cxn modelId="{501DB45D-35A9-42C1-9D79-1830700D6399}" srcId="{AADE184E-E1BE-4ADF-AA2E-8267448D8BDF}" destId="{BE8BBA2D-C517-4CFE-9861-AFD788E88246}" srcOrd="0" destOrd="0" parTransId="{FBE2B129-4127-4940-8225-2B4600C45961}" sibTransId="{79EAC72E-4D6D-456D-A576-145A1776D9C2}"/>
    <dgm:cxn modelId="{7BFFFEB5-B0D3-4F5E-BA53-E84AD5C1F3A8}" type="presOf" srcId="{81F4B65D-6380-470F-86FD-F93594AB8080}" destId="{0A803234-AF5B-471B-91D1-2A551C7E3B40}" srcOrd="0" destOrd="0" presId="urn:microsoft.com/office/officeart/2005/8/layout/balance1"/>
    <dgm:cxn modelId="{63213F74-CDBF-4771-8544-8E7668011D33}" srcId="{EA250384-EC12-466E-8873-20C3F9F5D510}" destId="{8D91AD05-5186-40A2-9075-EAD810B12811}" srcOrd="2" destOrd="0" parTransId="{BA811C9A-4DFE-4C35-95DE-03FBB518620F}" sibTransId="{543E1412-76A5-49FB-BC87-04AA273B178B}"/>
    <dgm:cxn modelId="{2A6FD7C9-B618-413B-A946-4DF7780D6C17}" type="presOf" srcId="{1A3E3F59-45D0-45CB-9857-2E93D1E3A66E}" destId="{315E11FF-B84F-440B-B461-8289FFD30FB8}" srcOrd="0" destOrd="0" presId="urn:microsoft.com/office/officeart/2005/8/layout/balance1"/>
    <dgm:cxn modelId="{D5B7457B-3459-4854-8D32-653263A3F799}" type="presOf" srcId="{79FCFC7C-B2E3-4963-85EA-AD75F2BB9DE9}" destId="{7A0EB7E8-708D-4520-8B59-56508E202802}" srcOrd="0" destOrd="0" presId="urn:microsoft.com/office/officeart/2005/8/layout/balance1"/>
    <dgm:cxn modelId="{39D45CDD-5F4C-4223-B1F0-0F0BA7FCAF48}" type="presOf" srcId="{AADE184E-E1BE-4ADF-AA2E-8267448D8BDF}" destId="{A74FDD0A-E7F9-4850-BD6D-53FD11B5713C}" srcOrd="0" destOrd="0" presId="urn:microsoft.com/office/officeart/2005/8/layout/balance1"/>
    <dgm:cxn modelId="{BA51DA73-59E5-44BB-944F-B4ED9EC1ED99}" srcId="{EA250384-EC12-466E-8873-20C3F9F5D510}" destId="{AADE184E-E1BE-4ADF-AA2E-8267448D8BDF}" srcOrd="1" destOrd="0" parTransId="{5591EF25-1F67-4B3F-9B81-C7D230D3F6E0}" sibTransId="{B609D7FF-26C8-40D6-958C-11D94AB224D3}"/>
    <dgm:cxn modelId="{6F9C5301-68E1-410F-9AC7-ADA9B4BE2DDB}" type="presOf" srcId="{BE8BBA2D-C517-4CFE-9861-AFD788E88246}" destId="{B0F71A33-95F5-4045-A231-66292A59EAE6}" srcOrd="0" destOrd="0" presId="urn:microsoft.com/office/officeart/2005/8/layout/balance1"/>
    <dgm:cxn modelId="{E44C3201-0AC5-482C-AAAA-2E2EBED2B3D8}" srcId="{81F4B65D-6380-470F-86FD-F93594AB8080}" destId="{1A3E3F59-45D0-45CB-9857-2E93D1E3A66E}" srcOrd="2" destOrd="0" parTransId="{C8009E17-071E-40DB-B144-5A7176EECA04}" sibTransId="{AAF4F642-2D82-4AC0-913B-14B75D5CEFCC}"/>
    <dgm:cxn modelId="{1F1C89EE-97D9-470B-A5D7-B0F711CB952C}" srcId="{EA250384-EC12-466E-8873-20C3F9F5D510}" destId="{81F4B65D-6380-470F-86FD-F93594AB8080}" srcOrd="0" destOrd="0" parTransId="{ACAE4BB9-7643-4ED7-85F7-9D3497FFC3F3}" sibTransId="{0BCD1C2D-669D-4E25-8CF3-6C2D4463ACE9}"/>
    <dgm:cxn modelId="{D6801571-30D8-4615-8F2F-36ACE8D49F98}" srcId="{81F4B65D-6380-470F-86FD-F93594AB8080}" destId="{02BD70C6-33CF-4FB8-9A92-4BD178BEBCFC}" srcOrd="1" destOrd="0" parTransId="{C5268C93-2A69-4054-8DE3-45032F1AE581}" sibTransId="{901FDF38-4B6A-4672-B12A-C139D5FC088F}"/>
    <dgm:cxn modelId="{54FA0A5B-F9EE-45F3-8853-1D1EC88E49B4}" type="presOf" srcId="{02BD70C6-33CF-4FB8-9A92-4BD178BEBCFC}" destId="{32D36930-3C5A-473B-B598-DC60E8B14EDF}" srcOrd="0" destOrd="0" presId="urn:microsoft.com/office/officeart/2005/8/layout/balance1"/>
    <dgm:cxn modelId="{78C4DFC6-7825-41A5-A3F1-BD419A80348C}" srcId="{81F4B65D-6380-470F-86FD-F93594AB8080}" destId="{79FCFC7C-B2E3-4963-85EA-AD75F2BB9DE9}" srcOrd="0" destOrd="0" parTransId="{7AB24376-64F7-4755-B4C3-792F682CAAB4}" sibTransId="{00B60EE7-0E2F-4F18-AA27-A7F954868263}"/>
    <dgm:cxn modelId="{55689B50-1122-4EAB-98DF-3130DB190BD2}" type="presOf" srcId="{84A543C2-FFCC-4A9A-8116-AA5F0F9E78E4}" destId="{74FD8E4F-9143-47CE-BE2C-C4B3EDCA9D83}" srcOrd="0" destOrd="0" presId="urn:microsoft.com/office/officeart/2005/8/layout/balance1"/>
    <dgm:cxn modelId="{628B4F41-4ECF-4F28-A965-BBEBE4AF11B3}" type="presParOf" srcId="{9A0CC388-6F53-440E-A8BC-31E70A65BDE8}" destId="{AC721766-F4E4-4702-8B80-20CBE498B81F}" srcOrd="0" destOrd="0" presId="urn:microsoft.com/office/officeart/2005/8/layout/balance1"/>
    <dgm:cxn modelId="{99A97091-35E6-4CA2-BB1A-9D9669D9E999}" type="presParOf" srcId="{9A0CC388-6F53-440E-A8BC-31E70A65BDE8}" destId="{1E311902-B062-4468-97CC-BA6CBDE0AF98}" srcOrd="1" destOrd="0" presId="urn:microsoft.com/office/officeart/2005/8/layout/balance1"/>
    <dgm:cxn modelId="{66F31CBA-30CC-4F5F-9642-22128417DCB4}" type="presParOf" srcId="{1E311902-B062-4468-97CC-BA6CBDE0AF98}" destId="{0A803234-AF5B-471B-91D1-2A551C7E3B40}" srcOrd="0" destOrd="0" presId="urn:microsoft.com/office/officeart/2005/8/layout/balance1"/>
    <dgm:cxn modelId="{77C680F6-439E-4447-89D1-1DF878868711}" type="presParOf" srcId="{1E311902-B062-4468-97CC-BA6CBDE0AF98}" destId="{A74FDD0A-E7F9-4850-BD6D-53FD11B5713C}" srcOrd="1" destOrd="0" presId="urn:microsoft.com/office/officeart/2005/8/layout/balance1"/>
    <dgm:cxn modelId="{5CAE0C8A-2CE9-4054-9C77-00C978E1B2DF}" type="presParOf" srcId="{9A0CC388-6F53-440E-A8BC-31E70A65BDE8}" destId="{F4BBF7A6-685A-41D9-A22B-18F92526200D}" srcOrd="2" destOrd="0" presId="urn:microsoft.com/office/officeart/2005/8/layout/balance1"/>
    <dgm:cxn modelId="{82741744-2DA4-41CD-B1D8-6E69DEB4132C}" type="presParOf" srcId="{F4BBF7A6-685A-41D9-A22B-18F92526200D}" destId="{70BA7312-D954-462C-AC95-9AE220D88ADE}" srcOrd="0" destOrd="0" presId="urn:microsoft.com/office/officeart/2005/8/layout/balance1"/>
    <dgm:cxn modelId="{A03D69E6-7044-436D-B887-49956957B8F4}" type="presParOf" srcId="{F4BBF7A6-685A-41D9-A22B-18F92526200D}" destId="{770C82E5-8ABA-44E5-ABED-2F4C7442585A}" srcOrd="1" destOrd="0" presId="urn:microsoft.com/office/officeart/2005/8/layout/balance1"/>
    <dgm:cxn modelId="{E93D77D0-DF46-464C-865C-07283A6236A5}" type="presParOf" srcId="{F4BBF7A6-685A-41D9-A22B-18F92526200D}" destId="{8E89AA9A-3B04-4158-A846-D7512C9F0B4C}" srcOrd="2" destOrd="0" presId="urn:microsoft.com/office/officeart/2005/8/layout/balance1"/>
    <dgm:cxn modelId="{C0D23428-88DE-4176-BE65-4816FD91EDEB}" type="presParOf" srcId="{F4BBF7A6-685A-41D9-A22B-18F92526200D}" destId="{7A0EB7E8-708D-4520-8B59-56508E202802}" srcOrd="3" destOrd="0" presId="urn:microsoft.com/office/officeart/2005/8/layout/balance1"/>
    <dgm:cxn modelId="{A8BD04E2-5707-464A-B77E-B0EB24330ADA}" type="presParOf" srcId="{F4BBF7A6-685A-41D9-A22B-18F92526200D}" destId="{32D36930-3C5A-473B-B598-DC60E8B14EDF}" srcOrd="4" destOrd="0" presId="urn:microsoft.com/office/officeart/2005/8/layout/balance1"/>
    <dgm:cxn modelId="{248D74E4-8CC1-4DF8-A8EA-86FB354C863F}" type="presParOf" srcId="{F4BBF7A6-685A-41D9-A22B-18F92526200D}" destId="{315E11FF-B84F-440B-B461-8289FFD30FB8}" srcOrd="5" destOrd="0" presId="urn:microsoft.com/office/officeart/2005/8/layout/balance1"/>
    <dgm:cxn modelId="{A6D19BC9-8516-4FAD-B629-809E284C62A8}" type="presParOf" srcId="{F4BBF7A6-685A-41D9-A22B-18F92526200D}" destId="{B0F71A33-95F5-4045-A231-66292A59EAE6}" srcOrd="6" destOrd="0" presId="urn:microsoft.com/office/officeart/2005/8/layout/balance1"/>
    <dgm:cxn modelId="{DC1B2FF1-E368-4585-B89B-B02F036E8D09}" type="presParOf" srcId="{F4BBF7A6-685A-41D9-A22B-18F92526200D}" destId="{74FD8E4F-9143-47CE-BE2C-C4B3EDCA9D83}" srcOrd="7" destOrd="0" presId="urn:microsoft.com/office/officeart/2005/8/layout/balanc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250384-EC12-466E-8873-20C3F9F5D510}" type="doc">
      <dgm:prSet loTypeId="urn:microsoft.com/office/officeart/2005/8/layout/balance1" loCatId="relationship" qsTypeId="urn:microsoft.com/office/officeart/2005/8/quickstyle/simple4" qsCatId="simple" csTypeId="urn:microsoft.com/office/officeart/2005/8/colors/colorful1#3" csCatId="colorful" phldr="1"/>
      <dgm:spPr/>
      <dgm:t>
        <a:bodyPr/>
        <a:lstStyle/>
        <a:p>
          <a:endParaRPr lang="zh-TW" altLang="en-US"/>
        </a:p>
      </dgm:t>
    </dgm:pt>
    <dgm:pt modelId="{81F4B65D-6380-470F-86FD-F93594AB8080}">
      <dgm:prSet phldrT="[文字]" custT="1"/>
      <dgm:spPr>
        <a:solidFill>
          <a:schemeClr val="bg1">
            <a:alpha val="90000"/>
          </a:schemeClr>
        </a:solidFill>
        <a:ln>
          <a:solidFill>
            <a:srgbClr val="00B050">
              <a:alpha val="90000"/>
            </a:srgbClr>
          </a:solidFill>
        </a:ln>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生字詞</a:t>
          </a:r>
          <a:endParaRPr lang="zh-TW" altLang="en-US" sz="1800" b="1" dirty="0">
            <a:solidFill>
              <a:schemeClr val="tx1"/>
            </a:solidFill>
            <a:effectLst/>
            <a:latin typeface="微軟正黑體" pitchFamily="34" charset="-120"/>
            <a:ea typeface="微軟正黑體" pitchFamily="34" charset="-120"/>
          </a:endParaRPr>
        </a:p>
      </dgm:t>
    </dgm:pt>
    <dgm:pt modelId="{ACAE4BB9-7643-4ED7-85F7-9D3497FFC3F3}" type="par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BCD1C2D-669D-4E25-8CF3-6C2D4463ACE9}" type="sibTrans" cxnId="{1F1C89EE-97D9-470B-A5D7-B0F711CB952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FCFC7C-B2E3-4963-85EA-AD75F2BB9DE9}">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7AB24376-64F7-4755-B4C3-792F682CAAB4}" type="par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00B60EE7-0E2F-4F18-AA27-A7F954868263}" type="sibTrans" cxnId="{78C4DFC6-7825-41A5-A3F1-BD419A80348C}">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AADE184E-E1BE-4ADF-AA2E-8267448D8BDF}">
      <dgm:prSet phldrT="[文字]" custT="1"/>
      <dgm:spPr>
        <a:solidFill>
          <a:schemeClr val="bg1">
            <a:alpha val="90000"/>
          </a:schemeClr>
        </a:solidFill>
      </dgm:spPr>
      <dgm:t>
        <a:bodyPr/>
        <a:lstStyle/>
        <a:p>
          <a:pPr>
            <a:lnSpc>
              <a:spcPts val="2400"/>
            </a:lnSpc>
            <a:spcBef>
              <a:spcPts val="0"/>
            </a:spcBef>
            <a:spcAft>
              <a:spcPts val="0"/>
            </a:spcAft>
          </a:pPr>
          <a:r>
            <a:rPr lang="zh-TW" altLang="en-US" sz="1800" b="1" dirty="0" smtClean="0">
              <a:solidFill>
                <a:schemeClr val="tx1"/>
              </a:solidFill>
              <a:effectLst/>
              <a:latin typeface="微軟正黑體" pitchFamily="34" charset="-120"/>
              <a:ea typeface="微軟正黑體" pitchFamily="34" charset="-120"/>
            </a:rPr>
            <a:t>理解</a:t>
          </a:r>
          <a:endParaRPr lang="zh-TW" altLang="en-US" sz="1800" b="1" dirty="0">
            <a:solidFill>
              <a:schemeClr val="tx1"/>
            </a:solidFill>
            <a:effectLst/>
            <a:latin typeface="微軟正黑體" pitchFamily="34" charset="-120"/>
            <a:ea typeface="微軟正黑體" pitchFamily="34" charset="-120"/>
          </a:endParaRPr>
        </a:p>
      </dgm:t>
    </dgm:pt>
    <dgm:pt modelId="{5591EF25-1F67-4B3F-9B81-C7D230D3F6E0}" type="par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609D7FF-26C8-40D6-958C-11D94AB224D3}" type="sibTrans" cxnId="{BA51DA73-59E5-44BB-944F-B4ED9EC1ED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BE8BBA2D-C517-4CFE-9861-AFD788E88246}">
      <dgm:prSet phldrT="[文字]" custT="1"/>
      <dgm:spPr/>
      <dgm:t>
        <a:bodyPr/>
        <a:lstStyle/>
        <a:p>
          <a:pPr>
            <a:lnSpc>
              <a:spcPts val="2400"/>
            </a:lnSpc>
            <a:spcBef>
              <a:spcPts val="0"/>
            </a:spcBef>
            <a:spcAft>
              <a:spcPts val="0"/>
            </a:spcAft>
          </a:pP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dgm:t>
    </dgm:pt>
    <dgm:pt modelId="{FBE2B129-4127-4940-8225-2B4600C45961}" type="par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79EAC72E-4D6D-456D-A576-145A1776D9C2}" type="sibTrans" cxnId="{501DB45D-35A9-42C1-9D79-1830700D6399}">
      <dgm:prSet/>
      <dgm:spPr/>
      <dgm:t>
        <a:bodyPr/>
        <a:lstStyle/>
        <a:p>
          <a:pPr>
            <a:lnSpc>
              <a:spcPts val="2400"/>
            </a:lnSpc>
            <a:spcBef>
              <a:spcPts val="0"/>
            </a:spcBef>
            <a:spcAft>
              <a:spcPts val="0"/>
            </a:spcAft>
          </a:pPr>
          <a:endParaRPr lang="zh-TW" altLang="en-US" sz="3200">
            <a:latin typeface="微軟正黑體" pitchFamily="34" charset="-120"/>
            <a:ea typeface="微軟正黑體" pitchFamily="34" charset="-120"/>
          </a:endParaRPr>
        </a:p>
      </dgm:t>
    </dgm:pt>
    <dgm:pt modelId="{8D91AD05-5186-40A2-9075-EAD810B12811}">
      <dgm:prSet phldrT="[文字]" phldr="1"/>
      <dgm:spPr/>
      <dgm:t>
        <a:bodyPr/>
        <a:lstStyle/>
        <a:p>
          <a:endParaRPr lang="zh-TW" altLang="en-US" dirty="0">
            <a:latin typeface="微軟正黑體" pitchFamily="34" charset="-120"/>
            <a:ea typeface="微軟正黑體" pitchFamily="34" charset="-120"/>
          </a:endParaRPr>
        </a:p>
      </dgm:t>
    </dgm:pt>
    <dgm:pt modelId="{BA811C9A-4DFE-4C35-95DE-03FBB518620F}" type="parTrans" cxnId="{63213F74-CDBF-4771-8544-8E7668011D33}">
      <dgm:prSet/>
      <dgm:spPr/>
      <dgm:t>
        <a:bodyPr/>
        <a:lstStyle/>
        <a:p>
          <a:endParaRPr lang="zh-TW" altLang="en-US"/>
        </a:p>
      </dgm:t>
    </dgm:pt>
    <dgm:pt modelId="{543E1412-76A5-49FB-BC87-04AA273B178B}" type="sibTrans" cxnId="{63213F74-CDBF-4771-8544-8E7668011D33}">
      <dgm:prSet/>
      <dgm:spPr/>
      <dgm:t>
        <a:bodyPr/>
        <a:lstStyle/>
        <a:p>
          <a:endParaRPr lang="zh-TW" altLang="en-US"/>
        </a:p>
      </dgm:t>
    </dgm:pt>
    <dgm:pt modelId="{02BD70C6-33CF-4FB8-9A92-4BD178BEBCFC}">
      <dgm:prSet/>
      <dgm:spPr>
        <a:solidFill>
          <a:srgbClr val="FFC000"/>
        </a:solidFill>
      </dgm:spPr>
      <dgm:t>
        <a:bodyPr/>
        <a:lstStyle/>
        <a:p>
          <a:endParaRPr lang="zh-TW" altLang="en-US" dirty="0"/>
        </a:p>
      </dgm:t>
    </dgm:pt>
    <dgm:pt modelId="{C5268C93-2A69-4054-8DE3-45032F1AE581}" type="parTrans" cxnId="{D6801571-30D8-4615-8F2F-36ACE8D49F98}">
      <dgm:prSet/>
      <dgm:spPr/>
      <dgm:t>
        <a:bodyPr/>
        <a:lstStyle/>
        <a:p>
          <a:endParaRPr lang="zh-TW" altLang="en-US"/>
        </a:p>
      </dgm:t>
    </dgm:pt>
    <dgm:pt modelId="{901FDF38-4B6A-4672-B12A-C139D5FC088F}" type="sibTrans" cxnId="{D6801571-30D8-4615-8F2F-36ACE8D49F98}">
      <dgm:prSet/>
      <dgm:spPr/>
      <dgm:t>
        <a:bodyPr/>
        <a:lstStyle/>
        <a:p>
          <a:endParaRPr lang="zh-TW" altLang="en-US"/>
        </a:p>
      </dgm:t>
    </dgm:pt>
    <dgm:pt modelId="{1A3E3F59-45D0-45CB-9857-2E93D1E3A66E}">
      <dgm:prSet/>
      <dgm:spPr/>
      <dgm:t>
        <a:bodyPr/>
        <a:lstStyle/>
        <a:p>
          <a:endParaRPr lang="zh-TW" altLang="en-US" dirty="0"/>
        </a:p>
      </dgm:t>
    </dgm:pt>
    <dgm:pt modelId="{C8009E17-071E-40DB-B144-5A7176EECA04}" type="parTrans" cxnId="{E44C3201-0AC5-482C-AAAA-2E2EBED2B3D8}">
      <dgm:prSet/>
      <dgm:spPr/>
      <dgm:t>
        <a:bodyPr/>
        <a:lstStyle/>
        <a:p>
          <a:endParaRPr lang="zh-TW" altLang="en-US"/>
        </a:p>
      </dgm:t>
    </dgm:pt>
    <dgm:pt modelId="{AAF4F642-2D82-4AC0-913B-14B75D5CEFCC}" type="sibTrans" cxnId="{E44C3201-0AC5-482C-AAAA-2E2EBED2B3D8}">
      <dgm:prSet/>
      <dgm:spPr/>
      <dgm:t>
        <a:bodyPr/>
        <a:lstStyle/>
        <a:p>
          <a:endParaRPr lang="zh-TW" altLang="en-US"/>
        </a:p>
      </dgm:t>
    </dgm:pt>
    <dgm:pt modelId="{EEF3FF95-B15E-4FF2-B972-4173CC41DA55}">
      <dgm:prSet/>
      <dgm:spPr>
        <a:solidFill>
          <a:srgbClr val="92D050"/>
        </a:solidFill>
      </dgm:spPr>
      <dgm:t>
        <a:bodyPr/>
        <a:lstStyle/>
        <a:p>
          <a:endParaRPr lang="zh-TW" altLang="en-US" dirty="0"/>
        </a:p>
      </dgm:t>
    </dgm:pt>
    <dgm:pt modelId="{FDACE11F-6081-4022-A3DC-B5280FF9E680}" type="parTrans" cxnId="{5CAB3D16-2A45-4CC1-A726-81341100ADFD}">
      <dgm:prSet/>
      <dgm:spPr/>
      <dgm:t>
        <a:bodyPr/>
        <a:lstStyle/>
        <a:p>
          <a:endParaRPr lang="zh-TW" altLang="en-US"/>
        </a:p>
      </dgm:t>
    </dgm:pt>
    <dgm:pt modelId="{DFD0DC03-8266-4AF2-A2DA-AFA56120FC36}" type="sibTrans" cxnId="{5CAB3D16-2A45-4CC1-A726-81341100ADFD}">
      <dgm:prSet/>
      <dgm:spPr/>
      <dgm:t>
        <a:bodyPr/>
        <a:lstStyle/>
        <a:p>
          <a:endParaRPr lang="zh-TW" altLang="en-US"/>
        </a:p>
      </dgm:t>
    </dgm:pt>
    <dgm:pt modelId="{9A0CC388-6F53-440E-A8BC-31E70A65BDE8}" type="pres">
      <dgm:prSet presAssocID="{EA250384-EC12-466E-8873-20C3F9F5D510}" presName="outerComposite" presStyleCnt="0">
        <dgm:presLayoutVars>
          <dgm:chMax val="2"/>
          <dgm:animLvl val="lvl"/>
          <dgm:resizeHandles val="exact"/>
        </dgm:presLayoutVars>
      </dgm:prSet>
      <dgm:spPr/>
      <dgm:t>
        <a:bodyPr/>
        <a:lstStyle/>
        <a:p>
          <a:endParaRPr lang="zh-TW" altLang="en-US"/>
        </a:p>
      </dgm:t>
    </dgm:pt>
    <dgm:pt modelId="{AC721766-F4E4-4702-8B80-20CBE498B81F}" type="pres">
      <dgm:prSet presAssocID="{EA250384-EC12-466E-8873-20C3F9F5D510}" presName="dummyMaxCanvas" presStyleCnt="0"/>
      <dgm:spPr/>
    </dgm:pt>
    <dgm:pt modelId="{1E311902-B062-4468-97CC-BA6CBDE0AF98}" type="pres">
      <dgm:prSet presAssocID="{EA250384-EC12-466E-8873-20C3F9F5D510}" presName="parentComposite" presStyleCnt="0"/>
      <dgm:spPr/>
    </dgm:pt>
    <dgm:pt modelId="{0A803234-AF5B-471B-91D1-2A551C7E3B40}" type="pres">
      <dgm:prSet presAssocID="{EA250384-EC12-466E-8873-20C3F9F5D510}" presName="parent1" presStyleLbl="alignAccFollowNode1" presStyleIdx="0" presStyleCnt="4" custScaleX="216900" custLinFactNeighborX="-31932" custLinFactNeighborY="-6048">
        <dgm:presLayoutVars>
          <dgm:chMax val="4"/>
        </dgm:presLayoutVars>
      </dgm:prSet>
      <dgm:spPr/>
      <dgm:t>
        <a:bodyPr/>
        <a:lstStyle/>
        <a:p>
          <a:endParaRPr lang="zh-TW" altLang="en-US"/>
        </a:p>
      </dgm:t>
    </dgm:pt>
    <dgm:pt modelId="{A74FDD0A-E7F9-4850-BD6D-53FD11B5713C}" type="pres">
      <dgm:prSet presAssocID="{EA250384-EC12-466E-8873-20C3F9F5D510}" presName="parent2" presStyleLbl="alignAccFollowNode1" presStyleIdx="1" presStyleCnt="4" custLinFactNeighborX="-18152">
        <dgm:presLayoutVars>
          <dgm:chMax val="4"/>
        </dgm:presLayoutVars>
      </dgm:prSet>
      <dgm:spPr/>
      <dgm:t>
        <a:bodyPr/>
        <a:lstStyle/>
        <a:p>
          <a:endParaRPr lang="zh-TW" altLang="en-US"/>
        </a:p>
      </dgm:t>
    </dgm:pt>
    <dgm:pt modelId="{F4BBF7A6-685A-41D9-A22B-18F92526200D}" type="pres">
      <dgm:prSet presAssocID="{EA250384-EC12-466E-8873-20C3F9F5D510}" presName="childrenComposite" presStyleCnt="0"/>
      <dgm:spPr/>
    </dgm:pt>
    <dgm:pt modelId="{70BA7312-D954-462C-AC95-9AE220D88ADE}" type="pres">
      <dgm:prSet presAssocID="{EA250384-EC12-466E-8873-20C3F9F5D510}" presName="dummyMaxCanvas_ChildArea" presStyleCnt="0"/>
      <dgm:spPr/>
    </dgm:pt>
    <dgm:pt modelId="{770C82E5-8ABA-44E5-ABED-2F4C7442585A}" type="pres">
      <dgm:prSet presAssocID="{EA250384-EC12-466E-8873-20C3F9F5D510}" presName="fulcrum" presStyleLbl="alignAccFollowNode1" presStyleIdx="2" presStyleCnt="4" custLinFactNeighborX="30353" custLinFactNeighborY="-8263"/>
      <dgm:spPr>
        <a:solidFill>
          <a:srgbClr val="FF0000">
            <a:alpha val="90000"/>
          </a:srgbClr>
        </a:solidFill>
      </dgm:spPr>
      <dgm:t>
        <a:bodyPr/>
        <a:lstStyle/>
        <a:p>
          <a:endParaRPr lang="zh-TW" altLang="en-US"/>
        </a:p>
      </dgm:t>
    </dgm:pt>
    <dgm:pt modelId="{2C7D03CA-1F4D-464F-AD60-8619BF8A6A31}" type="pres">
      <dgm:prSet presAssocID="{EA250384-EC12-466E-8873-20C3F9F5D510}" presName="balance_41" presStyleLbl="alignAccFollowNode1" presStyleIdx="3" presStyleCnt="4" custAng="20765782" custLinFactNeighborX="2615" custLinFactNeighborY="-1427">
        <dgm:presLayoutVars>
          <dgm:bulletEnabled val="1"/>
        </dgm:presLayoutVars>
      </dgm:prSet>
      <dgm:spPr>
        <a:solidFill>
          <a:srgbClr val="009900">
            <a:alpha val="90000"/>
          </a:srgbClr>
        </a:solidFill>
      </dgm:spPr>
      <dgm:t>
        <a:bodyPr/>
        <a:lstStyle/>
        <a:p>
          <a:endParaRPr lang="zh-TW" altLang="en-US"/>
        </a:p>
      </dgm:t>
    </dgm:pt>
    <dgm:pt modelId="{F2772BAC-3CAC-4623-B290-DAE99877DB09}" type="pres">
      <dgm:prSet presAssocID="{EA250384-EC12-466E-8873-20C3F9F5D510}" presName="left_41_1" presStyleLbl="node1" presStyleIdx="0" presStyleCnt="5" custAng="20726035" custLinFactNeighborX="10762" custLinFactNeighborY="29782">
        <dgm:presLayoutVars>
          <dgm:bulletEnabled val="1"/>
        </dgm:presLayoutVars>
      </dgm:prSet>
      <dgm:spPr/>
      <dgm:t>
        <a:bodyPr/>
        <a:lstStyle/>
        <a:p>
          <a:endParaRPr lang="zh-TW" altLang="en-US"/>
        </a:p>
      </dgm:t>
    </dgm:pt>
    <dgm:pt modelId="{78736242-1EA3-4E8B-91FA-40BD2C20A3B8}" type="pres">
      <dgm:prSet presAssocID="{EA250384-EC12-466E-8873-20C3F9F5D510}" presName="left_41_2" presStyleLbl="node1" presStyleIdx="1" presStyleCnt="5" custAng="20765782" custLinFactNeighborX="2237" custLinFactNeighborY="32159">
        <dgm:presLayoutVars>
          <dgm:bulletEnabled val="1"/>
        </dgm:presLayoutVars>
      </dgm:prSet>
      <dgm:spPr/>
      <dgm:t>
        <a:bodyPr/>
        <a:lstStyle/>
        <a:p>
          <a:endParaRPr lang="zh-TW" altLang="en-US"/>
        </a:p>
      </dgm:t>
    </dgm:pt>
    <dgm:pt modelId="{52B067D2-3830-4777-B770-203E7F7E2ADC}" type="pres">
      <dgm:prSet presAssocID="{EA250384-EC12-466E-8873-20C3F9F5D510}" presName="left_41_3" presStyleLbl="node1" presStyleIdx="2" presStyleCnt="5" custAng="20765782" custLinFactNeighborX="-5833" custLinFactNeighborY="34602">
        <dgm:presLayoutVars>
          <dgm:bulletEnabled val="1"/>
        </dgm:presLayoutVars>
      </dgm:prSet>
      <dgm:spPr/>
      <dgm:t>
        <a:bodyPr/>
        <a:lstStyle/>
        <a:p>
          <a:endParaRPr lang="zh-TW" altLang="en-US"/>
        </a:p>
      </dgm:t>
    </dgm:pt>
    <dgm:pt modelId="{64067CD1-8498-45FE-A80D-D839D6EE9A84}" type="pres">
      <dgm:prSet presAssocID="{EA250384-EC12-466E-8873-20C3F9F5D510}" presName="left_41_4" presStyleLbl="node1" presStyleIdx="3" presStyleCnt="5" custAng="20765782" custLinFactNeighborX="-15165" custLinFactNeighborY="35639">
        <dgm:presLayoutVars>
          <dgm:bulletEnabled val="1"/>
        </dgm:presLayoutVars>
      </dgm:prSet>
      <dgm:spPr/>
      <dgm:t>
        <a:bodyPr/>
        <a:lstStyle/>
        <a:p>
          <a:endParaRPr lang="zh-TW" altLang="en-US"/>
        </a:p>
      </dgm:t>
    </dgm:pt>
    <dgm:pt modelId="{FE2D3708-E116-4A64-B819-FFE635DBF64B}" type="pres">
      <dgm:prSet presAssocID="{EA250384-EC12-466E-8873-20C3F9F5D510}" presName="right_41_1" presStyleLbl="node1" presStyleIdx="4" presStyleCnt="5" custAng="20765782" custLinFactNeighborX="-611" custLinFactNeighborY="-51339">
        <dgm:presLayoutVars>
          <dgm:bulletEnabled val="1"/>
        </dgm:presLayoutVars>
      </dgm:prSet>
      <dgm:spPr/>
      <dgm:t>
        <a:bodyPr/>
        <a:lstStyle/>
        <a:p>
          <a:endParaRPr lang="zh-TW" altLang="en-US"/>
        </a:p>
      </dgm:t>
    </dgm:pt>
  </dgm:ptLst>
  <dgm:cxnLst>
    <dgm:cxn modelId="{1F1C89EE-97D9-470B-A5D7-B0F711CB952C}" srcId="{EA250384-EC12-466E-8873-20C3F9F5D510}" destId="{81F4B65D-6380-470F-86FD-F93594AB8080}" srcOrd="0" destOrd="0" parTransId="{ACAE4BB9-7643-4ED7-85F7-9D3497FFC3F3}" sibTransId="{0BCD1C2D-669D-4E25-8CF3-6C2D4463ACE9}"/>
    <dgm:cxn modelId="{E31A7EF4-DF7A-435C-AA60-14AEF4DAACE6}" type="presOf" srcId="{AADE184E-E1BE-4ADF-AA2E-8267448D8BDF}" destId="{A74FDD0A-E7F9-4850-BD6D-53FD11B5713C}" srcOrd="0" destOrd="0" presId="urn:microsoft.com/office/officeart/2005/8/layout/balance1"/>
    <dgm:cxn modelId="{78C4DFC6-7825-41A5-A3F1-BD419A80348C}" srcId="{81F4B65D-6380-470F-86FD-F93594AB8080}" destId="{79FCFC7C-B2E3-4963-85EA-AD75F2BB9DE9}" srcOrd="0" destOrd="0" parTransId="{7AB24376-64F7-4755-B4C3-792F682CAAB4}" sibTransId="{00B60EE7-0E2F-4F18-AA27-A7F954868263}"/>
    <dgm:cxn modelId="{B862C20D-5827-4AC7-AD50-A69B43F53689}" type="presOf" srcId="{79FCFC7C-B2E3-4963-85EA-AD75F2BB9DE9}" destId="{F2772BAC-3CAC-4623-B290-DAE99877DB09}" srcOrd="0" destOrd="0" presId="urn:microsoft.com/office/officeart/2005/8/layout/balance1"/>
    <dgm:cxn modelId="{F66C5D39-A513-4E3A-914F-9971BAE8E3FB}" type="presOf" srcId="{BE8BBA2D-C517-4CFE-9861-AFD788E88246}" destId="{FE2D3708-E116-4A64-B819-FFE635DBF64B}" srcOrd="0" destOrd="0" presId="urn:microsoft.com/office/officeart/2005/8/layout/balance1"/>
    <dgm:cxn modelId="{E44C3201-0AC5-482C-AAAA-2E2EBED2B3D8}" srcId="{81F4B65D-6380-470F-86FD-F93594AB8080}" destId="{1A3E3F59-45D0-45CB-9857-2E93D1E3A66E}" srcOrd="2" destOrd="0" parTransId="{C8009E17-071E-40DB-B144-5A7176EECA04}" sibTransId="{AAF4F642-2D82-4AC0-913B-14B75D5CEFCC}"/>
    <dgm:cxn modelId="{63213F74-CDBF-4771-8544-8E7668011D33}" srcId="{EA250384-EC12-466E-8873-20C3F9F5D510}" destId="{8D91AD05-5186-40A2-9075-EAD810B12811}" srcOrd="2" destOrd="0" parTransId="{BA811C9A-4DFE-4C35-95DE-03FBB518620F}" sibTransId="{543E1412-76A5-49FB-BC87-04AA273B178B}"/>
    <dgm:cxn modelId="{5CAB3D16-2A45-4CC1-A726-81341100ADFD}" srcId="{81F4B65D-6380-470F-86FD-F93594AB8080}" destId="{EEF3FF95-B15E-4FF2-B972-4173CC41DA55}" srcOrd="3" destOrd="0" parTransId="{FDACE11F-6081-4022-A3DC-B5280FF9E680}" sibTransId="{DFD0DC03-8266-4AF2-A2DA-AFA56120FC36}"/>
    <dgm:cxn modelId="{BA51DA73-59E5-44BB-944F-B4ED9EC1ED99}" srcId="{EA250384-EC12-466E-8873-20C3F9F5D510}" destId="{AADE184E-E1BE-4ADF-AA2E-8267448D8BDF}" srcOrd="1" destOrd="0" parTransId="{5591EF25-1F67-4B3F-9B81-C7D230D3F6E0}" sibTransId="{B609D7FF-26C8-40D6-958C-11D94AB224D3}"/>
    <dgm:cxn modelId="{EFC24459-0B54-4D12-A18F-40AFCC5017FB}" type="presOf" srcId="{EA250384-EC12-466E-8873-20C3F9F5D510}" destId="{9A0CC388-6F53-440E-A8BC-31E70A65BDE8}" srcOrd="0" destOrd="0" presId="urn:microsoft.com/office/officeart/2005/8/layout/balance1"/>
    <dgm:cxn modelId="{501DB45D-35A9-42C1-9D79-1830700D6399}" srcId="{AADE184E-E1BE-4ADF-AA2E-8267448D8BDF}" destId="{BE8BBA2D-C517-4CFE-9861-AFD788E88246}" srcOrd="0" destOrd="0" parTransId="{FBE2B129-4127-4940-8225-2B4600C45961}" sibTransId="{79EAC72E-4D6D-456D-A576-145A1776D9C2}"/>
    <dgm:cxn modelId="{24C51DBD-5CD7-4749-9D9B-621189B6C8D9}" type="presOf" srcId="{1A3E3F59-45D0-45CB-9857-2E93D1E3A66E}" destId="{52B067D2-3830-4777-B770-203E7F7E2ADC}" srcOrd="0" destOrd="0" presId="urn:microsoft.com/office/officeart/2005/8/layout/balance1"/>
    <dgm:cxn modelId="{D6801571-30D8-4615-8F2F-36ACE8D49F98}" srcId="{81F4B65D-6380-470F-86FD-F93594AB8080}" destId="{02BD70C6-33CF-4FB8-9A92-4BD178BEBCFC}" srcOrd="1" destOrd="0" parTransId="{C5268C93-2A69-4054-8DE3-45032F1AE581}" sibTransId="{901FDF38-4B6A-4672-B12A-C139D5FC088F}"/>
    <dgm:cxn modelId="{DDD36D63-3310-4E67-82CB-13EABCDFCD71}" type="presOf" srcId="{02BD70C6-33CF-4FB8-9A92-4BD178BEBCFC}" destId="{78736242-1EA3-4E8B-91FA-40BD2C20A3B8}" srcOrd="0" destOrd="0" presId="urn:microsoft.com/office/officeart/2005/8/layout/balance1"/>
    <dgm:cxn modelId="{553DA8FE-8B23-4DC5-9555-10EF557CF359}" type="presOf" srcId="{81F4B65D-6380-470F-86FD-F93594AB8080}" destId="{0A803234-AF5B-471B-91D1-2A551C7E3B40}" srcOrd="0" destOrd="0" presId="urn:microsoft.com/office/officeart/2005/8/layout/balance1"/>
    <dgm:cxn modelId="{D6884CC8-5280-4125-A04A-8210F778FDFD}" type="presOf" srcId="{EEF3FF95-B15E-4FF2-B972-4173CC41DA55}" destId="{64067CD1-8498-45FE-A80D-D839D6EE9A84}" srcOrd="0" destOrd="0" presId="urn:microsoft.com/office/officeart/2005/8/layout/balance1"/>
    <dgm:cxn modelId="{098D4BE2-17B9-4C4B-A3E1-0ADB8FFCE03A}" type="presParOf" srcId="{9A0CC388-6F53-440E-A8BC-31E70A65BDE8}" destId="{AC721766-F4E4-4702-8B80-20CBE498B81F}" srcOrd="0" destOrd="0" presId="urn:microsoft.com/office/officeart/2005/8/layout/balance1"/>
    <dgm:cxn modelId="{2A863C97-28C3-4AAD-87EB-6A3C8F98B16E}" type="presParOf" srcId="{9A0CC388-6F53-440E-A8BC-31E70A65BDE8}" destId="{1E311902-B062-4468-97CC-BA6CBDE0AF98}" srcOrd="1" destOrd="0" presId="urn:microsoft.com/office/officeart/2005/8/layout/balance1"/>
    <dgm:cxn modelId="{946A9717-831D-47C2-A46F-9BA96EDD9902}" type="presParOf" srcId="{1E311902-B062-4468-97CC-BA6CBDE0AF98}" destId="{0A803234-AF5B-471B-91D1-2A551C7E3B40}" srcOrd="0" destOrd="0" presId="urn:microsoft.com/office/officeart/2005/8/layout/balance1"/>
    <dgm:cxn modelId="{509EEA80-F8CD-485D-87DC-182B6AC4DF15}" type="presParOf" srcId="{1E311902-B062-4468-97CC-BA6CBDE0AF98}" destId="{A74FDD0A-E7F9-4850-BD6D-53FD11B5713C}" srcOrd="1" destOrd="0" presId="urn:microsoft.com/office/officeart/2005/8/layout/balance1"/>
    <dgm:cxn modelId="{CE3DE76C-D0CB-4F98-A3AB-029902D83889}" type="presParOf" srcId="{9A0CC388-6F53-440E-A8BC-31E70A65BDE8}" destId="{F4BBF7A6-685A-41D9-A22B-18F92526200D}" srcOrd="2" destOrd="0" presId="urn:microsoft.com/office/officeart/2005/8/layout/balance1"/>
    <dgm:cxn modelId="{57201F40-7CD5-42C0-A6D9-82AD0C2F5E0E}" type="presParOf" srcId="{F4BBF7A6-685A-41D9-A22B-18F92526200D}" destId="{70BA7312-D954-462C-AC95-9AE220D88ADE}" srcOrd="0" destOrd="0" presId="urn:microsoft.com/office/officeart/2005/8/layout/balance1"/>
    <dgm:cxn modelId="{697B9B6C-0E4E-4E1A-A6FB-EBA357248EA7}" type="presParOf" srcId="{F4BBF7A6-685A-41D9-A22B-18F92526200D}" destId="{770C82E5-8ABA-44E5-ABED-2F4C7442585A}" srcOrd="1" destOrd="0" presId="urn:microsoft.com/office/officeart/2005/8/layout/balance1"/>
    <dgm:cxn modelId="{CB1A9576-BA34-4750-A8B3-C62A05D49C60}" type="presParOf" srcId="{F4BBF7A6-685A-41D9-A22B-18F92526200D}" destId="{2C7D03CA-1F4D-464F-AD60-8619BF8A6A31}" srcOrd="2" destOrd="0" presId="urn:microsoft.com/office/officeart/2005/8/layout/balance1"/>
    <dgm:cxn modelId="{4B64EF2F-1AA1-468F-B7A2-7861264B36F4}" type="presParOf" srcId="{F4BBF7A6-685A-41D9-A22B-18F92526200D}" destId="{F2772BAC-3CAC-4623-B290-DAE99877DB09}" srcOrd="3" destOrd="0" presId="urn:microsoft.com/office/officeart/2005/8/layout/balance1"/>
    <dgm:cxn modelId="{BA52396D-25B2-486C-BFA6-8ADAD36E07E4}" type="presParOf" srcId="{F4BBF7A6-685A-41D9-A22B-18F92526200D}" destId="{78736242-1EA3-4E8B-91FA-40BD2C20A3B8}" srcOrd="4" destOrd="0" presId="urn:microsoft.com/office/officeart/2005/8/layout/balance1"/>
    <dgm:cxn modelId="{C79A3C97-D2FD-4D07-BD14-DCCCFB9A6E98}" type="presParOf" srcId="{F4BBF7A6-685A-41D9-A22B-18F92526200D}" destId="{52B067D2-3830-4777-B770-203E7F7E2ADC}" srcOrd="5" destOrd="0" presId="urn:microsoft.com/office/officeart/2005/8/layout/balance1"/>
    <dgm:cxn modelId="{EF458F41-BB55-49E1-90BE-DB13350556B2}" type="presParOf" srcId="{F4BBF7A6-685A-41D9-A22B-18F92526200D}" destId="{64067CD1-8498-45FE-A80D-D839D6EE9A84}" srcOrd="6" destOrd="0" presId="urn:microsoft.com/office/officeart/2005/8/layout/balance1"/>
    <dgm:cxn modelId="{25F945C5-DDC2-40B0-BF1C-5E39E2A96F8F}" type="presParOf" srcId="{F4BBF7A6-685A-41D9-A22B-18F92526200D}" destId="{FE2D3708-E116-4A64-B819-FFE635DBF64B}" srcOrd="7" destOrd="0" presId="urn:microsoft.com/office/officeart/2005/8/layout/balanc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5A211-63C2-403E-822E-B2746B8BA5F4}">
      <dsp:nvSpPr>
        <dsp:cNvPr id="0" name=""/>
        <dsp:cNvSpPr/>
      </dsp:nvSpPr>
      <dsp:spPr>
        <a:xfrm rot="5400000">
          <a:off x="5025201" y="-2285944"/>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zh-TW" altLang="en-US" sz="3000" b="1" kern="1200" dirty="0" smtClean="0">
              <a:solidFill>
                <a:srgbClr val="000000"/>
              </a:solidFill>
              <a:latin typeface="標楷體" pitchFamily="65" charset="-120"/>
              <a:ea typeface="標楷體" pitchFamily="65" charset="-120"/>
            </a:rPr>
            <a:t>刪除重複</a:t>
          </a:r>
          <a:endParaRPr lang="zh-TW" altLang="en-US" sz="3000" b="1" kern="1200" dirty="0">
            <a:solidFill>
              <a:srgbClr val="000000"/>
            </a:solidFill>
            <a:latin typeface="標楷體" pitchFamily="65" charset="-120"/>
            <a:ea typeface="標楷體" pitchFamily="65" charset="-120"/>
          </a:endParaRPr>
        </a:p>
      </dsp:txBody>
      <dsp:txXfrm rot="-5400000">
        <a:off x="2627783" y="154121"/>
        <a:ext cx="5625822" cy="788337"/>
      </dsp:txXfrm>
    </dsp:sp>
    <dsp:sp modelId="{FC455BAE-928F-4975-9A8E-0855CEEB972A}">
      <dsp:nvSpPr>
        <dsp:cNvPr id="0" name=""/>
        <dsp:cNvSpPr/>
      </dsp:nvSpPr>
      <dsp:spPr>
        <a:xfrm>
          <a:off x="560732" y="2270"/>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三上</a:t>
          </a:r>
          <a:endParaRPr lang="zh-TW" altLang="en-US" sz="5100" kern="1200" dirty="0">
            <a:latin typeface="標楷體" pitchFamily="65" charset="-120"/>
            <a:ea typeface="標楷體" pitchFamily="65" charset="-120"/>
          </a:endParaRPr>
        </a:p>
      </dsp:txBody>
      <dsp:txXfrm>
        <a:off x="614041" y="55579"/>
        <a:ext cx="1960432" cy="985421"/>
      </dsp:txXfrm>
    </dsp:sp>
    <dsp:sp modelId="{AC9CBDD4-857C-48E8-9150-32C1B8B8D2E6}">
      <dsp:nvSpPr>
        <dsp:cNvPr id="0" name=""/>
        <dsp:cNvSpPr/>
      </dsp:nvSpPr>
      <dsp:spPr>
        <a:xfrm rot="5400000">
          <a:off x="5025201" y="-1139303"/>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zh-TW" altLang="en-US" sz="3000" b="1" kern="1200" dirty="0" smtClean="0">
              <a:solidFill>
                <a:srgbClr val="000000"/>
              </a:solidFill>
              <a:latin typeface="標楷體" pitchFamily="65" charset="-120"/>
              <a:ea typeface="標楷體" pitchFamily="65" charset="-120"/>
            </a:rPr>
            <a:t>刪除不重要</a:t>
          </a:r>
          <a:r>
            <a:rPr lang="en-US" altLang="zh-TW" sz="3000" b="1" kern="1200" dirty="0" smtClean="0">
              <a:solidFill>
                <a:srgbClr val="000000"/>
              </a:solidFill>
              <a:latin typeface="標楷體" pitchFamily="65" charset="-120"/>
              <a:ea typeface="標楷體" pitchFamily="65" charset="-120"/>
            </a:rPr>
            <a:t>/</a:t>
          </a:r>
          <a:r>
            <a:rPr lang="zh-TW" altLang="en-US" sz="3000" b="1" kern="1200" dirty="0" smtClean="0">
              <a:solidFill>
                <a:srgbClr val="000000"/>
              </a:solidFill>
              <a:latin typeface="標楷體" pitchFamily="65" charset="-120"/>
              <a:ea typeface="標楷體" pitchFamily="65" charset="-120"/>
            </a:rPr>
            <a:t>歸納</a:t>
          </a:r>
          <a:r>
            <a:rPr lang="en-US" altLang="zh-TW" sz="3000" b="1" kern="1200" dirty="0" smtClean="0">
              <a:solidFill>
                <a:srgbClr val="000000"/>
              </a:solidFill>
              <a:latin typeface="標楷體" pitchFamily="65" charset="-120"/>
              <a:ea typeface="標楷體" pitchFamily="65" charset="-120"/>
            </a:rPr>
            <a:t>/</a:t>
          </a:r>
          <a:r>
            <a:rPr lang="zh-TW" altLang="en-US" sz="3000" b="1" kern="1200" dirty="0" smtClean="0">
              <a:solidFill>
                <a:srgbClr val="000000"/>
              </a:solidFill>
              <a:latin typeface="標楷體" pitchFamily="65" charset="-120"/>
              <a:ea typeface="標楷體" pitchFamily="65" charset="-120"/>
            </a:rPr>
            <a:t>段落大意</a:t>
          </a:r>
          <a:endParaRPr lang="zh-TW" altLang="en-US" sz="3000" b="1" kern="1200" dirty="0">
            <a:solidFill>
              <a:srgbClr val="000000"/>
            </a:solidFill>
            <a:latin typeface="標楷體" pitchFamily="65" charset="-120"/>
            <a:ea typeface="標楷體" pitchFamily="65" charset="-120"/>
          </a:endParaRPr>
        </a:p>
      </dsp:txBody>
      <dsp:txXfrm rot="-5400000">
        <a:off x="2627783" y="1300762"/>
        <a:ext cx="5625822" cy="788337"/>
      </dsp:txXfrm>
    </dsp:sp>
    <dsp:sp modelId="{47CF9938-A310-4D95-B983-B60A300E9C0C}">
      <dsp:nvSpPr>
        <dsp:cNvPr id="0" name=""/>
        <dsp:cNvSpPr/>
      </dsp:nvSpPr>
      <dsp:spPr>
        <a:xfrm>
          <a:off x="560732" y="1148911"/>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三下</a:t>
          </a:r>
          <a:endParaRPr lang="zh-TW" altLang="en-US" sz="5100" kern="1200" dirty="0">
            <a:latin typeface="標楷體" pitchFamily="65" charset="-120"/>
            <a:ea typeface="標楷體" pitchFamily="65" charset="-120"/>
          </a:endParaRPr>
        </a:p>
      </dsp:txBody>
      <dsp:txXfrm>
        <a:off x="614041" y="1202220"/>
        <a:ext cx="1960432" cy="985421"/>
      </dsp:txXfrm>
    </dsp:sp>
    <dsp:sp modelId="{B2501B95-2B6E-47E5-8B16-4ECCAE2048A2}">
      <dsp:nvSpPr>
        <dsp:cNvPr id="0" name=""/>
        <dsp:cNvSpPr/>
      </dsp:nvSpPr>
      <dsp:spPr>
        <a:xfrm rot="5400000">
          <a:off x="5095444" y="7337"/>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歸納</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找出主題句</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全文大意</a:t>
          </a:r>
          <a:endParaRPr lang="zh-TW" altLang="en-US" sz="2800" b="1" kern="1200" dirty="0">
            <a:solidFill>
              <a:srgbClr val="00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大意品質評定</a:t>
          </a:r>
          <a:endParaRPr lang="zh-TW" altLang="en-US" sz="2800" b="1" kern="1200" dirty="0">
            <a:solidFill>
              <a:srgbClr val="000000"/>
            </a:solidFill>
            <a:latin typeface="標楷體" pitchFamily="65" charset="-120"/>
            <a:ea typeface="標楷體" pitchFamily="65" charset="-120"/>
          </a:endParaRPr>
        </a:p>
      </dsp:txBody>
      <dsp:txXfrm rot="-5400000">
        <a:off x="2698026" y="2447403"/>
        <a:ext cx="5625822" cy="788337"/>
      </dsp:txXfrm>
    </dsp:sp>
    <dsp:sp modelId="{471EA60A-4999-448E-BF5C-24ECFB5D7854}">
      <dsp:nvSpPr>
        <dsp:cNvPr id="0" name=""/>
        <dsp:cNvSpPr/>
      </dsp:nvSpPr>
      <dsp:spPr>
        <a:xfrm>
          <a:off x="560732" y="2295552"/>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四上</a:t>
          </a:r>
          <a:endParaRPr lang="zh-TW" altLang="en-US" sz="5100" kern="1200" dirty="0">
            <a:latin typeface="標楷體" pitchFamily="65" charset="-120"/>
            <a:ea typeface="標楷體" pitchFamily="65" charset="-120"/>
          </a:endParaRPr>
        </a:p>
      </dsp:txBody>
      <dsp:txXfrm>
        <a:off x="614041" y="2348861"/>
        <a:ext cx="1960432" cy="985421"/>
      </dsp:txXfrm>
    </dsp:sp>
    <dsp:sp modelId="{871ABB7F-C952-4DBC-989E-96393D8EDD02}">
      <dsp:nvSpPr>
        <dsp:cNvPr id="0" name=""/>
        <dsp:cNvSpPr/>
      </dsp:nvSpPr>
      <dsp:spPr>
        <a:xfrm rot="5400000">
          <a:off x="5095444" y="1153979"/>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歸納</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找出主題句</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全文大意</a:t>
          </a:r>
          <a:endParaRPr lang="zh-TW" altLang="en-US" sz="2800" b="1" kern="1200" dirty="0">
            <a:solidFill>
              <a:srgbClr val="00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大意品質評定</a:t>
          </a:r>
          <a:endParaRPr lang="zh-TW" altLang="en-US" sz="2800" b="1" kern="1200" dirty="0">
            <a:solidFill>
              <a:srgbClr val="000000"/>
            </a:solidFill>
            <a:latin typeface="標楷體" pitchFamily="65" charset="-120"/>
            <a:ea typeface="標楷體" pitchFamily="65" charset="-120"/>
          </a:endParaRPr>
        </a:p>
      </dsp:txBody>
      <dsp:txXfrm rot="-5400000">
        <a:off x="2698026" y="3594045"/>
        <a:ext cx="5625822" cy="788337"/>
      </dsp:txXfrm>
    </dsp:sp>
    <dsp:sp modelId="{65E54AC9-3481-4049-9138-FE126EAA008A}">
      <dsp:nvSpPr>
        <dsp:cNvPr id="0" name=""/>
        <dsp:cNvSpPr/>
      </dsp:nvSpPr>
      <dsp:spPr>
        <a:xfrm>
          <a:off x="560732" y="3442194"/>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四下</a:t>
          </a:r>
          <a:endParaRPr lang="zh-TW" altLang="en-US" sz="5100" kern="1200" dirty="0">
            <a:latin typeface="標楷體" pitchFamily="65" charset="-120"/>
            <a:ea typeface="標楷體" pitchFamily="65" charset="-120"/>
          </a:endParaRPr>
        </a:p>
      </dsp:txBody>
      <dsp:txXfrm>
        <a:off x="614041" y="3495503"/>
        <a:ext cx="1960432" cy="9854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8A855-4603-4DC4-80F4-6216C65D9E1D}">
      <dsp:nvSpPr>
        <dsp:cNvPr id="0" name=""/>
        <dsp:cNvSpPr/>
      </dsp:nvSpPr>
      <dsp:spPr>
        <a:xfrm>
          <a:off x="1900225" y="3292"/>
          <a:ext cx="4429149" cy="101150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660033"/>
              </a:solidFill>
              <a:latin typeface="標楷體" pitchFamily="65" charset="-120"/>
              <a:ea typeface="標楷體" pitchFamily="65" charset="-120"/>
            </a:rPr>
            <a:t>成長的過程</a:t>
          </a:r>
          <a:endParaRPr lang="zh-TW" altLang="en-US" sz="3200" b="1" kern="1200" dirty="0">
            <a:solidFill>
              <a:srgbClr val="660033"/>
            </a:solidFill>
            <a:latin typeface="標楷體" pitchFamily="65" charset="-120"/>
            <a:ea typeface="標楷體" pitchFamily="65" charset="-120"/>
          </a:endParaRPr>
        </a:p>
      </dsp:txBody>
      <dsp:txXfrm>
        <a:off x="1929851" y="32918"/>
        <a:ext cx="4369897" cy="952250"/>
      </dsp:txXfrm>
    </dsp:sp>
    <dsp:sp modelId="{9800BBE0-C117-4C57-8E00-9E1FEF9E9DB8}">
      <dsp:nvSpPr>
        <dsp:cNvPr id="0" name=""/>
        <dsp:cNvSpPr/>
      </dsp:nvSpPr>
      <dsp:spPr>
        <a:xfrm rot="5632665">
          <a:off x="3895798" y="1045002"/>
          <a:ext cx="338883" cy="39039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latin typeface="標楷體" pitchFamily="65" charset="-120"/>
            <a:ea typeface="標楷體" pitchFamily="65" charset="-120"/>
          </a:endParaRPr>
        </a:p>
      </dsp:txBody>
      <dsp:txXfrm rot="-5400000">
        <a:off x="3951559" y="1070874"/>
        <a:ext cx="234235" cy="237218"/>
      </dsp:txXfrm>
    </dsp:sp>
    <dsp:sp modelId="{BCD54555-F1F1-4451-A876-1B26C7EFE063}">
      <dsp:nvSpPr>
        <dsp:cNvPr id="0" name=""/>
        <dsp:cNvSpPr/>
      </dsp:nvSpPr>
      <dsp:spPr>
        <a:xfrm>
          <a:off x="1901196" y="1465603"/>
          <a:ext cx="4213860" cy="1234356"/>
        </a:xfrm>
        <a:prstGeom prst="roundRect">
          <a:avLst>
            <a:gd name="adj" fmla="val 10000"/>
          </a:avLst>
        </a:prstGeom>
        <a:solidFill>
          <a:schemeClr val="accent5">
            <a:hueOff val="2001226"/>
            <a:satOff val="25472"/>
            <a:lumOff val="-157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660033"/>
              </a:solidFill>
              <a:latin typeface="標楷體" pitchFamily="65" charset="-120"/>
              <a:ea typeface="標楷體" pitchFamily="65" charset="-120"/>
            </a:rPr>
            <a:t>發現微生物的過程</a:t>
          </a:r>
          <a:endParaRPr lang="zh-TW" altLang="en-US" sz="3200" b="1" kern="1200" dirty="0">
            <a:solidFill>
              <a:srgbClr val="660033"/>
            </a:solidFill>
            <a:latin typeface="標楷體" pitchFamily="65" charset="-120"/>
            <a:ea typeface="標楷體" pitchFamily="65" charset="-120"/>
          </a:endParaRPr>
        </a:p>
      </dsp:txBody>
      <dsp:txXfrm>
        <a:off x="1937349" y="1501756"/>
        <a:ext cx="4141554" cy="1162050"/>
      </dsp:txXfrm>
    </dsp:sp>
    <dsp:sp modelId="{F891EB5E-A389-42A8-A9F7-82AB296BBCA7}">
      <dsp:nvSpPr>
        <dsp:cNvPr id="0" name=""/>
        <dsp:cNvSpPr/>
      </dsp:nvSpPr>
      <dsp:spPr>
        <a:xfrm rot="5179227">
          <a:off x="3904619" y="2713129"/>
          <a:ext cx="313195" cy="390393"/>
        </a:xfrm>
        <a:prstGeom prst="rightArrow">
          <a:avLst>
            <a:gd name="adj1" fmla="val 60000"/>
            <a:gd name="adj2" fmla="val 50000"/>
          </a:avLst>
        </a:prstGeom>
        <a:solidFill>
          <a:schemeClr val="accent5">
            <a:hueOff val="4002452"/>
            <a:satOff val="50944"/>
            <a:lumOff val="-315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b="1" kern="1200">
            <a:latin typeface="標楷體" pitchFamily="65" charset="-120"/>
            <a:ea typeface="標楷體" pitchFamily="65" charset="-120"/>
          </a:endParaRPr>
        </a:p>
      </dsp:txBody>
      <dsp:txXfrm rot="-5400000">
        <a:off x="3941084" y="2751825"/>
        <a:ext cx="234235" cy="219237"/>
      </dsp:txXfrm>
    </dsp:sp>
    <dsp:sp modelId="{97BF7840-59A0-44F4-9698-08521324BE33}">
      <dsp:nvSpPr>
        <dsp:cNvPr id="0" name=""/>
        <dsp:cNvSpPr/>
      </dsp:nvSpPr>
      <dsp:spPr>
        <a:xfrm>
          <a:off x="1900225" y="3116692"/>
          <a:ext cx="4429149" cy="1249703"/>
        </a:xfrm>
        <a:prstGeom prst="roundRect">
          <a:avLst>
            <a:gd name="adj" fmla="val 10000"/>
          </a:avLst>
        </a:prstGeom>
        <a:solidFill>
          <a:schemeClr val="accent5">
            <a:hueOff val="4002452"/>
            <a:satOff val="50944"/>
            <a:lumOff val="-315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660033"/>
              </a:solidFill>
              <a:latin typeface="標楷體" pitchFamily="65" charset="-120"/>
              <a:ea typeface="標楷體" pitchFamily="65" charset="-120"/>
            </a:rPr>
            <a:t>發現微生物之後</a:t>
          </a:r>
          <a:endParaRPr lang="zh-TW" altLang="en-US" sz="3200" b="1" kern="1200" dirty="0">
            <a:solidFill>
              <a:srgbClr val="660033"/>
            </a:solidFill>
            <a:latin typeface="標楷體" pitchFamily="65" charset="-120"/>
            <a:ea typeface="標楷體" pitchFamily="65" charset="-120"/>
          </a:endParaRPr>
        </a:p>
      </dsp:txBody>
      <dsp:txXfrm>
        <a:off x="1936828" y="3153295"/>
        <a:ext cx="4355943" cy="11764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1A1-D9FA-4B64-9E6F-EA369698E8EE}">
      <dsp:nvSpPr>
        <dsp:cNvPr id="0" name=""/>
        <dsp:cNvSpPr/>
      </dsp:nvSpPr>
      <dsp:spPr>
        <a:xfrm>
          <a:off x="2371183" y="1588232"/>
          <a:ext cx="2187119" cy="2187119"/>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zh-TW" altLang="en-US" sz="3700" b="1" kern="1200" dirty="0" smtClean="0">
              <a:latin typeface="微軟正黑體" pitchFamily="34" charset="-120"/>
              <a:ea typeface="微軟正黑體" pitchFamily="34" charset="-120"/>
            </a:rPr>
            <a:t>螢火蟲回來了</a:t>
          </a:r>
          <a:endParaRPr lang="zh-TW" altLang="en-US" sz="3700" b="1" kern="1200" dirty="0">
            <a:latin typeface="微軟正黑體" pitchFamily="34" charset="-120"/>
            <a:ea typeface="微軟正黑體" pitchFamily="34" charset="-120"/>
          </a:endParaRPr>
        </a:p>
      </dsp:txBody>
      <dsp:txXfrm>
        <a:off x="2691479" y="1908528"/>
        <a:ext cx="1546527" cy="1546527"/>
      </dsp:txXfrm>
    </dsp:sp>
    <dsp:sp modelId="{41D91CED-5DA3-41BC-9A77-058C0A6BAA06}">
      <dsp:nvSpPr>
        <dsp:cNvPr id="0" name=""/>
        <dsp:cNvSpPr/>
      </dsp:nvSpPr>
      <dsp:spPr>
        <a:xfrm rot="12900000">
          <a:off x="881887" y="1178616"/>
          <a:ext cx="1762404" cy="623328"/>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84CDF5-2FB5-421D-B079-8EF7CCB0017A}">
      <dsp:nvSpPr>
        <dsp:cNvPr id="0" name=""/>
        <dsp:cNvSpPr/>
      </dsp:nvSpPr>
      <dsp:spPr>
        <a:xfrm>
          <a:off x="2369" y="153738"/>
          <a:ext cx="2077763" cy="166221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zh-TW" altLang="en-US" sz="3600" b="1" i="0" kern="1200" dirty="0" smtClean="0">
              <a:latin typeface="微軟正黑體" pitchFamily="34" charset="-120"/>
              <a:ea typeface="微軟正黑體" pitchFamily="34" charset="-120"/>
            </a:rPr>
            <a:t>不用</a:t>
          </a:r>
          <a:endParaRPr lang="en-US" altLang="zh-TW" sz="3600" b="1" i="0" kern="1200" dirty="0" smtClean="0">
            <a:latin typeface="微軟正黑體" pitchFamily="34" charset="-120"/>
            <a:ea typeface="微軟正黑體" pitchFamily="34" charset="-120"/>
          </a:endParaRPr>
        </a:p>
        <a:p>
          <a:pPr lvl="0" algn="ctr" defTabSz="1600200">
            <a:lnSpc>
              <a:spcPct val="90000"/>
            </a:lnSpc>
            <a:spcBef>
              <a:spcPct val="0"/>
            </a:spcBef>
            <a:spcAft>
              <a:spcPct val="35000"/>
            </a:spcAft>
          </a:pPr>
          <a:r>
            <a:rPr lang="zh-TW" altLang="en-US" sz="3600" b="1" i="0" kern="1200" dirty="0" smtClean="0">
              <a:latin typeface="微軟正黑體" pitchFamily="34" charset="-120"/>
              <a:ea typeface="微軟正黑體" pitchFamily="34" charset="-120"/>
            </a:rPr>
            <a:t>農藥</a:t>
          </a:r>
          <a:endParaRPr lang="zh-TW" altLang="en-US" sz="3600" b="1" i="0" kern="1200" dirty="0">
            <a:latin typeface="微軟正黑體" pitchFamily="34" charset="-120"/>
            <a:ea typeface="微軟正黑體" pitchFamily="34" charset="-120"/>
          </a:endParaRPr>
        </a:p>
      </dsp:txBody>
      <dsp:txXfrm>
        <a:off x="51053" y="202422"/>
        <a:ext cx="1980395" cy="1564842"/>
      </dsp:txXfrm>
    </dsp:sp>
    <dsp:sp modelId="{3F0BDE8C-23FF-414A-BA63-7761B87D790B}">
      <dsp:nvSpPr>
        <dsp:cNvPr id="0" name=""/>
        <dsp:cNvSpPr/>
      </dsp:nvSpPr>
      <dsp:spPr>
        <a:xfrm rot="19343994">
          <a:off x="4094754" y="1212752"/>
          <a:ext cx="1611653" cy="623328"/>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7B35B8-2439-498B-99F5-0990DF89956D}">
      <dsp:nvSpPr>
        <dsp:cNvPr id="0" name=""/>
        <dsp:cNvSpPr/>
      </dsp:nvSpPr>
      <dsp:spPr>
        <a:xfrm>
          <a:off x="4643487" y="142878"/>
          <a:ext cx="2077763" cy="166221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zh-TW" altLang="en-US" sz="3600" b="1" kern="1200" dirty="0" smtClean="0">
              <a:solidFill>
                <a:schemeClr val="bg1"/>
              </a:solidFill>
              <a:latin typeface="微軟正黑體" pitchFamily="34" charset="-120"/>
              <a:ea typeface="微軟正黑體" pitchFamily="34" charset="-120"/>
            </a:rPr>
            <a:t>沒有</a:t>
          </a:r>
          <a:endParaRPr lang="en-US" altLang="zh-TW" sz="3600" b="1" kern="1200" dirty="0" smtClean="0">
            <a:solidFill>
              <a:schemeClr val="bg1"/>
            </a:solidFill>
            <a:latin typeface="微軟正黑體" pitchFamily="34" charset="-120"/>
            <a:ea typeface="微軟正黑體" pitchFamily="34" charset="-120"/>
          </a:endParaRPr>
        </a:p>
        <a:p>
          <a:pPr lvl="0" algn="ctr" defTabSz="1600200">
            <a:lnSpc>
              <a:spcPct val="90000"/>
            </a:lnSpc>
            <a:spcBef>
              <a:spcPct val="0"/>
            </a:spcBef>
            <a:spcAft>
              <a:spcPct val="35000"/>
            </a:spcAft>
          </a:pPr>
          <a:r>
            <a:rPr lang="zh-TW" altLang="en-US" sz="3600" b="1" kern="1200" dirty="0" smtClean="0">
              <a:solidFill>
                <a:schemeClr val="bg1"/>
              </a:solidFill>
              <a:latin typeface="微軟正黑體" pitchFamily="34" charset="-120"/>
              <a:ea typeface="微軟正黑體" pitchFamily="34" charset="-120"/>
            </a:rPr>
            <a:t>光害</a:t>
          </a:r>
          <a:endParaRPr lang="zh-TW" altLang="en-US" sz="3600" b="1" kern="1200" dirty="0">
            <a:solidFill>
              <a:schemeClr val="bg1"/>
            </a:solidFill>
            <a:latin typeface="微軟正黑體" pitchFamily="34" charset="-120"/>
            <a:ea typeface="微軟正黑體" pitchFamily="34" charset="-120"/>
          </a:endParaRPr>
        </a:p>
      </dsp:txBody>
      <dsp:txXfrm>
        <a:off x="4692171" y="191562"/>
        <a:ext cx="1980395" cy="1564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5A211-63C2-403E-822E-B2746B8BA5F4}">
      <dsp:nvSpPr>
        <dsp:cNvPr id="0" name=""/>
        <dsp:cNvSpPr/>
      </dsp:nvSpPr>
      <dsp:spPr>
        <a:xfrm rot="5400000">
          <a:off x="5025201" y="-2285944"/>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zh-TW" altLang="en-US" sz="3000" b="1" kern="1200" dirty="0" smtClean="0">
              <a:solidFill>
                <a:srgbClr val="000000"/>
              </a:solidFill>
              <a:latin typeface="標楷體" pitchFamily="65" charset="-120"/>
              <a:ea typeface="標楷體" pitchFamily="65" charset="-120"/>
            </a:rPr>
            <a:t>刪除重複</a:t>
          </a:r>
          <a:endParaRPr lang="zh-TW" altLang="en-US" sz="3000" b="1" kern="1200" dirty="0">
            <a:solidFill>
              <a:srgbClr val="000000"/>
            </a:solidFill>
            <a:latin typeface="標楷體" pitchFamily="65" charset="-120"/>
            <a:ea typeface="標楷體" pitchFamily="65" charset="-120"/>
          </a:endParaRPr>
        </a:p>
      </dsp:txBody>
      <dsp:txXfrm rot="-5400000">
        <a:off x="2627783" y="154121"/>
        <a:ext cx="5625822" cy="788337"/>
      </dsp:txXfrm>
    </dsp:sp>
    <dsp:sp modelId="{FC455BAE-928F-4975-9A8E-0855CEEB972A}">
      <dsp:nvSpPr>
        <dsp:cNvPr id="0" name=""/>
        <dsp:cNvSpPr/>
      </dsp:nvSpPr>
      <dsp:spPr>
        <a:xfrm>
          <a:off x="560732" y="2270"/>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三上</a:t>
          </a:r>
          <a:endParaRPr lang="zh-TW" altLang="en-US" sz="5100" kern="1200" dirty="0">
            <a:latin typeface="標楷體" pitchFamily="65" charset="-120"/>
            <a:ea typeface="標楷體" pitchFamily="65" charset="-120"/>
          </a:endParaRPr>
        </a:p>
      </dsp:txBody>
      <dsp:txXfrm>
        <a:off x="614041" y="55579"/>
        <a:ext cx="1960432" cy="985421"/>
      </dsp:txXfrm>
    </dsp:sp>
    <dsp:sp modelId="{AC9CBDD4-857C-48E8-9150-32C1B8B8D2E6}">
      <dsp:nvSpPr>
        <dsp:cNvPr id="0" name=""/>
        <dsp:cNvSpPr/>
      </dsp:nvSpPr>
      <dsp:spPr>
        <a:xfrm rot="5400000">
          <a:off x="5025201" y="-1139303"/>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333500">
            <a:lnSpc>
              <a:spcPct val="90000"/>
            </a:lnSpc>
            <a:spcBef>
              <a:spcPct val="0"/>
            </a:spcBef>
            <a:spcAft>
              <a:spcPct val="15000"/>
            </a:spcAft>
            <a:buChar char="••"/>
          </a:pPr>
          <a:r>
            <a:rPr lang="zh-TW" altLang="en-US" sz="3000" b="1" kern="1200" dirty="0" smtClean="0">
              <a:solidFill>
                <a:srgbClr val="000000"/>
              </a:solidFill>
              <a:latin typeface="標楷體" pitchFamily="65" charset="-120"/>
              <a:ea typeface="標楷體" pitchFamily="65" charset="-120"/>
            </a:rPr>
            <a:t>刪除不重要</a:t>
          </a:r>
          <a:r>
            <a:rPr lang="en-US" altLang="zh-TW" sz="3000" b="1" kern="1200" dirty="0" smtClean="0">
              <a:solidFill>
                <a:srgbClr val="000000"/>
              </a:solidFill>
              <a:latin typeface="標楷體" pitchFamily="65" charset="-120"/>
              <a:ea typeface="標楷體" pitchFamily="65" charset="-120"/>
            </a:rPr>
            <a:t>/</a:t>
          </a:r>
          <a:r>
            <a:rPr lang="zh-TW" altLang="en-US" sz="3000" b="1" kern="1200" dirty="0" smtClean="0">
              <a:solidFill>
                <a:srgbClr val="000000"/>
              </a:solidFill>
              <a:latin typeface="標楷體" pitchFamily="65" charset="-120"/>
              <a:ea typeface="標楷體" pitchFamily="65" charset="-120"/>
            </a:rPr>
            <a:t>歸納</a:t>
          </a:r>
          <a:r>
            <a:rPr lang="en-US" altLang="zh-TW" sz="3000" b="1" kern="1200" dirty="0" smtClean="0">
              <a:solidFill>
                <a:srgbClr val="000000"/>
              </a:solidFill>
              <a:latin typeface="標楷體" pitchFamily="65" charset="-120"/>
              <a:ea typeface="標楷體" pitchFamily="65" charset="-120"/>
            </a:rPr>
            <a:t>/</a:t>
          </a:r>
          <a:r>
            <a:rPr lang="zh-TW" altLang="en-US" sz="3000" b="1" kern="1200" dirty="0" smtClean="0">
              <a:solidFill>
                <a:srgbClr val="000000"/>
              </a:solidFill>
              <a:latin typeface="標楷體" pitchFamily="65" charset="-120"/>
              <a:ea typeface="標楷體" pitchFamily="65" charset="-120"/>
            </a:rPr>
            <a:t>段落大意</a:t>
          </a:r>
          <a:endParaRPr lang="zh-TW" altLang="en-US" sz="3000" b="1" kern="1200" dirty="0">
            <a:solidFill>
              <a:srgbClr val="000000"/>
            </a:solidFill>
            <a:latin typeface="標楷體" pitchFamily="65" charset="-120"/>
            <a:ea typeface="標楷體" pitchFamily="65" charset="-120"/>
          </a:endParaRPr>
        </a:p>
      </dsp:txBody>
      <dsp:txXfrm rot="-5400000">
        <a:off x="2627783" y="1300762"/>
        <a:ext cx="5625822" cy="788337"/>
      </dsp:txXfrm>
    </dsp:sp>
    <dsp:sp modelId="{47CF9938-A310-4D95-B983-B60A300E9C0C}">
      <dsp:nvSpPr>
        <dsp:cNvPr id="0" name=""/>
        <dsp:cNvSpPr/>
      </dsp:nvSpPr>
      <dsp:spPr>
        <a:xfrm>
          <a:off x="560732" y="1148911"/>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三下</a:t>
          </a:r>
          <a:endParaRPr lang="zh-TW" altLang="en-US" sz="5100" kern="1200" dirty="0">
            <a:latin typeface="標楷體" pitchFamily="65" charset="-120"/>
            <a:ea typeface="標楷體" pitchFamily="65" charset="-120"/>
          </a:endParaRPr>
        </a:p>
      </dsp:txBody>
      <dsp:txXfrm>
        <a:off x="614041" y="1202220"/>
        <a:ext cx="1960432" cy="985421"/>
      </dsp:txXfrm>
    </dsp:sp>
    <dsp:sp modelId="{B2501B95-2B6E-47E5-8B16-4ECCAE2048A2}">
      <dsp:nvSpPr>
        <dsp:cNvPr id="0" name=""/>
        <dsp:cNvSpPr/>
      </dsp:nvSpPr>
      <dsp:spPr>
        <a:xfrm rot="5400000">
          <a:off x="5095444" y="7337"/>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歸納</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找出主題句</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全文大意</a:t>
          </a:r>
          <a:endParaRPr lang="zh-TW" altLang="en-US" sz="2800" b="1" kern="1200" dirty="0">
            <a:solidFill>
              <a:srgbClr val="00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大意品質評定</a:t>
          </a:r>
          <a:endParaRPr lang="zh-TW" altLang="en-US" sz="2800" b="1" kern="1200" dirty="0">
            <a:solidFill>
              <a:srgbClr val="000000"/>
            </a:solidFill>
            <a:latin typeface="標楷體" pitchFamily="65" charset="-120"/>
            <a:ea typeface="標楷體" pitchFamily="65" charset="-120"/>
          </a:endParaRPr>
        </a:p>
      </dsp:txBody>
      <dsp:txXfrm rot="-5400000">
        <a:off x="2698026" y="2447403"/>
        <a:ext cx="5625822" cy="788337"/>
      </dsp:txXfrm>
    </dsp:sp>
    <dsp:sp modelId="{471EA60A-4999-448E-BF5C-24ECFB5D7854}">
      <dsp:nvSpPr>
        <dsp:cNvPr id="0" name=""/>
        <dsp:cNvSpPr/>
      </dsp:nvSpPr>
      <dsp:spPr>
        <a:xfrm>
          <a:off x="560732" y="2295552"/>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四上</a:t>
          </a:r>
          <a:endParaRPr lang="zh-TW" altLang="en-US" sz="5100" kern="1200" dirty="0">
            <a:latin typeface="標楷體" pitchFamily="65" charset="-120"/>
            <a:ea typeface="標楷體" pitchFamily="65" charset="-120"/>
          </a:endParaRPr>
        </a:p>
      </dsp:txBody>
      <dsp:txXfrm>
        <a:off x="614041" y="2348861"/>
        <a:ext cx="1960432" cy="985421"/>
      </dsp:txXfrm>
    </dsp:sp>
    <dsp:sp modelId="{871ABB7F-C952-4DBC-989E-96393D8EDD02}">
      <dsp:nvSpPr>
        <dsp:cNvPr id="0" name=""/>
        <dsp:cNvSpPr/>
      </dsp:nvSpPr>
      <dsp:spPr>
        <a:xfrm rot="5400000">
          <a:off x="5095444" y="1153979"/>
          <a:ext cx="873631" cy="566846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歸納</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找出主題句</a:t>
          </a:r>
          <a:r>
            <a:rPr lang="en-US" altLang="zh-TW" sz="2800" b="1" kern="1200" dirty="0" smtClean="0">
              <a:solidFill>
                <a:srgbClr val="000000"/>
              </a:solidFill>
              <a:latin typeface="標楷體" pitchFamily="65" charset="-120"/>
              <a:ea typeface="標楷體" pitchFamily="65" charset="-120"/>
            </a:rPr>
            <a:t>/</a:t>
          </a:r>
          <a:r>
            <a:rPr lang="zh-TW" altLang="en-US" sz="2800" b="1" kern="1200" dirty="0" smtClean="0">
              <a:solidFill>
                <a:srgbClr val="000000"/>
              </a:solidFill>
              <a:latin typeface="標楷體" pitchFamily="65" charset="-120"/>
              <a:ea typeface="標楷體" pitchFamily="65" charset="-120"/>
            </a:rPr>
            <a:t>全文大意</a:t>
          </a:r>
          <a:endParaRPr lang="zh-TW" altLang="en-US" sz="2800" b="1" kern="1200" dirty="0">
            <a:solidFill>
              <a:srgbClr val="000000"/>
            </a:solidFill>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000000"/>
              </a:solidFill>
              <a:latin typeface="標楷體" pitchFamily="65" charset="-120"/>
              <a:ea typeface="標楷體" pitchFamily="65" charset="-120"/>
            </a:rPr>
            <a:t>大意品質評定</a:t>
          </a:r>
          <a:endParaRPr lang="zh-TW" altLang="en-US" sz="2800" b="1" kern="1200" dirty="0">
            <a:solidFill>
              <a:srgbClr val="000000"/>
            </a:solidFill>
            <a:latin typeface="標楷體" pitchFamily="65" charset="-120"/>
            <a:ea typeface="標楷體" pitchFamily="65" charset="-120"/>
          </a:endParaRPr>
        </a:p>
      </dsp:txBody>
      <dsp:txXfrm rot="-5400000">
        <a:off x="2698026" y="3594045"/>
        <a:ext cx="5625822" cy="788337"/>
      </dsp:txXfrm>
    </dsp:sp>
    <dsp:sp modelId="{65E54AC9-3481-4049-9138-FE126EAA008A}">
      <dsp:nvSpPr>
        <dsp:cNvPr id="0" name=""/>
        <dsp:cNvSpPr/>
      </dsp:nvSpPr>
      <dsp:spPr>
        <a:xfrm>
          <a:off x="560732" y="3442194"/>
          <a:ext cx="2067050" cy="109203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zh-TW" altLang="en-US" sz="5100" kern="1200" dirty="0" smtClean="0">
              <a:latin typeface="標楷體" pitchFamily="65" charset="-120"/>
              <a:ea typeface="標楷體" pitchFamily="65" charset="-120"/>
            </a:rPr>
            <a:t>四下</a:t>
          </a:r>
          <a:endParaRPr lang="zh-TW" altLang="en-US" sz="5100" kern="1200" dirty="0">
            <a:latin typeface="標楷體" pitchFamily="65" charset="-120"/>
            <a:ea typeface="標楷體" pitchFamily="65" charset="-120"/>
          </a:endParaRPr>
        </a:p>
      </dsp:txBody>
      <dsp:txXfrm>
        <a:off x="614041" y="3495503"/>
        <a:ext cx="1960432" cy="985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7687E-C06B-42D1-B6F9-C29A32E20F60}">
      <dsp:nvSpPr>
        <dsp:cNvPr id="0" name=""/>
        <dsp:cNvSpPr/>
      </dsp:nvSpPr>
      <dsp:spPr>
        <a:xfrm>
          <a:off x="0" y="0"/>
          <a:ext cx="6995160" cy="132017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kumimoji="0" lang="zh-TW" altLang="en-US" sz="3100" b="1" kern="1200" dirty="0" smtClean="0">
              <a:solidFill>
                <a:srgbClr val="FFFF00"/>
              </a:solidFill>
              <a:effectLst>
                <a:outerShdw blurRad="38100" dist="38100" dir="2700000" algn="tl">
                  <a:srgbClr val="000000"/>
                </a:outerShdw>
              </a:effectLst>
              <a:latin typeface="微軟正黑體" pitchFamily="34" charset="-120"/>
              <a:ea typeface="微軟正黑體" pitchFamily="34" charset="-120"/>
            </a:rPr>
            <a:t>      </a:t>
          </a:r>
          <a:r>
            <a:rPr kumimoji="0" lang="zh-TW" altLang="en-US" sz="4000" b="1" kern="1200" dirty="0" smtClean="0">
              <a:solidFill>
                <a:srgbClr val="FFFF00"/>
              </a:solidFill>
              <a:effectLst/>
              <a:latin typeface="標楷體" pitchFamily="65" charset="-120"/>
              <a:ea typeface="標楷體" pitchFamily="65" charset="-120"/>
            </a:rPr>
            <a:t>老師示範</a:t>
          </a:r>
          <a:r>
            <a:rPr kumimoji="0" lang="zh-TW" altLang="en-US" sz="4000" b="1" kern="1200" dirty="0" smtClean="0">
              <a:solidFill>
                <a:srgbClr val="FFFF00"/>
              </a:solidFill>
              <a:effectLst/>
              <a:latin typeface="標楷體" pitchFamily="65" charset="-120"/>
              <a:ea typeface="標楷體" pitchFamily="65" charset="-120"/>
              <a:sym typeface="Wingdings" pitchFamily="2" charset="2"/>
            </a:rPr>
            <a:t>師生共作</a:t>
          </a:r>
          <a:endParaRPr lang="zh-TW" altLang="en-US" sz="4000" kern="1200" dirty="0">
            <a:solidFill>
              <a:srgbClr val="FFFF00"/>
            </a:solidFill>
            <a:effectLst/>
            <a:latin typeface="標楷體" pitchFamily="65" charset="-120"/>
            <a:ea typeface="標楷體" pitchFamily="65" charset="-120"/>
          </a:endParaRPr>
        </a:p>
      </dsp:txBody>
      <dsp:txXfrm>
        <a:off x="38666" y="38666"/>
        <a:ext cx="5570594" cy="1242838"/>
      </dsp:txXfrm>
    </dsp:sp>
    <dsp:sp modelId="{99A02AEB-8693-4C84-ABFF-60E829B59539}">
      <dsp:nvSpPr>
        <dsp:cNvPr id="0" name=""/>
        <dsp:cNvSpPr/>
      </dsp:nvSpPr>
      <dsp:spPr>
        <a:xfrm>
          <a:off x="617219" y="1540198"/>
          <a:ext cx="6995160" cy="132017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kumimoji="0" lang="zh-TW" altLang="en-US" sz="3100" b="1" kern="1200" dirty="0" smtClean="0">
              <a:solidFill>
                <a:srgbClr val="FFFF00"/>
              </a:solidFill>
              <a:effectLst>
                <a:outerShdw blurRad="38100" dist="38100" dir="2700000" algn="tl">
                  <a:srgbClr val="000000"/>
                </a:outerShdw>
              </a:effectLst>
              <a:latin typeface="Arial" charset="0"/>
              <a:sym typeface="Wingdings" pitchFamily="2" charset="2"/>
            </a:rPr>
            <a:t>     </a:t>
          </a:r>
          <a:r>
            <a:rPr kumimoji="0" lang="zh-TW" altLang="en-US" sz="4000" b="1" kern="1200" dirty="0" smtClean="0">
              <a:solidFill>
                <a:srgbClr val="FFFF00"/>
              </a:solidFill>
              <a:effectLst/>
              <a:latin typeface="標楷體" pitchFamily="65" charset="-120"/>
              <a:ea typeface="標楷體" pitchFamily="65" charset="-120"/>
              <a:sym typeface="Wingdings" pitchFamily="2" charset="2"/>
            </a:rPr>
            <a:t>師生共作小組共作</a:t>
          </a:r>
          <a:endParaRPr lang="zh-TW" altLang="en-US" sz="4000" kern="1200" dirty="0">
            <a:solidFill>
              <a:srgbClr val="FFFF00"/>
            </a:solidFill>
            <a:effectLst/>
            <a:latin typeface="標楷體" pitchFamily="65" charset="-120"/>
            <a:ea typeface="標楷體" pitchFamily="65" charset="-120"/>
          </a:endParaRPr>
        </a:p>
      </dsp:txBody>
      <dsp:txXfrm>
        <a:off x="655885" y="1578864"/>
        <a:ext cx="5442497" cy="1242838"/>
      </dsp:txXfrm>
    </dsp:sp>
    <dsp:sp modelId="{6D24ED01-3694-4ECE-818D-8CA1CC37E36E}">
      <dsp:nvSpPr>
        <dsp:cNvPr id="0" name=""/>
        <dsp:cNvSpPr/>
      </dsp:nvSpPr>
      <dsp:spPr>
        <a:xfrm>
          <a:off x="1114403" y="3080396"/>
          <a:ext cx="6995160" cy="132017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zh-TW" altLang="en-US" sz="3100" b="1" kern="1200" dirty="0" smtClean="0">
              <a:solidFill>
                <a:srgbClr val="FFFF00"/>
              </a:solidFill>
              <a:effectLst>
                <a:outerShdw blurRad="38100" dist="38100" dir="2700000" algn="tl">
                  <a:srgbClr val="000000"/>
                </a:outerShdw>
              </a:effectLst>
              <a:latin typeface="Arial" charset="0"/>
            </a:rPr>
            <a:t> </a:t>
          </a:r>
          <a:r>
            <a:rPr lang="zh-TW" altLang="en-US" sz="3600" b="1" kern="1200" dirty="0" smtClean="0">
              <a:solidFill>
                <a:srgbClr val="FFFF00"/>
              </a:solidFill>
              <a:effectLst/>
              <a:latin typeface="標楷體" pitchFamily="65" charset="-120"/>
              <a:ea typeface="標楷體" pitchFamily="65" charset="-120"/>
            </a:rPr>
            <a:t>小組共作</a:t>
          </a:r>
          <a:r>
            <a:rPr kumimoji="0" lang="zh-TW" altLang="en-US" sz="3600" b="1" kern="1200" dirty="0" smtClean="0">
              <a:solidFill>
                <a:srgbClr val="FFFF00"/>
              </a:solidFill>
              <a:effectLst/>
              <a:latin typeface="標楷體" pitchFamily="65" charset="-120"/>
              <a:ea typeface="標楷體" pitchFamily="65" charset="-120"/>
              <a:sym typeface="Wingdings" pitchFamily="2" charset="2"/>
            </a:rPr>
            <a:t>學生獨立完成</a:t>
          </a:r>
          <a:endParaRPr lang="zh-TW" altLang="en-US" sz="3600" kern="1200" dirty="0">
            <a:solidFill>
              <a:srgbClr val="FFFF00"/>
            </a:solidFill>
            <a:effectLst/>
            <a:latin typeface="標楷體" pitchFamily="65" charset="-120"/>
            <a:ea typeface="標楷體" pitchFamily="65" charset="-120"/>
          </a:endParaRPr>
        </a:p>
      </dsp:txBody>
      <dsp:txXfrm>
        <a:off x="1153069" y="3119062"/>
        <a:ext cx="5442497" cy="1242838"/>
      </dsp:txXfrm>
    </dsp:sp>
    <dsp:sp modelId="{64D0049C-6DC3-486F-8056-705CBC665B78}">
      <dsp:nvSpPr>
        <dsp:cNvPr id="0" name=""/>
        <dsp:cNvSpPr/>
      </dsp:nvSpPr>
      <dsp:spPr>
        <a:xfrm>
          <a:off x="6137049" y="1001128"/>
          <a:ext cx="858110" cy="858110"/>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6330124" y="1001128"/>
        <a:ext cx="471960" cy="645728"/>
      </dsp:txXfrm>
    </dsp:sp>
    <dsp:sp modelId="{10DB82A8-1AEE-4A08-B6F0-D9F67744332D}">
      <dsp:nvSpPr>
        <dsp:cNvPr id="0" name=""/>
        <dsp:cNvSpPr/>
      </dsp:nvSpPr>
      <dsp:spPr>
        <a:xfrm>
          <a:off x="6754269" y="2532526"/>
          <a:ext cx="858110" cy="858110"/>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6947344" y="2532526"/>
        <a:ext cx="471960" cy="645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3234-AF5B-471B-91D1-2A551C7E3B40}">
      <dsp:nvSpPr>
        <dsp:cNvPr id="0" name=""/>
        <dsp:cNvSpPr/>
      </dsp:nvSpPr>
      <dsp:spPr>
        <a:xfrm>
          <a:off x="290912" y="0"/>
          <a:ext cx="881377" cy="489654"/>
        </a:xfrm>
        <a:prstGeom prst="roundRect">
          <a:avLst>
            <a:gd name="adj" fmla="val 10000"/>
          </a:avLst>
        </a:prstGeom>
        <a:solidFill>
          <a:schemeClr val="bg1">
            <a:alpha val="90000"/>
          </a:schemeClr>
        </a:solidFill>
        <a:ln w="9525" cap="flat" cmpd="sng" algn="ctr">
          <a:solidFill>
            <a:srgbClr val="00B05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生字詞</a:t>
          </a:r>
          <a:endParaRPr lang="zh-TW" altLang="en-US" sz="1800" b="1" kern="1200" dirty="0">
            <a:solidFill>
              <a:schemeClr val="tx1"/>
            </a:solidFill>
            <a:effectLst/>
            <a:latin typeface="微軟正黑體" pitchFamily="34" charset="-120"/>
            <a:ea typeface="微軟正黑體" pitchFamily="34" charset="-120"/>
          </a:endParaRPr>
        </a:p>
      </dsp:txBody>
      <dsp:txXfrm>
        <a:off x="305253" y="14341"/>
        <a:ext cx="852695" cy="460972"/>
      </dsp:txXfrm>
    </dsp:sp>
    <dsp:sp modelId="{A74FDD0A-E7F9-4850-BD6D-53FD11B5713C}">
      <dsp:nvSpPr>
        <dsp:cNvPr id="0" name=""/>
        <dsp:cNvSpPr/>
      </dsp:nvSpPr>
      <dsp:spPr>
        <a:xfrm>
          <a:off x="1564013" y="0"/>
          <a:ext cx="881377" cy="489654"/>
        </a:xfrm>
        <a:prstGeom prst="roundRect">
          <a:avLst>
            <a:gd name="adj" fmla="val 10000"/>
          </a:avLst>
        </a:prstGeom>
        <a:solidFill>
          <a:schemeClr val="bg1">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理解</a:t>
          </a:r>
          <a:endParaRPr lang="zh-TW" altLang="en-US" sz="1800" b="1" kern="1200" dirty="0">
            <a:solidFill>
              <a:schemeClr val="tx1"/>
            </a:solidFill>
            <a:effectLst/>
            <a:latin typeface="微軟正黑體" pitchFamily="34" charset="-120"/>
            <a:ea typeface="微軟正黑體" pitchFamily="34" charset="-120"/>
          </a:endParaRPr>
        </a:p>
      </dsp:txBody>
      <dsp:txXfrm>
        <a:off x="1578354" y="14341"/>
        <a:ext cx="852695" cy="460972"/>
      </dsp:txXfrm>
    </dsp:sp>
    <dsp:sp modelId="{770C82E5-8ABA-44E5-ABED-2F4C7442585A}">
      <dsp:nvSpPr>
        <dsp:cNvPr id="0" name=""/>
        <dsp:cNvSpPr/>
      </dsp:nvSpPr>
      <dsp:spPr>
        <a:xfrm rot="1109602">
          <a:off x="1089765" y="2056062"/>
          <a:ext cx="367240" cy="367240"/>
        </a:xfrm>
        <a:prstGeom prst="triangle">
          <a:avLst/>
        </a:prstGeom>
        <a:solidFill>
          <a:srgbClr val="FF0000">
            <a:alpha val="90000"/>
          </a:srgb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B1E9C1-3FED-4E8F-9C33-CE4BAD271C38}">
      <dsp:nvSpPr>
        <dsp:cNvPr id="0" name=""/>
        <dsp:cNvSpPr/>
      </dsp:nvSpPr>
      <dsp:spPr>
        <a:xfrm rot="11813281">
          <a:off x="266093" y="1923664"/>
          <a:ext cx="2204117" cy="154126"/>
        </a:xfrm>
        <a:prstGeom prst="rect">
          <a:avLst/>
        </a:prstGeom>
        <a:solidFill>
          <a:srgbClr val="009900">
            <a:alpha val="90000"/>
          </a:srgb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695F80-3835-4BB1-AD72-1DE35F678565}">
      <dsp:nvSpPr>
        <dsp:cNvPr id="0" name=""/>
        <dsp:cNvSpPr/>
      </dsp:nvSpPr>
      <dsp:spPr>
        <a:xfrm rot="1095688">
          <a:off x="1450225" y="1750625"/>
          <a:ext cx="874678" cy="302065"/>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464971" y="1765371"/>
        <a:ext cx="845186" cy="272573"/>
      </dsp:txXfrm>
    </dsp:sp>
    <dsp:sp modelId="{FB9EF548-3048-4B1B-B7DC-D7815835A803}">
      <dsp:nvSpPr>
        <dsp:cNvPr id="0" name=""/>
        <dsp:cNvSpPr/>
      </dsp:nvSpPr>
      <dsp:spPr>
        <a:xfrm rot="1095688">
          <a:off x="1552703" y="1432113"/>
          <a:ext cx="874678" cy="302065"/>
        </a:xfrm>
        <a:prstGeom prst="round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567449" y="1446859"/>
        <a:ext cx="845186" cy="272573"/>
      </dsp:txXfrm>
    </dsp:sp>
    <dsp:sp modelId="{51F0F448-3271-4C72-A332-CDAD18617151}">
      <dsp:nvSpPr>
        <dsp:cNvPr id="0" name=""/>
        <dsp:cNvSpPr/>
      </dsp:nvSpPr>
      <dsp:spPr>
        <a:xfrm rot="1095688">
          <a:off x="1651016" y="1114010"/>
          <a:ext cx="874678" cy="30206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665762" y="1128756"/>
        <a:ext cx="845186" cy="272573"/>
      </dsp:txXfrm>
    </dsp:sp>
    <dsp:sp modelId="{3FAAC036-FBE1-4A36-86AE-559D07D2EBE9}">
      <dsp:nvSpPr>
        <dsp:cNvPr id="0" name=""/>
        <dsp:cNvSpPr/>
      </dsp:nvSpPr>
      <dsp:spPr>
        <a:xfrm rot="1095688">
          <a:off x="1764316" y="798078"/>
          <a:ext cx="874678" cy="302065"/>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zh-TW" altLang="en-US" sz="1200" kern="1200" dirty="0"/>
        </a:p>
      </dsp:txBody>
      <dsp:txXfrm>
        <a:off x="1779062" y="812824"/>
        <a:ext cx="845186" cy="272573"/>
      </dsp:txXfrm>
    </dsp:sp>
    <dsp:sp modelId="{BBFABB89-13F8-49F5-ABA8-9CCB480CF890}">
      <dsp:nvSpPr>
        <dsp:cNvPr id="0" name=""/>
        <dsp:cNvSpPr/>
      </dsp:nvSpPr>
      <dsp:spPr>
        <a:xfrm rot="1096765">
          <a:off x="301399" y="1378073"/>
          <a:ext cx="874678" cy="302065"/>
        </a:xfrm>
        <a:prstGeom prst="roundRect">
          <a:avLst/>
        </a:prstGeom>
        <a:solidFill>
          <a:srgbClr val="A73E3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316145" y="1392819"/>
        <a:ext cx="845186" cy="272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3234-AF5B-471B-91D1-2A551C7E3B40}">
      <dsp:nvSpPr>
        <dsp:cNvPr id="0" name=""/>
        <dsp:cNvSpPr/>
      </dsp:nvSpPr>
      <dsp:spPr>
        <a:xfrm>
          <a:off x="179878" y="0"/>
          <a:ext cx="881377" cy="489654"/>
        </a:xfrm>
        <a:prstGeom prst="roundRect">
          <a:avLst>
            <a:gd name="adj" fmla="val 10000"/>
          </a:avLst>
        </a:prstGeom>
        <a:solidFill>
          <a:schemeClr val="bg1">
            <a:alpha val="90000"/>
          </a:schemeClr>
        </a:solidFill>
        <a:ln w="9525" cap="flat" cmpd="sng" algn="ctr">
          <a:solidFill>
            <a:srgbClr val="00B05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生字詞</a:t>
          </a:r>
          <a:endParaRPr lang="zh-TW" altLang="en-US" sz="1800" b="1" kern="1200" dirty="0">
            <a:solidFill>
              <a:schemeClr val="tx1"/>
            </a:solidFill>
            <a:effectLst/>
            <a:latin typeface="微軟正黑體" pitchFamily="34" charset="-120"/>
            <a:ea typeface="微軟正黑體" pitchFamily="34" charset="-120"/>
          </a:endParaRPr>
        </a:p>
      </dsp:txBody>
      <dsp:txXfrm>
        <a:off x="194219" y="14341"/>
        <a:ext cx="852695" cy="460972"/>
      </dsp:txXfrm>
    </dsp:sp>
    <dsp:sp modelId="{A74FDD0A-E7F9-4850-BD6D-53FD11B5713C}">
      <dsp:nvSpPr>
        <dsp:cNvPr id="0" name=""/>
        <dsp:cNvSpPr/>
      </dsp:nvSpPr>
      <dsp:spPr>
        <a:xfrm>
          <a:off x="1455861" y="0"/>
          <a:ext cx="881377" cy="489654"/>
        </a:xfrm>
        <a:prstGeom prst="roundRect">
          <a:avLst>
            <a:gd name="adj" fmla="val 10000"/>
          </a:avLst>
        </a:prstGeom>
        <a:solidFill>
          <a:schemeClr val="bg1">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理解</a:t>
          </a:r>
          <a:endParaRPr lang="zh-TW" altLang="en-US" sz="1800" b="1" kern="1200" dirty="0">
            <a:solidFill>
              <a:schemeClr val="tx1"/>
            </a:solidFill>
            <a:effectLst/>
            <a:latin typeface="微軟正黑體" pitchFamily="34" charset="-120"/>
            <a:ea typeface="微軟正黑體" pitchFamily="34" charset="-120"/>
          </a:endParaRPr>
        </a:p>
      </dsp:txBody>
      <dsp:txXfrm>
        <a:off x="1470202" y="14341"/>
        <a:ext cx="852695" cy="460972"/>
      </dsp:txXfrm>
    </dsp:sp>
    <dsp:sp modelId="{770C82E5-8ABA-44E5-ABED-2F4C7442585A}">
      <dsp:nvSpPr>
        <dsp:cNvPr id="0" name=""/>
        <dsp:cNvSpPr/>
      </dsp:nvSpPr>
      <dsp:spPr>
        <a:xfrm>
          <a:off x="1080121" y="2081031"/>
          <a:ext cx="367240" cy="367240"/>
        </a:xfrm>
        <a:prstGeom prst="triangle">
          <a:avLst/>
        </a:prstGeom>
        <a:solidFill>
          <a:srgbClr val="FF0000">
            <a:alpha val="90000"/>
          </a:srgb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E89AA9A-3B04-4158-A846-D7512C9F0B4C}">
      <dsp:nvSpPr>
        <dsp:cNvPr id="0" name=""/>
        <dsp:cNvSpPr/>
      </dsp:nvSpPr>
      <dsp:spPr>
        <a:xfrm rot="785672">
          <a:off x="157941" y="1923664"/>
          <a:ext cx="2204117" cy="154126"/>
        </a:xfrm>
        <a:prstGeom prst="rect">
          <a:avLst/>
        </a:prstGeom>
        <a:solidFill>
          <a:srgbClr val="009900">
            <a:alpha val="90000"/>
          </a:srgb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A0EB7E8-708D-4520-8B59-56508E202802}">
      <dsp:nvSpPr>
        <dsp:cNvPr id="0" name=""/>
        <dsp:cNvSpPr/>
      </dsp:nvSpPr>
      <dsp:spPr>
        <a:xfrm rot="790006">
          <a:off x="282980" y="1474421"/>
          <a:ext cx="887044" cy="30071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297660" y="1489101"/>
        <a:ext cx="857684" cy="271353"/>
      </dsp:txXfrm>
    </dsp:sp>
    <dsp:sp modelId="{32D36930-3C5A-473B-B598-DC60E8B14EDF}">
      <dsp:nvSpPr>
        <dsp:cNvPr id="0" name=""/>
        <dsp:cNvSpPr/>
      </dsp:nvSpPr>
      <dsp:spPr>
        <a:xfrm rot="850745">
          <a:off x="364250" y="1177095"/>
          <a:ext cx="887985" cy="287265"/>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zh-TW" altLang="en-US" sz="1200" kern="1200" dirty="0"/>
        </a:p>
      </dsp:txBody>
      <dsp:txXfrm>
        <a:off x="378273" y="1191118"/>
        <a:ext cx="859939" cy="259219"/>
      </dsp:txXfrm>
    </dsp:sp>
    <dsp:sp modelId="{315E11FF-B84F-440B-B461-8289FFD30FB8}">
      <dsp:nvSpPr>
        <dsp:cNvPr id="0" name=""/>
        <dsp:cNvSpPr/>
      </dsp:nvSpPr>
      <dsp:spPr>
        <a:xfrm rot="815998">
          <a:off x="1612542" y="1194191"/>
          <a:ext cx="887346" cy="2964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zh-TW" altLang="en-US" sz="1200" kern="1200" dirty="0"/>
        </a:p>
      </dsp:txBody>
      <dsp:txXfrm>
        <a:off x="1627011" y="1208660"/>
        <a:ext cx="858408" cy="267462"/>
      </dsp:txXfrm>
    </dsp:sp>
    <dsp:sp modelId="{B0F71A33-95F5-4045-A231-66292A59EAE6}">
      <dsp:nvSpPr>
        <dsp:cNvPr id="0" name=""/>
        <dsp:cNvSpPr/>
      </dsp:nvSpPr>
      <dsp:spPr>
        <a:xfrm rot="815998">
          <a:off x="1525816" y="1504389"/>
          <a:ext cx="889231" cy="26944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538969" y="1517542"/>
        <a:ext cx="862925" cy="243135"/>
      </dsp:txXfrm>
    </dsp:sp>
    <dsp:sp modelId="{74FD8E4F-9143-47CE-BE2C-C4B3EDCA9D83}">
      <dsp:nvSpPr>
        <dsp:cNvPr id="0" name=""/>
        <dsp:cNvSpPr/>
      </dsp:nvSpPr>
      <dsp:spPr>
        <a:xfrm rot="815998">
          <a:off x="1460646" y="1782630"/>
          <a:ext cx="890983" cy="244382"/>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472576" y="1794560"/>
        <a:ext cx="867123" cy="2205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3234-AF5B-471B-91D1-2A551C7E3B40}">
      <dsp:nvSpPr>
        <dsp:cNvPr id="0" name=""/>
        <dsp:cNvSpPr/>
      </dsp:nvSpPr>
      <dsp:spPr>
        <a:xfrm>
          <a:off x="143745" y="0"/>
          <a:ext cx="881377" cy="489654"/>
        </a:xfrm>
        <a:prstGeom prst="roundRect">
          <a:avLst>
            <a:gd name="adj" fmla="val 10000"/>
          </a:avLst>
        </a:prstGeom>
        <a:solidFill>
          <a:schemeClr val="bg1">
            <a:alpha val="90000"/>
          </a:schemeClr>
        </a:solidFill>
        <a:ln w="9525" cap="flat" cmpd="sng" algn="ctr">
          <a:solidFill>
            <a:srgbClr val="00B05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生字詞</a:t>
          </a:r>
          <a:endParaRPr lang="zh-TW" altLang="en-US" sz="1800" b="1" kern="1200" dirty="0">
            <a:solidFill>
              <a:schemeClr val="tx1"/>
            </a:solidFill>
            <a:effectLst/>
            <a:latin typeface="微軟正黑體" pitchFamily="34" charset="-120"/>
            <a:ea typeface="微軟正黑體" pitchFamily="34" charset="-120"/>
          </a:endParaRPr>
        </a:p>
      </dsp:txBody>
      <dsp:txXfrm>
        <a:off x="158086" y="14341"/>
        <a:ext cx="852695" cy="460972"/>
      </dsp:txXfrm>
    </dsp:sp>
    <dsp:sp modelId="{A74FDD0A-E7F9-4850-BD6D-53FD11B5713C}">
      <dsp:nvSpPr>
        <dsp:cNvPr id="0" name=""/>
        <dsp:cNvSpPr/>
      </dsp:nvSpPr>
      <dsp:spPr>
        <a:xfrm>
          <a:off x="1367886" y="0"/>
          <a:ext cx="881377" cy="489654"/>
        </a:xfrm>
        <a:prstGeom prst="roundRect">
          <a:avLst>
            <a:gd name="adj" fmla="val 10000"/>
          </a:avLst>
        </a:prstGeom>
        <a:solidFill>
          <a:schemeClr val="bg1">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理解</a:t>
          </a:r>
          <a:endParaRPr lang="zh-TW" altLang="en-US" sz="1800" b="1" kern="1200" dirty="0">
            <a:solidFill>
              <a:schemeClr val="tx1"/>
            </a:solidFill>
            <a:effectLst/>
            <a:latin typeface="微軟正黑體" pitchFamily="34" charset="-120"/>
            <a:ea typeface="微軟正黑體" pitchFamily="34" charset="-120"/>
          </a:endParaRPr>
        </a:p>
      </dsp:txBody>
      <dsp:txXfrm>
        <a:off x="1382227" y="14341"/>
        <a:ext cx="852695" cy="460972"/>
      </dsp:txXfrm>
    </dsp:sp>
    <dsp:sp modelId="{770C82E5-8ABA-44E5-ABED-2F4C7442585A}">
      <dsp:nvSpPr>
        <dsp:cNvPr id="0" name=""/>
        <dsp:cNvSpPr/>
      </dsp:nvSpPr>
      <dsp:spPr>
        <a:xfrm>
          <a:off x="1259860" y="2050686"/>
          <a:ext cx="367240" cy="367240"/>
        </a:xfrm>
        <a:prstGeom prst="triangle">
          <a:avLst/>
        </a:prstGeom>
        <a:solidFill>
          <a:srgbClr val="FF0000">
            <a:alpha val="90000"/>
          </a:srgb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C7D03CA-1F4D-464F-AD60-8619BF8A6A31}">
      <dsp:nvSpPr>
        <dsp:cNvPr id="0" name=""/>
        <dsp:cNvSpPr/>
      </dsp:nvSpPr>
      <dsp:spPr>
        <a:xfrm rot="20525782">
          <a:off x="293975" y="1919276"/>
          <a:ext cx="2204117" cy="154126"/>
        </a:xfrm>
        <a:prstGeom prst="rect">
          <a:avLst/>
        </a:prstGeom>
        <a:solidFill>
          <a:srgbClr val="009900">
            <a:alpha val="90000"/>
          </a:srgb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772BAC-3CAC-4623-B290-DAE99877DB09}">
      <dsp:nvSpPr>
        <dsp:cNvPr id="0" name=""/>
        <dsp:cNvSpPr/>
      </dsp:nvSpPr>
      <dsp:spPr>
        <a:xfrm rot="20486035">
          <a:off x="329810" y="1753912"/>
          <a:ext cx="874678" cy="30206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344556" y="1768658"/>
        <a:ext cx="845186" cy="272573"/>
      </dsp:txXfrm>
    </dsp:sp>
    <dsp:sp modelId="{78736242-1EA3-4E8B-91FA-40BD2C20A3B8}">
      <dsp:nvSpPr>
        <dsp:cNvPr id="0" name=""/>
        <dsp:cNvSpPr/>
      </dsp:nvSpPr>
      <dsp:spPr>
        <a:xfrm rot="20525782">
          <a:off x="229146" y="1439353"/>
          <a:ext cx="874678" cy="302065"/>
        </a:xfrm>
        <a:prstGeom prst="round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zh-TW" altLang="en-US" sz="1200" kern="1200" dirty="0"/>
        </a:p>
      </dsp:txBody>
      <dsp:txXfrm>
        <a:off x="243892" y="1454099"/>
        <a:ext cx="845186" cy="272573"/>
      </dsp:txXfrm>
    </dsp:sp>
    <dsp:sp modelId="{52B067D2-3830-4777-B770-203E7F7E2ADC}">
      <dsp:nvSpPr>
        <dsp:cNvPr id="0" name=""/>
        <dsp:cNvSpPr/>
      </dsp:nvSpPr>
      <dsp:spPr>
        <a:xfrm rot="20525782">
          <a:off x="132548" y="1125033"/>
          <a:ext cx="874678" cy="30206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zh-TW" altLang="en-US" sz="1200" kern="1200" dirty="0"/>
        </a:p>
      </dsp:txBody>
      <dsp:txXfrm>
        <a:off x="147294" y="1139779"/>
        <a:ext cx="845186" cy="272573"/>
      </dsp:txXfrm>
    </dsp:sp>
    <dsp:sp modelId="{64067CD1-8498-45FE-A80D-D839D6EE9A84}">
      <dsp:nvSpPr>
        <dsp:cNvPr id="0" name=""/>
        <dsp:cNvSpPr/>
      </dsp:nvSpPr>
      <dsp:spPr>
        <a:xfrm rot="20525782">
          <a:off x="39912" y="805619"/>
          <a:ext cx="874678" cy="302065"/>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zh-TW" altLang="en-US" sz="1200" kern="1200" dirty="0"/>
        </a:p>
      </dsp:txBody>
      <dsp:txXfrm>
        <a:off x="54658" y="820365"/>
        <a:ext cx="845186" cy="272573"/>
      </dsp:txXfrm>
    </dsp:sp>
    <dsp:sp modelId="{FE2D3708-E116-4A64-B819-FFE635DBF64B}">
      <dsp:nvSpPr>
        <dsp:cNvPr id="0" name=""/>
        <dsp:cNvSpPr/>
      </dsp:nvSpPr>
      <dsp:spPr>
        <a:xfrm rot="20525782">
          <a:off x="1501280" y="1371837"/>
          <a:ext cx="874678" cy="30206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516026" y="1386583"/>
        <a:ext cx="845186" cy="2725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3234-AF5B-471B-91D1-2A551C7E3B40}">
      <dsp:nvSpPr>
        <dsp:cNvPr id="0" name=""/>
        <dsp:cNvSpPr/>
      </dsp:nvSpPr>
      <dsp:spPr>
        <a:xfrm>
          <a:off x="207793" y="31444"/>
          <a:ext cx="1246760" cy="692644"/>
        </a:xfrm>
        <a:prstGeom prst="roundRect">
          <a:avLst>
            <a:gd name="adj" fmla="val 10000"/>
          </a:avLst>
        </a:prstGeom>
        <a:solidFill>
          <a:schemeClr val="bg1">
            <a:alpha val="90000"/>
          </a:schemeClr>
        </a:solidFill>
        <a:ln w="9525" cap="flat" cmpd="sng" algn="ctr">
          <a:solidFill>
            <a:srgbClr val="00B05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理解監控＋字詞</a:t>
          </a:r>
          <a:endParaRPr lang="zh-TW" altLang="en-US" sz="1800" b="1" kern="1200" dirty="0">
            <a:solidFill>
              <a:schemeClr val="tx1"/>
            </a:solidFill>
            <a:effectLst/>
            <a:latin typeface="微軟正黑體" pitchFamily="34" charset="-120"/>
            <a:ea typeface="微軟正黑體" pitchFamily="34" charset="-120"/>
          </a:endParaRPr>
        </a:p>
      </dsp:txBody>
      <dsp:txXfrm>
        <a:off x="228080" y="51731"/>
        <a:ext cx="1206186" cy="652070"/>
      </dsp:txXfrm>
    </dsp:sp>
    <dsp:sp modelId="{A74FDD0A-E7F9-4850-BD6D-53FD11B5713C}">
      <dsp:nvSpPr>
        <dsp:cNvPr id="0" name=""/>
        <dsp:cNvSpPr/>
      </dsp:nvSpPr>
      <dsp:spPr>
        <a:xfrm>
          <a:off x="2008669" y="31444"/>
          <a:ext cx="1246760" cy="692644"/>
        </a:xfrm>
        <a:prstGeom prst="roundRect">
          <a:avLst>
            <a:gd name="adj" fmla="val 10000"/>
          </a:avLst>
        </a:prstGeom>
        <a:solidFill>
          <a:schemeClr val="bg1">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理解</a:t>
          </a:r>
          <a:endParaRPr lang="zh-TW" altLang="en-US" sz="1800" b="1" kern="1200" dirty="0">
            <a:solidFill>
              <a:schemeClr val="tx1"/>
            </a:solidFill>
            <a:effectLst/>
            <a:latin typeface="微軟正黑體" pitchFamily="34" charset="-120"/>
            <a:ea typeface="微軟正黑體" pitchFamily="34" charset="-120"/>
          </a:endParaRPr>
        </a:p>
      </dsp:txBody>
      <dsp:txXfrm>
        <a:off x="2028956" y="51731"/>
        <a:ext cx="1206186" cy="652070"/>
      </dsp:txXfrm>
    </dsp:sp>
    <dsp:sp modelId="{770C82E5-8ABA-44E5-ABED-2F4C7442585A}">
      <dsp:nvSpPr>
        <dsp:cNvPr id="0" name=""/>
        <dsp:cNvSpPr/>
      </dsp:nvSpPr>
      <dsp:spPr>
        <a:xfrm rot="1109602">
          <a:off x="1337817" y="2939864"/>
          <a:ext cx="519483" cy="519483"/>
        </a:xfrm>
        <a:prstGeom prst="triangle">
          <a:avLst/>
        </a:prstGeom>
        <a:solidFill>
          <a:srgbClr val="FF0000">
            <a:alpha val="90000"/>
          </a:srgb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B1E9C1-3FED-4E8F-9C33-CE4BAD271C38}">
      <dsp:nvSpPr>
        <dsp:cNvPr id="0" name=""/>
        <dsp:cNvSpPr/>
      </dsp:nvSpPr>
      <dsp:spPr>
        <a:xfrm rot="11813281">
          <a:off x="172685" y="2752579"/>
          <a:ext cx="3117853" cy="218021"/>
        </a:xfrm>
        <a:prstGeom prst="rect">
          <a:avLst/>
        </a:prstGeom>
        <a:solidFill>
          <a:srgbClr val="009900">
            <a:alpha val="90000"/>
          </a:srgb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695F80-3835-4BB1-AD72-1DE35F678565}">
      <dsp:nvSpPr>
        <dsp:cNvPr id="0" name=""/>
        <dsp:cNvSpPr/>
      </dsp:nvSpPr>
      <dsp:spPr>
        <a:xfrm rot="1095688">
          <a:off x="1850191" y="2472313"/>
          <a:ext cx="1232320" cy="498274"/>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ts val="2400"/>
            </a:lnSpc>
            <a:spcBef>
              <a:spcPct val="0"/>
            </a:spcBef>
            <a:spcAft>
              <a:spcPts val="0"/>
            </a:spcAft>
          </a:pPr>
          <a:r>
            <a:rPr lang="en-US" altLang="zh-TW" sz="1600" b="1" kern="1200" dirty="0" smtClean="0">
              <a:latin typeface="微軟正黑體" pitchFamily="34" charset="-120"/>
              <a:ea typeface="微軟正黑體" pitchFamily="34" charset="-120"/>
            </a:rPr>
            <a:t> </a:t>
          </a:r>
          <a:r>
            <a:rPr lang="zh-TW" altLang="en-US" sz="1600" b="1" kern="1200" dirty="0" smtClean="0">
              <a:latin typeface="微軟正黑體" pitchFamily="34" charset="-120"/>
              <a:ea typeface="微軟正黑體" pitchFamily="34" charset="-120"/>
            </a:rPr>
            <a:t>課文結構與修辭</a:t>
          </a:r>
          <a:endParaRPr lang="zh-TW" altLang="en-US" sz="1600" b="1" kern="1200" dirty="0">
            <a:latin typeface="微軟正黑體" pitchFamily="34" charset="-120"/>
            <a:ea typeface="微軟正黑體" pitchFamily="34" charset="-120"/>
          </a:endParaRPr>
        </a:p>
      </dsp:txBody>
      <dsp:txXfrm>
        <a:off x="1874515" y="2496637"/>
        <a:ext cx="1183672" cy="449626"/>
      </dsp:txXfrm>
    </dsp:sp>
    <dsp:sp modelId="{FB9EF548-3048-4B1B-B7DC-D7815835A803}">
      <dsp:nvSpPr>
        <dsp:cNvPr id="0" name=""/>
        <dsp:cNvSpPr/>
      </dsp:nvSpPr>
      <dsp:spPr>
        <a:xfrm rot="1095688">
          <a:off x="2036053" y="2040481"/>
          <a:ext cx="1237284" cy="427289"/>
        </a:xfrm>
        <a:prstGeom prst="round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ts val="2400"/>
            </a:lnSpc>
            <a:spcBef>
              <a:spcPct val="0"/>
            </a:spcBef>
            <a:spcAft>
              <a:spcPts val="0"/>
            </a:spcAft>
          </a:pPr>
          <a:r>
            <a:rPr lang="en-US" altLang="zh-TW" sz="1600" b="1" kern="1200" dirty="0" smtClean="0">
              <a:solidFill>
                <a:srgbClr val="000000"/>
              </a:solidFill>
              <a:latin typeface="微軟正黑體" pitchFamily="34" charset="-120"/>
              <a:ea typeface="微軟正黑體" pitchFamily="34" charset="-120"/>
            </a:rPr>
            <a:t> </a:t>
          </a:r>
          <a:r>
            <a:rPr lang="zh-TW" altLang="en-US" sz="1600" b="1" kern="1200" dirty="0" smtClean="0">
              <a:solidFill>
                <a:srgbClr val="000000"/>
              </a:solidFill>
              <a:latin typeface="微軟正黑體" pitchFamily="34" charset="-120"/>
              <a:ea typeface="微軟正黑體" pitchFamily="34" charset="-120"/>
            </a:rPr>
            <a:t>有層次的</a:t>
          </a:r>
          <a:endParaRPr lang="en-US" altLang="zh-TW" sz="1600" b="1" kern="1200" dirty="0" smtClean="0">
            <a:solidFill>
              <a:srgbClr val="000000"/>
            </a:solidFill>
            <a:latin typeface="微軟正黑體" pitchFamily="34" charset="-120"/>
            <a:ea typeface="微軟正黑體" pitchFamily="34" charset="-120"/>
          </a:endParaRPr>
        </a:p>
        <a:p>
          <a:pPr lvl="0" algn="ctr" defTabSz="711200">
            <a:lnSpc>
              <a:spcPts val="2400"/>
            </a:lnSpc>
            <a:spcBef>
              <a:spcPct val="0"/>
            </a:spcBef>
            <a:spcAft>
              <a:spcPts val="0"/>
            </a:spcAft>
          </a:pPr>
          <a:r>
            <a:rPr lang="zh-TW" altLang="en-US" sz="1600" b="1" kern="1200" dirty="0" smtClean="0">
              <a:solidFill>
                <a:srgbClr val="000000"/>
              </a:solidFill>
              <a:latin typeface="微軟正黑體" pitchFamily="34" charset="-120"/>
              <a:ea typeface="微軟正黑體" pitchFamily="34" charset="-120"/>
            </a:rPr>
            <a:t>提問</a:t>
          </a:r>
          <a:endParaRPr lang="zh-TW" altLang="en-US" sz="1600" b="1" kern="1200" dirty="0">
            <a:solidFill>
              <a:srgbClr val="000000"/>
            </a:solidFill>
            <a:latin typeface="微軟正黑體" pitchFamily="34" charset="-120"/>
            <a:ea typeface="微軟正黑體" pitchFamily="34" charset="-120"/>
          </a:endParaRPr>
        </a:p>
      </dsp:txBody>
      <dsp:txXfrm>
        <a:off x="2056912" y="2061340"/>
        <a:ext cx="1195566" cy="385571"/>
      </dsp:txXfrm>
    </dsp:sp>
    <dsp:sp modelId="{51F0F448-3271-4C72-A332-CDAD18617151}">
      <dsp:nvSpPr>
        <dsp:cNvPr id="0" name=""/>
        <dsp:cNvSpPr/>
      </dsp:nvSpPr>
      <dsp:spPr>
        <a:xfrm rot="1095688">
          <a:off x="2178928" y="1611854"/>
          <a:ext cx="1237284" cy="42728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r>
            <a:rPr lang="zh-TW" altLang="en-US" sz="2000" b="1" kern="1200" dirty="0" smtClean="0">
              <a:latin typeface="微軟正黑體" pitchFamily="34" charset="-120"/>
              <a:ea typeface="微軟正黑體" pitchFamily="34" charset="-120"/>
            </a:rPr>
            <a:t>推論</a:t>
          </a:r>
          <a:endParaRPr lang="zh-TW" altLang="en-US" sz="2000" b="1" kern="1200" dirty="0">
            <a:latin typeface="微軟正黑體" pitchFamily="34" charset="-120"/>
            <a:ea typeface="微軟正黑體" pitchFamily="34" charset="-120"/>
          </a:endParaRPr>
        </a:p>
      </dsp:txBody>
      <dsp:txXfrm>
        <a:off x="2199787" y="1632713"/>
        <a:ext cx="1195566" cy="385571"/>
      </dsp:txXfrm>
    </dsp:sp>
    <dsp:sp modelId="{3FAAC036-FBE1-4A36-86AE-559D07D2EBE9}">
      <dsp:nvSpPr>
        <dsp:cNvPr id="0" name=""/>
        <dsp:cNvSpPr/>
      </dsp:nvSpPr>
      <dsp:spPr>
        <a:xfrm rot="1095688">
          <a:off x="2295155" y="1254662"/>
          <a:ext cx="1237284" cy="427289"/>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rgbClr val="000000"/>
              </a:solidFill>
            </a:rPr>
            <a:t>摘要教學</a:t>
          </a:r>
          <a:endParaRPr lang="zh-TW" altLang="en-US" sz="1600" b="1" kern="1200" dirty="0">
            <a:solidFill>
              <a:srgbClr val="000000"/>
            </a:solidFill>
          </a:endParaRPr>
        </a:p>
      </dsp:txBody>
      <dsp:txXfrm>
        <a:off x="2316014" y="1275521"/>
        <a:ext cx="1195566" cy="385571"/>
      </dsp:txXfrm>
    </dsp:sp>
    <dsp:sp modelId="{BBFABB89-13F8-49F5-ABA8-9CCB480CF890}">
      <dsp:nvSpPr>
        <dsp:cNvPr id="0" name=""/>
        <dsp:cNvSpPr/>
      </dsp:nvSpPr>
      <dsp:spPr>
        <a:xfrm rot="1096765">
          <a:off x="222628" y="1980809"/>
          <a:ext cx="1237284" cy="427289"/>
        </a:xfrm>
        <a:prstGeom prst="roundRect">
          <a:avLst/>
        </a:prstGeom>
        <a:solidFill>
          <a:srgbClr val="A73E3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243487" y="2001668"/>
        <a:ext cx="1195566" cy="3855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3234-AF5B-471B-91D1-2A551C7E3B40}">
      <dsp:nvSpPr>
        <dsp:cNvPr id="0" name=""/>
        <dsp:cNvSpPr/>
      </dsp:nvSpPr>
      <dsp:spPr>
        <a:xfrm>
          <a:off x="0" y="-37257"/>
          <a:ext cx="906523" cy="573555"/>
        </a:xfrm>
        <a:prstGeom prst="roundRect">
          <a:avLst>
            <a:gd name="adj" fmla="val 10000"/>
          </a:avLst>
        </a:prstGeom>
        <a:solidFill>
          <a:schemeClr val="bg1">
            <a:alpha val="90000"/>
          </a:schemeClr>
        </a:solidFill>
        <a:ln w="9525" cap="flat" cmpd="sng" algn="ctr">
          <a:solidFill>
            <a:srgbClr val="00B05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ts val="2400"/>
            </a:lnSpc>
            <a:spcBef>
              <a:spcPct val="0"/>
            </a:spcBef>
            <a:spcAft>
              <a:spcPts val="0"/>
            </a:spcAft>
          </a:pPr>
          <a:r>
            <a:rPr lang="zh-TW" altLang="en-US" sz="1400" b="1" kern="1200" dirty="0" smtClean="0">
              <a:solidFill>
                <a:schemeClr val="tx1"/>
              </a:solidFill>
              <a:effectLst/>
              <a:latin typeface="微軟正黑體" pitchFamily="34" charset="-120"/>
              <a:ea typeface="微軟正黑體" pitchFamily="34" charset="-120"/>
            </a:rPr>
            <a:t>理解監控</a:t>
          </a:r>
          <a:endParaRPr lang="en-US" altLang="zh-TW" sz="1400" b="1" kern="1200" dirty="0" smtClean="0">
            <a:solidFill>
              <a:schemeClr val="tx1"/>
            </a:solidFill>
            <a:effectLst/>
            <a:latin typeface="微軟正黑體" pitchFamily="34" charset="-120"/>
            <a:ea typeface="微軟正黑體" pitchFamily="34" charset="-120"/>
          </a:endParaRPr>
        </a:p>
        <a:p>
          <a:pPr lvl="0" algn="ctr" defTabSz="622300">
            <a:lnSpc>
              <a:spcPts val="2400"/>
            </a:lnSpc>
            <a:spcBef>
              <a:spcPct val="0"/>
            </a:spcBef>
            <a:spcAft>
              <a:spcPts val="0"/>
            </a:spcAft>
          </a:pPr>
          <a:r>
            <a:rPr lang="zh-TW" altLang="en-US" sz="1400" b="1" kern="1200" dirty="0" smtClean="0">
              <a:solidFill>
                <a:schemeClr val="tx1"/>
              </a:solidFill>
              <a:effectLst/>
              <a:latin typeface="微軟正黑體" pitchFamily="34" charset="-120"/>
              <a:ea typeface="微軟正黑體" pitchFamily="34" charset="-120"/>
            </a:rPr>
            <a:t>＋字詞</a:t>
          </a:r>
          <a:endParaRPr lang="zh-TW" altLang="en-US" sz="1400" b="1" kern="1200" dirty="0">
            <a:solidFill>
              <a:schemeClr val="tx1"/>
            </a:solidFill>
            <a:effectLst/>
            <a:latin typeface="微軟正黑體" pitchFamily="34" charset="-120"/>
            <a:ea typeface="微軟正黑體" pitchFamily="34" charset="-120"/>
          </a:endParaRPr>
        </a:p>
      </dsp:txBody>
      <dsp:txXfrm>
        <a:off x="16799" y="-20458"/>
        <a:ext cx="872925" cy="539957"/>
      </dsp:txXfrm>
    </dsp:sp>
    <dsp:sp modelId="{A74FDD0A-E7F9-4850-BD6D-53FD11B5713C}">
      <dsp:nvSpPr>
        <dsp:cNvPr id="0" name=""/>
        <dsp:cNvSpPr/>
      </dsp:nvSpPr>
      <dsp:spPr>
        <a:xfrm>
          <a:off x="1171755" y="56637"/>
          <a:ext cx="694377" cy="385765"/>
        </a:xfrm>
        <a:prstGeom prst="roundRect">
          <a:avLst>
            <a:gd name="adj" fmla="val 10000"/>
          </a:avLst>
        </a:prstGeom>
        <a:solidFill>
          <a:schemeClr val="bg1">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理解</a:t>
          </a:r>
          <a:endParaRPr lang="zh-TW" altLang="en-US" sz="1800" b="1" kern="1200" dirty="0">
            <a:solidFill>
              <a:schemeClr val="tx1"/>
            </a:solidFill>
            <a:effectLst/>
            <a:latin typeface="微軟正黑體" pitchFamily="34" charset="-120"/>
            <a:ea typeface="微軟正黑體" pitchFamily="34" charset="-120"/>
          </a:endParaRPr>
        </a:p>
      </dsp:txBody>
      <dsp:txXfrm>
        <a:off x="1183054" y="67936"/>
        <a:ext cx="671779" cy="363167"/>
      </dsp:txXfrm>
    </dsp:sp>
    <dsp:sp modelId="{770C82E5-8ABA-44E5-ABED-2F4C7442585A}">
      <dsp:nvSpPr>
        <dsp:cNvPr id="0" name=""/>
        <dsp:cNvSpPr/>
      </dsp:nvSpPr>
      <dsp:spPr>
        <a:xfrm>
          <a:off x="822699" y="1696139"/>
          <a:ext cx="289323" cy="289323"/>
        </a:xfrm>
        <a:prstGeom prst="triangle">
          <a:avLst/>
        </a:prstGeom>
        <a:solidFill>
          <a:srgbClr val="FF0000">
            <a:alpha val="90000"/>
          </a:srgb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E89AA9A-3B04-4158-A846-D7512C9F0B4C}">
      <dsp:nvSpPr>
        <dsp:cNvPr id="0" name=""/>
        <dsp:cNvSpPr/>
      </dsp:nvSpPr>
      <dsp:spPr>
        <a:xfrm rot="785672">
          <a:off x="96176" y="1572161"/>
          <a:ext cx="1736473" cy="121426"/>
        </a:xfrm>
        <a:prstGeom prst="rect">
          <a:avLst/>
        </a:prstGeom>
        <a:solidFill>
          <a:srgbClr val="009900">
            <a:alpha val="90000"/>
          </a:srgb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A0EB7E8-708D-4520-8B59-56508E202802}">
      <dsp:nvSpPr>
        <dsp:cNvPr id="0" name=""/>
        <dsp:cNvSpPr/>
      </dsp:nvSpPr>
      <dsp:spPr>
        <a:xfrm rot="790006">
          <a:off x="194686" y="1218233"/>
          <a:ext cx="698841" cy="23691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206251" y="1229798"/>
        <a:ext cx="675711" cy="213781"/>
      </dsp:txXfrm>
    </dsp:sp>
    <dsp:sp modelId="{32D36930-3C5A-473B-B598-DC60E8B14EDF}">
      <dsp:nvSpPr>
        <dsp:cNvPr id="0" name=""/>
        <dsp:cNvSpPr/>
      </dsp:nvSpPr>
      <dsp:spPr>
        <a:xfrm rot="850745">
          <a:off x="258713" y="983990"/>
          <a:ext cx="699582" cy="226316"/>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zh-TW" altLang="en-US" sz="900" kern="1200" dirty="0"/>
        </a:p>
      </dsp:txBody>
      <dsp:txXfrm>
        <a:off x="269761" y="995038"/>
        <a:ext cx="677486" cy="204220"/>
      </dsp:txXfrm>
    </dsp:sp>
    <dsp:sp modelId="{315E11FF-B84F-440B-B461-8289FFD30FB8}">
      <dsp:nvSpPr>
        <dsp:cNvPr id="0" name=""/>
        <dsp:cNvSpPr/>
      </dsp:nvSpPr>
      <dsp:spPr>
        <a:xfrm rot="815998">
          <a:off x="1242156" y="997459"/>
          <a:ext cx="699079" cy="233513"/>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zh-TW" altLang="en-US" sz="900" kern="1200" dirty="0"/>
        </a:p>
      </dsp:txBody>
      <dsp:txXfrm>
        <a:off x="1253555" y="1008858"/>
        <a:ext cx="676281" cy="210715"/>
      </dsp:txXfrm>
    </dsp:sp>
    <dsp:sp modelId="{B0F71A33-95F5-4045-A231-66292A59EAE6}">
      <dsp:nvSpPr>
        <dsp:cNvPr id="0" name=""/>
        <dsp:cNvSpPr/>
      </dsp:nvSpPr>
      <dsp:spPr>
        <a:xfrm rot="815998">
          <a:off x="1173831" y="1241843"/>
          <a:ext cx="700564" cy="21227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184193" y="1252205"/>
        <a:ext cx="679840" cy="191550"/>
      </dsp:txXfrm>
    </dsp:sp>
    <dsp:sp modelId="{74FD8E4F-9143-47CE-BE2C-C4B3EDCA9D83}">
      <dsp:nvSpPr>
        <dsp:cNvPr id="0" name=""/>
        <dsp:cNvSpPr/>
      </dsp:nvSpPr>
      <dsp:spPr>
        <a:xfrm rot="815998">
          <a:off x="1122488" y="1461049"/>
          <a:ext cx="701945" cy="192532"/>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131887" y="1470448"/>
        <a:ext cx="683147" cy="1737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03234-AF5B-471B-91D1-2A551C7E3B40}">
      <dsp:nvSpPr>
        <dsp:cNvPr id="0" name=""/>
        <dsp:cNvSpPr/>
      </dsp:nvSpPr>
      <dsp:spPr>
        <a:xfrm>
          <a:off x="0" y="142874"/>
          <a:ext cx="1267450" cy="324637"/>
        </a:xfrm>
        <a:prstGeom prst="roundRect">
          <a:avLst>
            <a:gd name="adj" fmla="val 10000"/>
          </a:avLst>
        </a:prstGeom>
        <a:solidFill>
          <a:schemeClr val="bg1">
            <a:alpha val="90000"/>
          </a:schemeClr>
        </a:solidFill>
        <a:ln w="9525" cap="flat" cmpd="sng" algn="ctr">
          <a:solidFill>
            <a:srgbClr val="00B050">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生字詞</a:t>
          </a:r>
          <a:endParaRPr lang="zh-TW" altLang="en-US" sz="1800" b="1" kern="1200" dirty="0">
            <a:solidFill>
              <a:schemeClr val="tx1"/>
            </a:solidFill>
            <a:effectLst/>
            <a:latin typeface="微軟正黑體" pitchFamily="34" charset="-120"/>
            <a:ea typeface="微軟正黑體" pitchFamily="34" charset="-120"/>
          </a:endParaRPr>
        </a:p>
      </dsp:txBody>
      <dsp:txXfrm>
        <a:off x="9508" y="152382"/>
        <a:ext cx="1248434" cy="305621"/>
      </dsp:txXfrm>
    </dsp:sp>
    <dsp:sp modelId="{A74FDD0A-E7F9-4850-BD6D-53FD11B5713C}">
      <dsp:nvSpPr>
        <dsp:cNvPr id="0" name=""/>
        <dsp:cNvSpPr/>
      </dsp:nvSpPr>
      <dsp:spPr>
        <a:xfrm>
          <a:off x="1194691" y="162509"/>
          <a:ext cx="584347" cy="324637"/>
        </a:xfrm>
        <a:prstGeom prst="roundRect">
          <a:avLst>
            <a:gd name="adj" fmla="val 10000"/>
          </a:avLst>
        </a:prstGeom>
        <a:solidFill>
          <a:schemeClr val="bg1">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ts val="0"/>
            </a:spcAft>
          </a:pPr>
          <a:r>
            <a:rPr lang="zh-TW" altLang="en-US" sz="1800" b="1" kern="1200" dirty="0" smtClean="0">
              <a:solidFill>
                <a:schemeClr val="tx1"/>
              </a:solidFill>
              <a:effectLst/>
              <a:latin typeface="微軟正黑體" pitchFamily="34" charset="-120"/>
              <a:ea typeface="微軟正黑體" pitchFamily="34" charset="-120"/>
            </a:rPr>
            <a:t>理解</a:t>
          </a:r>
          <a:endParaRPr lang="zh-TW" altLang="en-US" sz="1800" b="1" kern="1200" dirty="0">
            <a:solidFill>
              <a:schemeClr val="tx1"/>
            </a:solidFill>
            <a:effectLst/>
            <a:latin typeface="微軟正黑體" pitchFamily="34" charset="-120"/>
            <a:ea typeface="微軟正黑體" pitchFamily="34" charset="-120"/>
          </a:endParaRPr>
        </a:p>
      </dsp:txBody>
      <dsp:txXfrm>
        <a:off x="1204199" y="172017"/>
        <a:ext cx="565331" cy="305621"/>
      </dsp:txXfrm>
    </dsp:sp>
    <dsp:sp modelId="{770C82E5-8ABA-44E5-ABED-2F4C7442585A}">
      <dsp:nvSpPr>
        <dsp:cNvPr id="0" name=""/>
        <dsp:cNvSpPr/>
      </dsp:nvSpPr>
      <dsp:spPr>
        <a:xfrm>
          <a:off x="952295" y="1522100"/>
          <a:ext cx="243478" cy="243478"/>
        </a:xfrm>
        <a:prstGeom prst="triangle">
          <a:avLst/>
        </a:prstGeom>
        <a:solidFill>
          <a:srgbClr val="FF0000">
            <a:alpha val="90000"/>
          </a:srgb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C7D03CA-1F4D-464F-AD60-8619BF8A6A31}">
      <dsp:nvSpPr>
        <dsp:cNvPr id="0" name=""/>
        <dsp:cNvSpPr/>
      </dsp:nvSpPr>
      <dsp:spPr>
        <a:xfrm rot="20525782">
          <a:off x="311920" y="1434976"/>
          <a:ext cx="1461315" cy="102185"/>
        </a:xfrm>
        <a:prstGeom prst="rect">
          <a:avLst/>
        </a:prstGeom>
        <a:solidFill>
          <a:srgbClr val="009900">
            <a:alpha val="90000"/>
          </a:srgb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772BAC-3CAC-4623-B290-DAE99877DB09}">
      <dsp:nvSpPr>
        <dsp:cNvPr id="0" name=""/>
        <dsp:cNvSpPr/>
      </dsp:nvSpPr>
      <dsp:spPr>
        <a:xfrm rot="20486035">
          <a:off x="335679" y="1325341"/>
          <a:ext cx="579906" cy="20026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345455" y="1335117"/>
        <a:ext cx="560354" cy="180715"/>
      </dsp:txXfrm>
    </dsp:sp>
    <dsp:sp modelId="{78736242-1EA3-4E8B-91FA-40BD2C20A3B8}">
      <dsp:nvSpPr>
        <dsp:cNvPr id="0" name=""/>
        <dsp:cNvSpPr/>
      </dsp:nvSpPr>
      <dsp:spPr>
        <a:xfrm rot="20525782">
          <a:off x="268939" y="1116790"/>
          <a:ext cx="579906" cy="200267"/>
        </a:xfrm>
        <a:prstGeom prst="round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zh-TW" altLang="en-US" sz="800" kern="1200" dirty="0"/>
        </a:p>
      </dsp:txBody>
      <dsp:txXfrm>
        <a:off x="278715" y="1126566"/>
        <a:ext cx="560354" cy="180715"/>
      </dsp:txXfrm>
    </dsp:sp>
    <dsp:sp modelId="{52B067D2-3830-4777-B770-203E7F7E2ADC}">
      <dsp:nvSpPr>
        <dsp:cNvPr id="0" name=""/>
        <dsp:cNvSpPr/>
      </dsp:nvSpPr>
      <dsp:spPr>
        <a:xfrm rot="20525782">
          <a:off x="204895" y="908398"/>
          <a:ext cx="579906" cy="200267"/>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zh-TW" altLang="en-US" sz="800" kern="1200" dirty="0"/>
        </a:p>
      </dsp:txBody>
      <dsp:txXfrm>
        <a:off x="214671" y="918174"/>
        <a:ext cx="560354" cy="180715"/>
      </dsp:txXfrm>
    </dsp:sp>
    <dsp:sp modelId="{64067CD1-8498-45FE-A80D-D839D6EE9A84}">
      <dsp:nvSpPr>
        <dsp:cNvPr id="0" name=""/>
        <dsp:cNvSpPr/>
      </dsp:nvSpPr>
      <dsp:spPr>
        <a:xfrm rot="20525782">
          <a:off x="133375" y="696629"/>
          <a:ext cx="579906" cy="200267"/>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zh-TW" altLang="en-US" sz="800" kern="1200" dirty="0"/>
        </a:p>
      </dsp:txBody>
      <dsp:txXfrm>
        <a:off x="143151" y="706405"/>
        <a:ext cx="560354" cy="180715"/>
      </dsp:txXfrm>
    </dsp:sp>
    <dsp:sp modelId="{FE2D3708-E116-4A64-B819-FFE635DBF64B}">
      <dsp:nvSpPr>
        <dsp:cNvPr id="0" name=""/>
        <dsp:cNvSpPr/>
      </dsp:nvSpPr>
      <dsp:spPr>
        <a:xfrm rot="20525782">
          <a:off x="1112355" y="1072027"/>
          <a:ext cx="579906" cy="200267"/>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ts val="2400"/>
            </a:lnSpc>
            <a:spcBef>
              <a:spcPct val="0"/>
            </a:spcBef>
            <a:spcAft>
              <a:spcPts val="0"/>
            </a:spcAft>
          </a:pPr>
          <a:r>
            <a:rPr lang="en-US" altLang="zh-TW" sz="2000" kern="1200" dirty="0" smtClean="0">
              <a:latin typeface="微軟正黑體" pitchFamily="34" charset="-120"/>
              <a:ea typeface="微軟正黑體" pitchFamily="34" charset="-120"/>
            </a:rPr>
            <a:t> </a:t>
          </a:r>
          <a:endParaRPr lang="zh-TW" altLang="en-US" sz="2000" kern="1200" dirty="0">
            <a:latin typeface="微軟正黑體" pitchFamily="34" charset="-120"/>
            <a:ea typeface="微軟正黑體" pitchFamily="34" charset="-120"/>
          </a:endParaRPr>
        </a:p>
      </dsp:txBody>
      <dsp:txXfrm>
        <a:off x="1122131" y="1081803"/>
        <a:ext cx="560354" cy="1807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8A926B28-E40A-4445-804E-B4DA5B0275B0}" type="datetimeFigureOut">
              <a:rPr lang="zh-TW" altLang="en-US"/>
              <a:pPr>
                <a:defRPr/>
              </a:pPr>
              <a:t>2022/5/4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D89421BD-5B5C-496B-B557-BF96153AFC21}" type="slidenum">
              <a:rPr lang="zh-TW" altLang="en-US"/>
              <a:pPr>
                <a:defRPr/>
              </a:pPr>
              <a:t>‹#›</a:t>
            </a:fld>
            <a:endParaRPr lang="zh-TW" altLang="en-US"/>
          </a:p>
        </p:txBody>
      </p:sp>
    </p:spTree>
    <p:extLst>
      <p:ext uri="{BB962C8B-B14F-4D97-AF65-F5344CB8AC3E}">
        <p14:creationId xmlns:p14="http://schemas.microsoft.com/office/powerpoint/2010/main" val="2608869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TextEdit="1"/>
          </p:cNvSpPr>
          <p:nvPr>
            <p:ph type="sldImg"/>
          </p:nvPr>
        </p:nvSpPr>
        <p:spPr bwMode="auto">
          <a:noFill/>
          <a:ln>
            <a:solidFill>
              <a:srgbClr val="000000"/>
            </a:solidFill>
            <a:miter lim="800000"/>
            <a:headEnd/>
            <a:tailEnd/>
          </a:ln>
        </p:spPr>
      </p:sp>
      <p:sp>
        <p:nvSpPr>
          <p:cNvPr id="2344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Rot="1" noChangeAspect="1" noTextEdit="1"/>
          </p:cNvSpPr>
          <p:nvPr>
            <p:ph type="sldImg"/>
          </p:nvPr>
        </p:nvSpPr>
        <p:spPr bwMode="auto">
          <a:noFill/>
          <a:ln>
            <a:solidFill>
              <a:srgbClr val="000000"/>
            </a:solidFill>
            <a:miter lim="800000"/>
            <a:headEnd/>
            <a:tailEnd/>
          </a:ln>
        </p:spPr>
      </p:sp>
      <p:sp>
        <p:nvSpPr>
          <p:cNvPr id="2662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68290"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b="1" smtClean="0">
                <a:solidFill>
                  <a:srgbClr val="C00000"/>
                </a:solidFill>
                <a:latin typeface="標楷體" pitchFamily="65" charset="-120"/>
                <a:ea typeface="標楷體" pitchFamily="65" charset="-120"/>
              </a:rPr>
              <a:t>刪除</a:t>
            </a:r>
            <a:r>
              <a:rPr lang="en-US" altLang="zh-TW" b="1" smtClean="0">
                <a:solidFill>
                  <a:srgbClr val="C00000"/>
                </a:solidFill>
                <a:latin typeface="標楷體" pitchFamily="65" charset="-120"/>
                <a:ea typeface="標楷體" pitchFamily="65" charset="-120"/>
              </a:rPr>
              <a:t>/</a:t>
            </a:r>
            <a:r>
              <a:rPr lang="zh-TW" altLang="en-US" b="1" smtClean="0">
                <a:solidFill>
                  <a:srgbClr val="C00000"/>
                </a:solidFill>
                <a:latin typeface="標楷體" pitchFamily="65" charset="-120"/>
                <a:ea typeface="標楷體" pitchFamily="65" charset="-120"/>
              </a:rPr>
              <a:t>歸納</a:t>
            </a:r>
            <a:r>
              <a:rPr lang="en-US" altLang="zh-TW" b="1" smtClean="0">
                <a:solidFill>
                  <a:srgbClr val="C00000"/>
                </a:solidFill>
                <a:latin typeface="標楷體" pitchFamily="65" charset="-120"/>
                <a:ea typeface="標楷體" pitchFamily="65" charset="-120"/>
              </a:rPr>
              <a:t>/</a:t>
            </a:r>
            <a:r>
              <a:rPr lang="zh-TW" altLang="en-US" b="1" smtClean="0">
                <a:solidFill>
                  <a:srgbClr val="C00000"/>
                </a:solidFill>
                <a:latin typeface="標楷體" pitchFamily="65" charset="-120"/>
                <a:ea typeface="標楷體" pitchFamily="65" charset="-120"/>
              </a:rPr>
              <a:t>找出主題句的學習進程</a:t>
            </a:r>
            <a:endParaRPr lang="en-US" altLang="zh-TW" b="1" smtClean="0">
              <a:solidFill>
                <a:srgbClr val="C00000"/>
              </a:solidFill>
              <a:latin typeface="標楷體" pitchFamily="65" charset="-120"/>
              <a:ea typeface="標楷體" pitchFamily="65" charset="-120"/>
            </a:endParaRPr>
          </a:p>
          <a:p>
            <a:pPr eaLnBrk="1" hangingPunct="1">
              <a:spcBef>
                <a:spcPct val="0"/>
              </a:spcBef>
            </a:pPr>
            <a:endParaRPr lang="en-US" altLang="zh-TW" b="1" smtClean="0">
              <a:solidFill>
                <a:srgbClr val="C00000"/>
              </a:solidFill>
              <a:latin typeface="標楷體" pitchFamily="65" charset="-120"/>
              <a:ea typeface="標楷體" pitchFamily="65" charset="-120"/>
            </a:endParaRPr>
          </a:p>
          <a:p>
            <a:pPr eaLnBrk="1" hangingPunct="1">
              <a:spcBef>
                <a:spcPct val="0"/>
              </a:spcBef>
            </a:pPr>
            <a:r>
              <a:rPr lang="zh-TW" altLang="zh-TW" smtClean="0">
                <a:latin typeface="Arial" charset="0"/>
              </a:rPr>
              <a:t>三上</a:t>
            </a:r>
            <a:r>
              <a:rPr lang="en-US" altLang="zh-TW" smtClean="0">
                <a:latin typeface="Arial" charset="0"/>
              </a:rPr>
              <a:t>—</a:t>
            </a:r>
            <a:r>
              <a:rPr lang="zh-TW" altLang="zh-TW" smtClean="0">
                <a:latin typeface="Arial" charset="0"/>
              </a:rPr>
              <a:t>刪除</a:t>
            </a:r>
          </a:p>
          <a:p>
            <a:pPr eaLnBrk="1" hangingPunct="1">
              <a:spcBef>
                <a:spcPct val="0"/>
              </a:spcBef>
            </a:pPr>
            <a:r>
              <a:rPr lang="zh-TW" altLang="zh-TW" smtClean="0">
                <a:latin typeface="Arial" charset="0"/>
              </a:rPr>
              <a:t>三下</a:t>
            </a:r>
            <a:r>
              <a:rPr lang="en-US" altLang="zh-TW" smtClean="0">
                <a:latin typeface="Arial" charset="0"/>
              </a:rPr>
              <a:t>—</a:t>
            </a:r>
            <a:r>
              <a:rPr lang="zh-TW" altLang="zh-TW" smtClean="0">
                <a:latin typeface="Arial" charset="0"/>
              </a:rPr>
              <a:t>刪除</a:t>
            </a:r>
            <a:r>
              <a:rPr lang="en-US" altLang="zh-TW" smtClean="0">
                <a:latin typeface="Arial" charset="0"/>
              </a:rPr>
              <a:t>/</a:t>
            </a:r>
            <a:r>
              <a:rPr lang="zh-TW" altLang="zh-TW" smtClean="0">
                <a:latin typeface="Arial" charset="0"/>
              </a:rPr>
              <a:t>歸納</a:t>
            </a:r>
            <a:r>
              <a:rPr lang="zh-TW" altLang="en-US" smtClean="0">
                <a:latin typeface="Arial" charset="0"/>
              </a:rPr>
              <a:t>/段落大意</a:t>
            </a:r>
            <a:endParaRPr lang="zh-TW" altLang="zh-TW" smtClean="0">
              <a:latin typeface="Arial" charset="0"/>
            </a:endParaRPr>
          </a:p>
          <a:p>
            <a:pPr eaLnBrk="1" hangingPunct="1">
              <a:spcBef>
                <a:spcPct val="0"/>
              </a:spcBef>
            </a:pPr>
            <a:r>
              <a:rPr lang="zh-TW" altLang="zh-TW" smtClean="0">
                <a:latin typeface="Arial" charset="0"/>
              </a:rPr>
              <a:t>四上</a:t>
            </a:r>
            <a:r>
              <a:rPr lang="en-US" altLang="zh-TW" smtClean="0">
                <a:latin typeface="Arial" charset="0"/>
              </a:rPr>
              <a:t>—</a:t>
            </a:r>
            <a:r>
              <a:rPr lang="zh-TW" altLang="zh-TW" smtClean="0">
                <a:latin typeface="Arial" charset="0"/>
              </a:rPr>
              <a:t>歸納</a:t>
            </a:r>
            <a:r>
              <a:rPr lang="zh-TW" altLang="en-US" smtClean="0">
                <a:latin typeface="Arial" charset="0"/>
              </a:rPr>
              <a:t>/找主題句</a:t>
            </a:r>
            <a:r>
              <a:rPr lang="en-US" altLang="zh-TW" smtClean="0">
                <a:latin typeface="Arial" charset="0"/>
              </a:rPr>
              <a:t>/</a:t>
            </a:r>
            <a:r>
              <a:rPr lang="zh-TW" altLang="en-US" smtClean="0">
                <a:latin typeface="Arial" charset="0"/>
              </a:rPr>
              <a:t>全文大意 </a:t>
            </a:r>
            <a:r>
              <a:rPr lang="en-US" altLang="zh-TW" smtClean="0">
                <a:latin typeface="Arial" charset="0"/>
              </a:rPr>
              <a:t>+ </a:t>
            </a:r>
            <a:r>
              <a:rPr lang="zh-TW" altLang="zh-TW" smtClean="0">
                <a:latin typeface="Arial" charset="0"/>
              </a:rPr>
              <a:t>摘要品質評定</a:t>
            </a:r>
          </a:p>
          <a:p>
            <a:pPr eaLnBrk="1" hangingPunct="1">
              <a:spcBef>
                <a:spcPct val="0"/>
              </a:spcBef>
            </a:pPr>
            <a:r>
              <a:rPr lang="zh-TW" altLang="zh-TW" smtClean="0">
                <a:latin typeface="Arial" charset="0"/>
              </a:rPr>
              <a:t>四下</a:t>
            </a:r>
            <a:r>
              <a:rPr lang="en-US" altLang="zh-TW" smtClean="0">
                <a:latin typeface="Arial" charset="0"/>
              </a:rPr>
              <a:t>--</a:t>
            </a:r>
            <a:r>
              <a:rPr lang="zh-TW" altLang="zh-TW" smtClean="0">
                <a:latin typeface="Arial" charset="0"/>
              </a:rPr>
              <a:t>歸納</a:t>
            </a:r>
            <a:r>
              <a:rPr lang="zh-TW" altLang="en-US" smtClean="0">
                <a:latin typeface="Arial" charset="0"/>
              </a:rPr>
              <a:t>/找主題句</a:t>
            </a:r>
            <a:r>
              <a:rPr lang="en-US" altLang="zh-TW" smtClean="0">
                <a:latin typeface="Arial" charset="0"/>
              </a:rPr>
              <a:t>/</a:t>
            </a:r>
            <a:r>
              <a:rPr lang="zh-TW" altLang="en-US" smtClean="0">
                <a:latin typeface="Arial" charset="0"/>
              </a:rPr>
              <a:t>全文大意 </a:t>
            </a:r>
            <a:r>
              <a:rPr lang="en-US" altLang="zh-TW" smtClean="0">
                <a:latin typeface="Arial" charset="0"/>
              </a:rPr>
              <a:t>+ </a:t>
            </a:r>
            <a:r>
              <a:rPr lang="zh-TW" altLang="zh-TW" smtClean="0">
                <a:latin typeface="Arial" charset="0"/>
              </a:rPr>
              <a:t>摘要品質評定</a:t>
            </a:r>
          </a:p>
          <a:p>
            <a:pPr eaLnBrk="1" hangingPunct="1">
              <a:spcBef>
                <a:spcPct val="0"/>
              </a:spcBef>
            </a:pPr>
            <a:endParaRPr lang="zh-TW" altLang="en-US" smtClean="0">
              <a:latin typeface="Arial" charset="0"/>
            </a:endParaRPr>
          </a:p>
        </p:txBody>
      </p:sp>
      <p:sp>
        <p:nvSpPr>
          <p:cNvPr id="268291"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944F06C-376A-4BCE-90AB-241E2B07A585}" type="slidenum">
              <a:rPr kumimoji="0" lang="en-US" altLang="zh-TW" sz="1200"/>
              <a:pPr algn="r"/>
              <a:t>28</a:t>
            </a:fld>
            <a:endParaRPr kumimoji="0"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25513"/>
            <a:fld id="{0602B08B-6A03-456C-9905-4383AF7C66DD}" type="slidenum">
              <a:rPr kumimoji="0" lang="en-US" altLang="zh-TW" sz="1200"/>
              <a:pPr algn="r" defTabSz="925513"/>
              <a:t>29</a:t>
            </a:fld>
            <a:endParaRPr kumimoji="0" lang="en-US" altLang="zh-TW" sz="1200"/>
          </a:p>
        </p:txBody>
      </p:sp>
      <p:sp>
        <p:nvSpPr>
          <p:cNvPr id="2703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03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238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latin typeface="Arial" charset="0"/>
              </a:rPr>
              <a:t>一、強調大意沒有絕對標準的答案，在每段的活動進行中如果發現有無法刪除、找不出重點句的情形發生時，代表先前的段落可能把重要的細節刪除了，需回到前一段或前幾段重新檢視是否有跟主題相關但已被刪除者重新保留的可能性。</a:t>
            </a:r>
            <a:r>
              <a:rPr lang="en-US" altLang="zh-TW" smtClean="0">
                <a:latin typeface="Arial" charset="0"/>
              </a:rPr>
              <a:t/>
            </a:r>
            <a:br>
              <a:rPr lang="en-US" altLang="zh-TW" smtClean="0">
                <a:latin typeface="Arial" charset="0"/>
              </a:rPr>
            </a:br>
            <a:r>
              <a:rPr lang="zh-TW" altLang="en-US" smtClean="0">
                <a:latin typeface="Arial" charset="0"/>
              </a:rPr>
              <a:t>二、若有，再進行一次刪除、歸納、找主題句的動作後才回到原來的段落繼續進行</a:t>
            </a:r>
            <a:r>
              <a:rPr lang="en-US" altLang="zh-TW" smtClean="0">
                <a:latin typeface="Arial" charset="0"/>
              </a:rPr>
              <a:t/>
            </a:r>
            <a:br>
              <a:rPr lang="en-US" altLang="zh-TW" smtClean="0">
                <a:latin typeface="Arial" charset="0"/>
              </a:rPr>
            </a:br>
            <a:r>
              <a:rPr lang="zh-TW" altLang="en-US" smtClean="0">
                <a:latin typeface="Arial" charset="0"/>
              </a:rPr>
              <a:t>三、做摘要的過程可能很順利進行，也可能需要這樣的檢視過程來回進行好幾次，但這就是在訓練學生思考與理解的一大重要歷程。</a:t>
            </a:r>
          </a:p>
        </p:txBody>
      </p:sp>
      <p:sp>
        <p:nvSpPr>
          <p:cNvPr id="68612" name="投影片編號版面配置區 3"/>
          <p:cNvSpPr txBox="1">
            <a:spLocks noGrp="1"/>
          </p:cNvSpPr>
          <p:nvPr/>
        </p:nvSpPr>
        <p:spPr>
          <a:xfrm>
            <a:off x="3884613" y="8685213"/>
            <a:ext cx="2971800" cy="457200"/>
          </a:xfrm>
          <a:prstGeom prst="rect">
            <a:avLst/>
          </a:prstGeom>
          <a:noFill/>
          <a:ln>
            <a:miter lim="800000"/>
            <a:headEnd/>
            <a:tailEnd/>
          </a:ln>
        </p:spPr>
        <p:txBody>
          <a:bodyPr anchor="b"/>
          <a:lstStyle/>
          <a:p>
            <a:pPr algn="r" fontAlgn="auto">
              <a:spcBef>
                <a:spcPts val="0"/>
              </a:spcBef>
              <a:spcAft>
                <a:spcPts val="0"/>
              </a:spcAft>
              <a:defRPr/>
            </a:pPr>
            <a:fld id="{3167CA54-3071-422A-BAFF-E877DE08A4D5}" type="slidenum">
              <a:rPr kumimoji="0" lang="zh-TW" altLang="en-US" sz="1200">
                <a:latin typeface="+mn-lt"/>
                <a:ea typeface="+mn-ea"/>
              </a:rPr>
              <a:pPr algn="r" fontAlgn="auto">
                <a:spcBef>
                  <a:spcPts val="0"/>
                </a:spcBef>
                <a:spcAft>
                  <a:spcPts val="0"/>
                </a:spcAft>
                <a:defRPr/>
              </a:pPr>
              <a:t>30</a:t>
            </a:fld>
            <a:endParaRPr kumimoji="0" lang="zh-TW" altLang="en-US" sz="1200">
              <a:latin typeface="+mn-lt"/>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TextEdit="1"/>
          </p:cNvSpPr>
          <p:nvPr>
            <p:ph type="sldImg"/>
          </p:nvPr>
        </p:nvSpPr>
        <p:spPr bwMode="auto">
          <a:noFill/>
          <a:ln>
            <a:solidFill>
              <a:srgbClr val="000000"/>
            </a:solidFill>
            <a:miter lim="800000"/>
            <a:headEnd/>
            <a:tailEnd/>
          </a:ln>
        </p:spPr>
      </p:sp>
      <p:sp>
        <p:nvSpPr>
          <p:cNvPr id="2744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39EF7A-7411-4A3A-8266-E57743ACABF3}" type="slidenum">
              <a:rPr lang="en-US" altLang="zh-TW" smtClean="0">
                <a:latin typeface="Arial" charset="0"/>
              </a:rPr>
              <a:pPr fontAlgn="base">
                <a:spcBef>
                  <a:spcPct val="0"/>
                </a:spcBef>
                <a:spcAft>
                  <a:spcPct val="0"/>
                </a:spcAft>
                <a:defRPr/>
              </a:pPr>
              <a:t>33</a:t>
            </a:fld>
            <a:endParaRPr lang="en-US" altLang="zh-TW" smtClean="0">
              <a:latin typeface="Arial"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7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19A82E-2C86-4B29-B0C6-19B2B3BA56DF}" type="slidenum">
              <a:rPr lang="en-US" altLang="zh-TW" smtClean="0">
                <a:latin typeface="Arial" charset="0"/>
              </a:rPr>
              <a:pPr fontAlgn="base">
                <a:spcBef>
                  <a:spcPct val="0"/>
                </a:spcBef>
                <a:spcAft>
                  <a:spcPct val="0"/>
                </a:spcAft>
                <a:defRPr/>
              </a:pPr>
              <a:t>34</a:t>
            </a:fld>
            <a:endParaRPr lang="en-US" altLang="zh-TW" smtClean="0">
              <a:latin typeface="Arial" charset="0"/>
            </a:endParaRPr>
          </a:p>
        </p:txBody>
      </p:sp>
      <p:sp>
        <p:nvSpPr>
          <p:cNvPr id="279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9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11DA79-5883-49A8-81B8-E57F968194D6}" type="slidenum">
              <a:rPr lang="en-US" altLang="zh-TW" smtClean="0">
                <a:latin typeface="Arial" charset="0"/>
              </a:rPr>
              <a:pPr fontAlgn="base">
                <a:spcBef>
                  <a:spcPct val="0"/>
                </a:spcBef>
                <a:spcAft>
                  <a:spcPct val="0"/>
                </a:spcAft>
                <a:defRPr/>
              </a:pPr>
              <a:t>35</a:t>
            </a:fld>
            <a:endParaRPr lang="en-US" altLang="zh-TW" smtClean="0">
              <a:latin typeface="Arial"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1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2E181D-E19C-49C4-B2E8-6199CB30838A}" type="slidenum">
              <a:rPr lang="en-US" altLang="zh-TW" smtClean="0">
                <a:latin typeface="Arial" charset="0"/>
              </a:rPr>
              <a:pPr fontAlgn="base">
                <a:spcBef>
                  <a:spcPct val="0"/>
                </a:spcBef>
                <a:spcAft>
                  <a:spcPct val="0"/>
                </a:spcAft>
                <a:defRPr/>
              </a:pPr>
              <a:t>36</a:t>
            </a:fld>
            <a:endParaRPr lang="en-US" altLang="zh-TW" smtClean="0">
              <a:latin typeface="Arial" charset="0"/>
            </a:endParaRPr>
          </a:p>
        </p:txBody>
      </p:sp>
      <p:sp>
        <p:nvSpPr>
          <p:cNvPr id="283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3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6114AA-0153-4422-B404-FAE1A6CDBA46}" type="slidenum">
              <a:rPr lang="en-US" altLang="zh-TW" smtClean="0">
                <a:latin typeface="Arial" charset="0"/>
              </a:rPr>
              <a:pPr fontAlgn="base">
                <a:spcBef>
                  <a:spcPct val="0"/>
                </a:spcBef>
                <a:spcAft>
                  <a:spcPct val="0"/>
                </a:spcAft>
                <a:defRPr/>
              </a:pPr>
              <a:t>37</a:t>
            </a:fld>
            <a:endParaRPr lang="en-US" altLang="zh-TW" smtClean="0">
              <a:latin typeface="Arial" charset="0"/>
            </a:endParaRPr>
          </a:p>
        </p:txBody>
      </p:sp>
      <p:sp>
        <p:nvSpPr>
          <p:cNvPr id="285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5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請現場老師說說看</a:t>
            </a:r>
            <a:endParaRPr lang="zh-TW" altLang="zh-TW"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ln>
            <a:miter lim="800000"/>
            <a:headEnd/>
            <a:tailEnd/>
          </a:ln>
        </p:spPr>
        <p:txBody>
          <a:bodyPr/>
          <a:lstStyle/>
          <a:p>
            <a:pPr defTabSz="925513">
              <a:defRPr/>
            </a:pPr>
            <a:fld id="{DDF28C43-E8B8-4261-9CEF-BBD5EBC8DCCC}" type="slidenum">
              <a:rPr lang="en-US" altLang="zh-TW"/>
              <a:pPr defTabSz="925513">
                <a:defRPr/>
              </a:pPr>
              <a:t>13</a:t>
            </a:fld>
            <a:endParaRPr lang="en-US" altLang="zh-TW"/>
          </a:p>
        </p:txBody>
      </p:sp>
      <p:sp>
        <p:nvSpPr>
          <p:cNvPr id="2437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37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A1E2FE-A842-463C-9C87-4213249AC8CB}" type="slidenum">
              <a:rPr lang="en-US" altLang="zh-TW" smtClean="0">
                <a:latin typeface="Arial" charset="0"/>
              </a:rPr>
              <a:pPr fontAlgn="base">
                <a:spcBef>
                  <a:spcPct val="0"/>
                </a:spcBef>
                <a:spcAft>
                  <a:spcPct val="0"/>
                </a:spcAft>
                <a:defRPr/>
              </a:pPr>
              <a:t>38</a:t>
            </a:fld>
            <a:endParaRPr lang="en-US" altLang="zh-TW" smtClean="0">
              <a:latin typeface="Arial"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7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一、因刪除、歸納、找主題句的活動對中年級的孩子來說需要更多時間的練習才能達到精熟的水準，所以本課其他段落均採取搭鷹架的策略</a:t>
            </a:r>
            <a:r>
              <a:rPr lang="en-US" altLang="zh-TW" smtClean="0">
                <a:latin typeface="Arial" charset="0"/>
              </a:rPr>
              <a:t>-</a:t>
            </a:r>
            <a:r>
              <a:rPr lang="zh-TW" altLang="en-US" smtClean="0">
                <a:latin typeface="Arial" charset="0"/>
              </a:rPr>
              <a:t>全班共同討論來進行。老師可視自己班上孩子的表現水準而定，適時加入小組合作學習、個別獨立練習的漸徹鷹架策略。</a:t>
            </a:r>
            <a:r>
              <a:rPr lang="en-US" altLang="zh-TW" smtClean="0">
                <a:latin typeface="Arial" charset="0"/>
              </a:rPr>
              <a:t/>
            </a:r>
            <a:br>
              <a:rPr lang="en-US" altLang="zh-TW" smtClean="0">
                <a:latin typeface="Arial" charset="0"/>
              </a:rPr>
            </a:br>
            <a:r>
              <a:rPr lang="zh-TW" altLang="en-US" smtClean="0">
                <a:latin typeface="Arial" charset="0"/>
              </a:rPr>
              <a:t>二、請現場老師一起做做看</a:t>
            </a:r>
            <a:endParaRPr lang="zh-TW" altLang="zh-TW" smtClean="0">
              <a:latin typeface="Arial" charset="0"/>
            </a:endParaRPr>
          </a:p>
          <a:p>
            <a:pPr eaLnBrk="1" hangingPunct="1">
              <a:spcBef>
                <a:spcPct val="0"/>
              </a:spcBef>
            </a:pPr>
            <a:endParaRPr lang="zh-TW" altLang="zh-TW"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F55BB9-8221-45EA-9204-96C499D79C82}" type="slidenum">
              <a:rPr lang="en-US" altLang="zh-TW" smtClean="0">
                <a:latin typeface="Arial" charset="0"/>
              </a:rPr>
              <a:pPr fontAlgn="base">
                <a:spcBef>
                  <a:spcPct val="0"/>
                </a:spcBef>
                <a:spcAft>
                  <a:spcPct val="0"/>
                </a:spcAft>
                <a:defRPr/>
              </a:pPr>
              <a:t>39</a:t>
            </a:fld>
            <a:endParaRPr lang="en-US" altLang="zh-TW" smtClean="0">
              <a:latin typeface="Arial"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9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86A376-77D1-462D-97CC-E7D6E529BAB5}" type="slidenum">
              <a:rPr lang="en-US" altLang="zh-TW" smtClean="0">
                <a:latin typeface="Arial" charset="0"/>
              </a:rPr>
              <a:pPr fontAlgn="base">
                <a:spcBef>
                  <a:spcPct val="0"/>
                </a:spcBef>
                <a:spcAft>
                  <a:spcPct val="0"/>
                </a:spcAft>
                <a:defRPr/>
              </a:pPr>
              <a:t>40</a:t>
            </a:fld>
            <a:endParaRPr lang="en-US" altLang="zh-TW" smtClean="0">
              <a:latin typeface="Arial" charset="0"/>
            </a:endParaRPr>
          </a:p>
        </p:txBody>
      </p:sp>
      <p:sp>
        <p:nvSpPr>
          <p:cNvPr id="291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1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135A6D-0E30-487B-8B64-FA2DA5898E72}" type="slidenum">
              <a:rPr lang="en-US" altLang="zh-TW" smtClean="0">
                <a:latin typeface="Arial" charset="0"/>
              </a:rPr>
              <a:pPr fontAlgn="base">
                <a:spcBef>
                  <a:spcPct val="0"/>
                </a:spcBef>
                <a:spcAft>
                  <a:spcPct val="0"/>
                </a:spcAft>
                <a:defRPr/>
              </a:pPr>
              <a:t>41</a:t>
            </a:fld>
            <a:endParaRPr lang="en-US" altLang="zh-TW" smtClean="0">
              <a:latin typeface="Arial"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3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8018F4-ACF0-4186-A46B-BAA736974797}" type="slidenum">
              <a:rPr lang="en-US" altLang="zh-TW" smtClean="0">
                <a:latin typeface="Arial" charset="0"/>
              </a:rPr>
              <a:pPr fontAlgn="base">
                <a:spcBef>
                  <a:spcPct val="0"/>
                </a:spcBef>
                <a:spcAft>
                  <a:spcPct val="0"/>
                </a:spcAft>
                <a:defRPr/>
              </a:pPr>
              <a:t>42</a:t>
            </a:fld>
            <a:endParaRPr lang="en-US" altLang="zh-TW" smtClean="0">
              <a:latin typeface="Arial"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5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1AADA-15D7-4704-871C-83BCB16B5C49}" type="slidenum">
              <a:rPr lang="en-US" altLang="zh-TW" smtClean="0">
                <a:latin typeface="Arial" charset="0"/>
              </a:rPr>
              <a:pPr fontAlgn="base">
                <a:spcBef>
                  <a:spcPct val="0"/>
                </a:spcBef>
                <a:spcAft>
                  <a:spcPct val="0"/>
                </a:spcAft>
                <a:defRPr/>
              </a:pPr>
              <a:t>43</a:t>
            </a:fld>
            <a:endParaRPr lang="en-US" altLang="zh-TW" smtClean="0">
              <a:latin typeface="Arial" charset="0"/>
            </a:endParaRPr>
          </a:p>
        </p:txBody>
      </p:sp>
      <p:sp>
        <p:nvSpPr>
          <p:cNvPr id="297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503694-6FF9-421F-A4AD-B558EACE8D7D}" type="slidenum">
              <a:rPr lang="en-US" altLang="zh-TW" smtClean="0">
                <a:latin typeface="Arial" charset="0"/>
              </a:rPr>
              <a:pPr fontAlgn="base">
                <a:spcBef>
                  <a:spcPct val="0"/>
                </a:spcBef>
                <a:spcAft>
                  <a:spcPct val="0"/>
                </a:spcAft>
                <a:defRPr/>
              </a:pPr>
              <a:t>44</a:t>
            </a:fld>
            <a:endParaRPr lang="en-US" altLang="zh-TW" smtClean="0">
              <a:latin typeface="Arial"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0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CA6A29-7182-4921-9E01-E5F3B27A2EE9}" type="slidenum">
              <a:rPr lang="en-US" altLang="zh-TW" smtClean="0">
                <a:latin typeface="Arial" charset="0"/>
              </a:rPr>
              <a:pPr fontAlgn="base">
                <a:spcBef>
                  <a:spcPct val="0"/>
                </a:spcBef>
                <a:spcAft>
                  <a:spcPct val="0"/>
                </a:spcAft>
                <a:defRPr/>
              </a:pPr>
              <a:t>45</a:t>
            </a:fld>
            <a:endParaRPr lang="en-US" altLang="zh-TW" smtClean="0">
              <a:latin typeface="Arial"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2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請現場老師做做看</a:t>
            </a:r>
            <a:endParaRPr lang="zh-TW" altLang="zh-TW"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24734E-F047-4886-970A-6703362D8544}" type="slidenum">
              <a:rPr lang="en-US" altLang="zh-TW" smtClean="0">
                <a:latin typeface="Arial" charset="0"/>
              </a:rPr>
              <a:pPr fontAlgn="base">
                <a:spcBef>
                  <a:spcPct val="0"/>
                </a:spcBef>
                <a:spcAft>
                  <a:spcPct val="0"/>
                </a:spcAft>
                <a:defRPr/>
              </a:pPr>
              <a:t>46</a:t>
            </a:fld>
            <a:endParaRPr lang="en-US" altLang="zh-TW" smtClean="0">
              <a:latin typeface="Arial"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4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請現場老師做做看</a:t>
            </a:r>
            <a:endParaRPr lang="zh-TW" altLang="zh-TW"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86D12-D38E-40F4-9BB7-8B63C5E0D918}" type="slidenum">
              <a:rPr lang="en-US" altLang="zh-TW" smtClean="0">
                <a:latin typeface="Arial" charset="0"/>
              </a:rPr>
              <a:pPr fontAlgn="base">
                <a:spcBef>
                  <a:spcPct val="0"/>
                </a:spcBef>
                <a:spcAft>
                  <a:spcPct val="0"/>
                </a:spcAft>
                <a:defRPr/>
              </a:pPr>
              <a:t>47</a:t>
            </a:fld>
            <a:endParaRPr lang="en-US" altLang="zh-TW" smtClean="0">
              <a:latin typeface="Arial"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6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從一、二段的主題句無法直接判定第三段哪一句重要，所以得回到前一段課文去看看有無刪除了可解釋第三段課文的重要訊息。</a:t>
            </a:r>
            <a:endParaRPr lang="zh-TW" altLang="zh-TW"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TextEdit="1"/>
          </p:cNvSpPr>
          <p:nvPr>
            <p:ph type="sldImg"/>
          </p:nvPr>
        </p:nvSpPr>
        <p:spPr bwMode="auto">
          <a:noFill/>
          <a:ln>
            <a:solidFill>
              <a:srgbClr val="000000"/>
            </a:solidFill>
            <a:miter lim="800000"/>
            <a:headEnd/>
            <a:tailEnd/>
          </a:ln>
        </p:spPr>
      </p:sp>
      <p:sp>
        <p:nvSpPr>
          <p:cNvPr id="2467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35A748-2E39-4437-B78F-B3623A9739AC}" type="slidenum">
              <a:rPr lang="en-US" altLang="zh-TW" smtClean="0">
                <a:latin typeface="Arial" charset="0"/>
              </a:rPr>
              <a:pPr fontAlgn="base">
                <a:spcBef>
                  <a:spcPct val="0"/>
                </a:spcBef>
                <a:spcAft>
                  <a:spcPct val="0"/>
                </a:spcAft>
                <a:defRPr/>
              </a:pPr>
              <a:t>48</a:t>
            </a:fld>
            <a:endParaRPr lang="en-US" altLang="zh-TW" smtClean="0">
              <a:latin typeface="Arial"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8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請現場老師做做看。</a:t>
            </a:r>
            <a:endParaRPr lang="en-US" altLang="zh-TW"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9FFBC8-2424-4809-B4BE-BEA73570516B}" type="slidenum">
              <a:rPr lang="en-US" altLang="zh-TW" smtClean="0">
                <a:latin typeface="Arial" charset="0"/>
              </a:rPr>
              <a:pPr fontAlgn="base">
                <a:spcBef>
                  <a:spcPct val="0"/>
                </a:spcBef>
                <a:spcAft>
                  <a:spcPct val="0"/>
                </a:spcAft>
                <a:defRPr/>
              </a:pPr>
              <a:t>49</a:t>
            </a:fld>
            <a:endParaRPr lang="en-US" altLang="zh-TW" smtClean="0">
              <a:latin typeface="Arial" charset="0"/>
            </a:endParaRPr>
          </a:p>
        </p:txBody>
      </p:sp>
      <p:sp>
        <p:nvSpPr>
          <p:cNvPr id="310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0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請現場老師做做看</a:t>
            </a:r>
            <a:endParaRPr lang="zh-TW" altLang="zh-TW"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7AE256-CC30-4A60-A485-824BA990894D}" type="slidenum">
              <a:rPr lang="en-US" altLang="zh-TW" smtClean="0">
                <a:latin typeface="Arial" charset="0"/>
              </a:rPr>
              <a:pPr fontAlgn="base">
                <a:spcBef>
                  <a:spcPct val="0"/>
                </a:spcBef>
                <a:spcAft>
                  <a:spcPct val="0"/>
                </a:spcAft>
                <a:defRPr/>
              </a:pPr>
              <a:t>50</a:t>
            </a:fld>
            <a:endParaRPr lang="en-US" altLang="zh-TW" smtClean="0">
              <a:latin typeface="Arial" charset="0"/>
            </a:endParaRPr>
          </a:p>
        </p:txBody>
      </p:sp>
      <p:sp>
        <p:nvSpPr>
          <p:cNvPr id="312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2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EE3428-813C-4B63-BD4A-E59AA6B35801}" type="slidenum">
              <a:rPr lang="en-US" altLang="zh-TW" smtClean="0">
                <a:latin typeface="Arial" charset="0"/>
              </a:rPr>
              <a:pPr fontAlgn="base">
                <a:spcBef>
                  <a:spcPct val="0"/>
                </a:spcBef>
                <a:spcAft>
                  <a:spcPct val="0"/>
                </a:spcAft>
                <a:defRPr/>
              </a:pPr>
              <a:t>51</a:t>
            </a:fld>
            <a:endParaRPr lang="en-US" altLang="zh-TW" smtClean="0">
              <a:latin typeface="Arial" charset="0"/>
            </a:endParaRPr>
          </a:p>
        </p:txBody>
      </p:sp>
      <p:sp>
        <p:nvSpPr>
          <p:cNvPr id="314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4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91F25E-85C5-4C83-B59C-E628675FD16B}" type="slidenum">
              <a:rPr lang="en-US" altLang="zh-TW" smtClean="0">
                <a:latin typeface="Arial" charset="0"/>
              </a:rPr>
              <a:pPr fontAlgn="base">
                <a:spcBef>
                  <a:spcPct val="0"/>
                </a:spcBef>
                <a:spcAft>
                  <a:spcPct val="0"/>
                </a:spcAft>
                <a:defRPr/>
              </a:pPr>
              <a:t>52</a:t>
            </a:fld>
            <a:endParaRPr lang="en-US" altLang="zh-TW" smtClean="0">
              <a:latin typeface="Arial" charset="0"/>
            </a:endParaRPr>
          </a:p>
        </p:txBody>
      </p:sp>
      <p:sp>
        <p:nvSpPr>
          <p:cNvPr id="316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6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18466"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一、提示好摘要的特性：</a:t>
            </a:r>
            <a:r>
              <a:rPr lang="zh-TW" altLang="en-US" b="1" smtClean="0">
                <a:solidFill>
                  <a:srgbClr val="FF0000"/>
                </a:solidFill>
                <a:latin typeface="微軟正黑體"/>
                <a:ea typeface="微軟正黑體"/>
                <a:cs typeface="微軟正黑體"/>
              </a:rPr>
              <a:t>簡短、包含所有重點、沒有不重要細節、文句流暢</a:t>
            </a:r>
            <a:endParaRPr lang="en-US" altLang="zh-TW" b="1" smtClean="0">
              <a:solidFill>
                <a:srgbClr val="FF0000"/>
              </a:solidFill>
              <a:latin typeface="微軟正黑體"/>
              <a:ea typeface="微軟正黑體"/>
              <a:cs typeface="微軟正黑體"/>
            </a:endParaRPr>
          </a:p>
          <a:p>
            <a:r>
              <a:rPr lang="zh-TW" altLang="en-US" smtClean="0"/>
              <a:t>二、請現場老師評定看看。</a:t>
            </a:r>
          </a:p>
        </p:txBody>
      </p:sp>
      <p:sp>
        <p:nvSpPr>
          <p:cNvPr id="14848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C7F97F2-9C5C-4514-A7FE-8DA90F753235}" type="slidenum">
              <a:rPr lang="zh-TW" altLang="en-US" smtClean="0"/>
              <a:pPr>
                <a:defRPr/>
              </a:pPr>
              <a:t>53</a:t>
            </a:fld>
            <a:endParaRPr lang="zh-TW"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0514"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一、提示好摘要的特性：</a:t>
            </a:r>
            <a:r>
              <a:rPr lang="zh-TW" altLang="en-US" b="1" smtClean="0">
                <a:solidFill>
                  <a:srgbClr val="FF0000"/>
                </a:solidFill>
                <a:latin typeface="微軟正黑體"/>
                <a:ea typeface="微軟正黑體"/>
                <a:cs typeface="微軟正黑體"/>
              </a:rPr>
              <a:t>簡短、包含所有重點、沒有不重要細節、文句流暢</a:t>
            </a:r>
            <a:endParaRPr lang="en-US" altLang="zh-TW" b="1" smtClean="0">
              <a:solidFill>
                <a:srgbClr val="FF0000"/>
              </a:solidFill>
              <a:latin typeface="微軟正黑體"/>
              <a:ea typeface="微軟正黑體"/>
              <a:cs typeface="微軟正黑體"/>
            </a:endParaRPr>
          </a:p>
          <a:p>
            <a:r>
              <a:rPr lang="zh-TW" altLang="en-US" smtClean="0"/>
              <a:t>二、請現場老師評定看看。</a:t>
            </a:r>
          </a:p>
        </p:txBody>
      </p:sp>
      <p:sp>
        <p:nvSpPr>
          <p:cNvPr id="14848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4FB07D2-A374-491E-975E-834C003994DC}" type="slidenum">
              <a:rPr lang="zh-TW" altLang="en-US" smtClean="0"/>
              <a:pPr>
                <a:defRPr/>
              </a:pPr>
              <a:t>54</a:t>
            </a:fld>
            <a:endParaRPr lang="zh-TW"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TextEdit="1"/>
          </p:cNvSpPr>
          <p:nvPr>
            <p:ph type="sldImg"/>
          </p:nvPr>
        </p:nvSpPr>
        <p:spPr bwMode="auto">
          <a:noFill/>
          <a:ln>
            <a:solidFill>
              <a:srgbClr val="000000"/>
            </a:solidFill>
            <a:miter lim="800000"/>
            <a:headEnd/>
            <a:tailEnd/>
          </a:ln>
        </p:spPr>
      </p:sp>
      <p:sp>
        <p:nvSpPr>
          <p:cNvPr id="3225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p:spPr>
      </p:sp>
      <p:sp>
        <p:nvSpPr>
          <p:cNvPr id="264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latin typeface="Arial" charset="0"/>
              </a:rPr>
              <a:t>摘要在鼓勵學生深入閱讀，找出文章中的重要概念，並連貫成有意義的短文，每個人的意義和覺得重要的地方並無法完全相同，</a:t>
            </a:r>
            <a:endParaRPr lang="en-US" altLang="zh-TW" smtClean="0">
              <a:latin typeface="Arial" charset="0"/>
            </a:endParaRPr>
          </a:p>
          <a:p>
            <a:pPr eaLnBrk="1" hangingPunct="1"/>
            <a:r>
              <a:rPr lang="zh-TW" altLang="en-US" smtClean="0">
                <a:latin typeface="Arial" charset="0"/>
              </a:rPr>
              <a:t>但在透過社會學習的互動模式下，觀摩其他人的想法和理念，能逐步修正調整建構出對自己有意義的</a:t>
            </a:r>
          </a:p>
        </p:txBody>
      </p:sp>
      <p:sp>
        <p:nvSpPr>
          <p:cNvPr id="119812" name="Slide Number Placeholder 3"/>
          <p:cNvSpPr>
            <a:spLocks noGrp="1"/>
          </p:cNvSpPr>
          <p:nvPr>
            <p:ph type="sldNum" sz="quarter" idx="5"/>
          </p:nvPr>
        </p:nvSpPr>
        <p:spPr>
          <a:ln>
            <a:miter lim="800000"/>
            <a:headEnd/>
            <a:tailEnd/>
          </a:ln>
        </p:spPr>
        <p:txBody>
          <a:bodyPr/>
          <a:lstStyle/>
          <a:p>
            <a:pPr>
              <a:defRPr/>
            </a:pPr>
            <a:fld id="{FCADAB9C-418B-4AC5-8BE5-1C480163FC6F}" type="slidenum">
              <a:rPr lang="en-US" altLang="zh-TW"/>
              <a:pPr>
                <a:defRPr/>
              </a:pPr>
              <a:t>56</a:t>
            </a:fld>
            <a:endParaRPr lang="en-US" altLang="zh-TW"/>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TextEdit="1"/>
          </p:cNvSpPr>
          <p:nvPr>
            <p:ph type="sldImg"/>
          </p:nvPr>
        </p:nvSpPr>
        <p:spPr bwMode="auto">
          <a:noFill/>
          <a:ln>
            <a:solidFill>
              <a:srgbClr val="000000"/>
            </a:solidFill>
            <a:miter lim="800000"/>
            <a:headEnd/>
            <a:tailEnd/>
          </a:ln>
        </p:spPr>
      </p:sp>
      <p:sp>
        <p:nvSpPr>
          <p:cNvPr id="3246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488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b="1" smtClean="0">
                <a:solidFill>
                  <a:srgbClr val="C00000"/>
                </a:solidFill>
                <a:latin typeface="標楷體" pitchFamily="65" charset="-120"/>
                <a:ea typeface="標楷體" pitchFamily="65" charset="-120"/>
              </a:rPr>
              <a:t>刪除</a:t>
            </a:r>
            <a:r>
              <a:rPr lang="en-US" altLang="zh-TW" b="1" smtClean="0">
                <a:solidFill>
                  <a:srgbClr val="C00000"/>
                </a:solidFill>
                <a:latin typeface="標楷體" pitchFamily="65" charset="-120"/>
                <a:ea typeface="標楷體" pitchFamily="65" charset="-120"/>
              </a:rPr>
              <a:t>/</a:t>
            </a:r>
            <a:r>
              <a:rPr lang="zh-TW" altLang="en-US" b="1" smtClean="0">
                <a:solidFill>
                  <a:srgbClr val="C00000"/>
                </a:solidFill>
                <a:latin typeface="標楷體" pitchFamily="65" charset="-120"/>
                <a:ea typeface="標楷體" pitchFamily="65" charset="-120"/>
              </a:rPr>
              <a:t>歸納</a:t>
            </a:r>
            <a:r>
              <a:rPr lang="en-US" altLang="zh-TW" b="1" smtClean="0">
                <a:solidFill>
                  <a:srgbClr val="C00000"/>
                </a:solidFill>
                <a:latin typeface="標楷體" pitchFamily="65" charset="-120"/>
                <a:ea typeface="標楷體" pitchFamily="65" charset="-120"/>
              </a:rPr>
              <a:t>/</a:t>
            </a:r>
            <a:r>
              <a:rPr lang="zh-TW" altLang="en-US" b="1" smtClean="0">
                <a:solidFill>
                  <a:srgbClr val="C00000"/>
                </a:solidFill>
                <a:latin typeface="標楷體" pitchFamily="65" charset="-120"/>
                <a:ea typeface="標楷體" pitchFamily="65" charset="-120"/>
              </a:rPr>
              <a:t>找出主題句的學習進程</a:t>
            </a:r>
            <a:endParaRPr lang="en-US" altLang="zh-TW" b="1" smtClean="0">
              <a:solidFill>
                <a:srgbClr val="C00000"/>
              </a:solidFill>
              <a:latin typeface="標楷體" pitchFamily="65" charset="-120"/>
              <a:ea typeface="標楷體" pitchFamily="65" charset="-120"/>
            </a:endParaRPr>
          </a:p>
          <a:p>
            <a:pPr eaLnBrk="1" hangingPunct="1">
              <a:spcBef>
                <a:spcPct val="0"/>
              </a:spcBef>
            </a:pPr>
            <a:endParaRPr lang="en-US" altLang="zh-TW" b="1" smtClean="0">
              <a:solidFill>
                <a:srgbClr val="C00000"/>
              </a:solidFill>
              <a:latin typeface="標楷體" pitchFamily="65" charset="-120"/>
              <a:ea typeface="標楷體" pitchFamily="65" charset="-120"/>
            </a:endParaRPr>
          </a:p>
          <a:p>
            <a:pPr eaLnBrk="1" hangingPunct="1">
              <a:spcBef>
                <a:spcPct val="0"/>
              </a:spcBef>
            </a:pPr>
            <a:r>
              <a:rPr lang="zh-TW" altLang="zh-TW" smtClean="0">
                <a:latin typeface="Arial" charset="0"/>
              </a:rPr>
              <a:t>三上</a:t>
            </a:r>
            <a:r>
              <a:rPr lang="en-US" altLang="zh-TW" smtClean="0">
                <a:latin typeface="Arial" charset="0"/>
              </a:rPr>
              <a:t>—</a:t>
            </a:r>
            <a:r>
              <a:rPr lang="zh-TW" altLang="zh-TW" smtClean="0">
                <a:latin typeface="Arial" charset="0"/>
              </a:rPr>
              <a:t>刪除</a:t>
            </a:r>
          </a:p>
          <a:p>
            <a:pPr eaLnBrk="1" hangingPunct="1">
              <a:spcBef>
                <a:spcPct val="0"/>
              </a:spcBef>
            </a:pPr>
            <a:r>
              <a:rPr lang="zh-TW" altLang="zh-TW" smtClean="0">
                <a:latin typeface="Arial" charset="0"/>
              </a:rPr>
              <a:t>三下</a:t>
            </a:r>
            <a:r>
              <a:rPr lang="en-US" altLang="zh-TW" smtClean="0">
                <a:latin typeface="Arial" charset="0"/>
              </a:rPr>
              <a:t>—</a:t>
            </a:r>
            <a:r>
              <a:rPr lang="zh-TW" altLang="zh-TW" smtClean="0">
                <a:latin typeface="Arial" charset="0"/>
              </a:rPr>
              <a:t>刪除</a:t>
            </a:r>
            <a:r>
              <a:rPr lang="en-US" altLang="zh-TW" smtClean="0">
                <a:latin typeface="Arial" charset="0"/>
              </a:rPr>
              <a:t>/</a:t>
            </a:r>
            <a:r>
              <a:rPr lang="zh-TW" altLang="zh-TW" smtClean="0">
                <a:latin typeface="Arial" charset="0"/>
              </a:rPr>
              <a:t>歸納</a:t>
            </a:r>
            <a:r>
              <a:rPr lang="zh-TW" altLang="en-US" smtClean="0">
                <a:latin typeface="Arial" charset="0"/>
              </a:rPr>
              <a:t>/段落大意</a:t>
            </a:r>
            <a:endParaRPr lang="zh-TW" altLang="zh-TW" smtClean="0">
              <a:latin typeface="Arial" charset="0"/>
            </a:endParaRPr>
          </a:p>
          <a:p>
            <a:pPr eaLnBrk="1" hangingPunct="1">
              <a:spcBef>
                <a:spcPct val="0"/>
              </a:spcBef>
            </a:pPr>
            <a:r>
              <a:rPr lang="zh-TW" altLang="zh-TW" smtClean="0">
                <a:latin typeface="Arial" charset="0"/>
              </a:rPr>
              <a:t>四上</a:t>
            </a:r>
            <a:r>
              <a:rPr lang="en-US" altLang="zh-TW" smtClean="0">
                <a:latin typeface="Arial" charset="0"/>
              </a:rPr>
              <a:t>—</a:t>
            </a:r>
            <a:r>
              <a:rPr lang="zh-TW" altLang="zh-TW" smtClean="0">
                <a:latin typeface="Arial" charset="0"/>
              </a:rPr>
              <a:t>歸納</a:t>
            </a:r>
            <a:r>
              <a:rPr lang="zh-TW" altLang="en-US" smtClean="0">
                <a:latin typeface="Arial" charset="0"/>
              </a:rPr>
              <a:t>/找主題句</a:t>
            </a:r>
            <a:r>
              <a:rPr lang="en-US" altLang="zh-TW" smtClean="0">
                <a:latin typeface="Arial" charset="0"/>
              </a:rPr>
              <a:t>/</a:t>
            </a:r>
            <a:r>
              <a:rPr lang="zh-TW" altLang="en-US" smtClean="0">
                <a:latin typeface="Arial" charset="0"/>
              </a:rPr>
              <a:t>全文大意 </a:t>
            </a:r>
            <a:r>
              <a:rPr lang="en-US" altLang="zh-TW" smtClean="0">
                <a:latin typeface="Arial" charset="0"/>
              </a:rPr>
              <a:t>+ </a:t>
            </a:r>
            <a:r>
              <a:rPr lang="zh-TW" altLang="zh-TW" smtClean="0">
                <a:latin typeface="Arial" charset="0"/>
              </a:rPr>
              <a:t>摘要品質評定</a:t>
            </a:r>
          </a:p>
          <a:p>
            <a:pPr eaLnBrk="1" hangingPunct="1">
              <a:spcBef>
                <a:spcPct val="0"/>
              </a:spcBef>
            </a:pPr>
            <a:r>
              <a:rPr lang="zh-TW" altLang="zh-TW" smtClean="0">
                <a:latin typeface="Arial" charset="0"/>
              </a:rPr>
              <a:t>四下</a:t>
            </a:r>
            <a:r>
              <a:rPr lang="en-US" altLang="zh-TW" smtClean="0">
                <a:latin typeface="Arial" charset="0"/>
              </a:rPr>
              <a:t>--</a:t>
            </a:r>
            <a:r>
              <a:rPr lang="zh-TW" altLang="zh-TW" smtClean="0">
                <a:latin typeface="Arial" charset="0"/>
              </a:rPr>
              <a:t>歸納</a:t>
            </a:r>
            <a:r>
              <a:rPr lang="zh-TW" altLang="en-US" smtClean="0">
                <a:latin typeface="Arial" charset="0"/>
              </a:rPr>
              <a:t>/找主題句</a:t>
            </a:r>
            <a:r>
              <a:rPr lang="en-US" altLang="zh-TW" smtClean="0">
                <a:latin typeface="Arial" charset="0"/>
              </a:rPr>
              <a:t>/</a:t>
            </a:r>
            <a:r>
              <a:rPr lang="zh-TW" altLang="en-US" smtClean="0">
                <a:latin typeface="Arial" charset="0"/>
              </a:rPr>
              <a:t>全文大意 </a:t>
            </a:r>
            <a:r>
              <a:rPr lang="en-US" altLang="zh-TW" smtClean="0">
                <a:latin typeface="Arial" charset="0"/>
              </a:rPr>
              <a:t>+ </a:t>
            </a:r>
            <a:r>
              <a:rPr lang="zh-TW" altLang="zh-TW" smtClean="0">
                <a:latin typeface="Arial" charset="0"/>
              </a:rPr>
              <a:t>摘要品質評定</a:t>
            </a:r>
          </a:p>
          <a:p>
            <a:pPr eaLnBrk="1" hangingPunct="1">
              <a:spcBef>
                <a:spcPct val="0"/>
              </a:spcBef>
            </a:pPr>
            <a:endParaRPr lang="zh-TW" altLang="en-US" smtClean="0">
              <a:latin typeface="Arial" charset="0"/>
            </a:endParaRPr>
          </a:p>
        </p:txBody>
      </p:sp>
      <p:sp>
        <p:nvSpPr>
          <p:cNvPr id="248835"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92979FE-85FB-4630-9E5E-1684737DF4D3}" type="slidenum">
              <a:rPr kumimoji="0" lang="en-US" altLang="zh-TW" sz="1200"/>
              <a:pPr algn="r"/>
              <a:t>16</a:t>
            </a:fld>
            <a:endParaRPr kumimoji="0" lang="en-US" altLang="zh-TW"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TextEdit="1"/>
          </p:cNvSpPr>
          <p:nvPr>
            <p:ph type="sldImg"/>
          </p:nvPr>
        </p:nvSpPr>
        <p:spPr bwMode="auto">
          <a:noFill/>
          <a:ln>
            <a:solidFill>
              <a:srgbClr val="000000"/>
            </a:solidFill>
            <a:miter lim="800000"/>
            <a:headEnd/>
            <a:tailEnd/>
          </a:ln>
        </p:spPr>
      </p:sp>
      <p:sp>
        <p:nvSpPr>
          <p:cNvPr id="3287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Rot="1" noChangeAspect="1" noTextEdit="1"/>
          </p:cNvSpPr>
          <p:nvPr>
            <p:ph type="sldImg"/>
          </p:nvPr>
        </p:nvSpPr>
        <p:spPr bwMode="auto">
          <a:noFill/>
          <a:ln>
            <a:solidFill>
              <a:srgbClr val="000000"/>
            </a:solidFill>
            <a:miter lim="800000"/>
            <a:headEnd/>
            <a:tailEnd/>
          </a:ln>
        </p:spPr>
      </p:sp>
      <p:sp>
        <p:nvSpPr>
          <p:cNvPr id="331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D1D0CD4-F093-4486-845E-EA4CC15AFB70}" type="slidenum">
              <a:rPr kumimoji="0" lang="en-US" altLang="zh-TW" sz="1200"/>
              <a:pPr algn="r"/>
              <a:t>69</a:t>
            </a:fld>
            <a:endParaRPr kumimoji="0" lang="en-US" altLang="zh-TW" sz="1200"/>
          </a:p>
        </p:txBody>
      </p:sp>
      <p:sp>
        <p:nvSpPr>
          <p:cNvPr id="338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8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TextEdit="1"/>
          </p:cNvSpPr>
          <p:nvPr>
            <p:ph type="sldImg"/>
          </p:nvPr>
        </p:nvSpPr>
        <p:spPr bwMode="auto">
          <a:noFill/>
          <a:ln>
            <a:solidFill>
              <a:srgbClr val="000000"/>
            </a:solidFill>
            <a:miter lim="800000"/>
            <a:headEnd/>
            <a:tailEnd/>
          </a:ln>
        </p:spPr>
      </p:sp>
      <p:sp>
        <p:nvSpPr>
          <p:cNvPr id="3409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8F6A0B7-D1F1-4BD1-8371-A491C909D79A}" type="slidenum">
              <a:rPr kumimoji="0" lang="en-US" altLang="zh-TW" sz="1200"/>
              <a:pPr algn="r"/>
              <a:t>71</a:t>
            </a:fld>
            <a:endParaRPr kumimoji="0" lang="en-US" altLang="zh-TW" sz="1200"/>
          </a:p>
        </p:txBody>
      </p:sp>
      <p:sp>
        <p:nvSpPr>
          <p:cNvPr id="3430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3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2D613D3-A854-4CC6-825C-DBB2B7FEAD1E}" type="slidenum">
              <a:rPr kumimoji="0" lang="en-US" altLang="zh-TW" sz="1200"/>
              <a:pPr algn="r"/>
              <a:t>72</a:t>
            </a:fld>
            <a:endParaRPr kumimoji="0" lang="en-US" altLang="zh-TW" sz="1200"/>
          </a:p>
        </p:txBody>
      </p:sp>
      <p:sp>
        <p:nvSpPr>
          <p:cNvPr id="345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50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2D613D3-A854-4CC6-825C-DBB2B7FEAD1E}" type="slidenum">
              <a:rPr kumimoji="0" lang="en-US" altLang="zh-TW" sz="1200"/>
              <a:pPr algn="r"/>
              <a:t>73</a:t>
            </a:fld>
            <a:endParaRPr kumimoji="0" lang="en-US" altLang="zh-TW" sz="1200"/>
          </a:p>
        </p:txBody>
      </p:sp>
      <p:sp>
        <p:nvSpPr>
          <p:cNvPr id="345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50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F542501-77E0-46D7-8E5F-3B8A9953510D}" type="slidenum">
              <a:rPr kumimoji="0" lang="en-US" altLang="zh-TW" sz="1200"/>
              <a:pPr algn="r"/>
              <a:t>74</a:t>
            </a:fld>
            <a:endParaRPr kumimoji="0" lang="en-US" altLang="zh-TW" sz="1200"/>
          </a:p>
        </p:txBody>
      </p:sp>
      <p:sp>
        <p:nvSpPr>
          <p:cNvPr id="347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71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Rot="1" noChangeAspect="1" noTextEdit="1"/>
          </p:cNvSpPr>
          <p:nvPr>
            <p:ph type="sldImg"/>
          </p:nvPr>
        </p:nvSpPr>
        <p:spPr bwMode="auto">
          <a:noFill/>
          <a:ln>
            <a:solidFill>
              <a:srgbClr val="000000"/>
            </a:solidFill>
            <a:miter lim="800000"/>
            <a:headEnd/>
            <a:tailEnd/>
          </a:ln>
        </p:spPr>
      </p:sp>
      <p:sp>
        <p:nvSpPr>
          <p:cNvPr id="3491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ln>
            <a:miter lim="800000"/>
            <a:headEnd/>
            <a:tailEnd/>
          </a:ln>
        </p:spPr>
        <p:txBody>
          <a:bodyPr/>
          <a:lstStyle/>
          <a:p>
            <a:pPr>
              <a:defRPr/>
            </a:pPr>
            <a:fld id="{8B2D74A5-89F7-41EC-A75D-38D5516E7A6B}" type="slidenum">
              <a:rPr lang="en-US" altLang="zh-TW"/>
              <a:pPr>
                <a:defRPr/>
              </a:pPr>
              <a:t>19</a:t>
            </a:fld>
            <a:endParaRPr lang="en-US" altLang="zh-TW"/>
          </a:p>
        </p:txBody>
      </p:sp>
      <p:sp>
        <p:nvSpPr>
          <p:cNvPr id="252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2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latin typeface="Arial" charset="0"/>
              </a:rPr>
              <a:t>請現場老師說說看</a:t>
            </a:r>
            <a:endParaRPr lang="en-US" altLang="zh-TW"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ln>
            <a:miter lim="800000"/>
            <a:headEnd/>
            <a:tailEnd/>
          </a:ln>
        </p:spPr>
        <p:txBody>
          <a:bodyPr/>
          <a:lstStyle/>
          <a:p>
            <a:pPr>
              <a:defRPr/>
            </a:pPr>
            <a:fld id="{D5F058F6-4BEA-4250-A00E-53AD553D0516}" type="slidenum">
              <a:rPr lang="en-US" altLang="zh-TW"/>
              <a:pPr>
                <a:defRPr/>
              </a:pPr>
              <a:t>21</a:t>
            </a:fld>
            <a:endParaRPr lang="en-US" altLang="zh-TW"/>
          </a:p>
        </p:txBody>
      </p:sp>
      <p:sp>
        <p:nvSpPr>
          <p:cNvPr id="2560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ln>
            <a:miter lim="800000"/>
            <a:headEnd/>
            <a:tailEnd/>
          </a:ln>
        </p:spPr>
        <p:txBody>
          <a:bodyPr/>
          <a:lstStyle/>
          <a:p>
            <a:pPr>
              <a:defRPr/>
            </a:pPr>
            <a:fld id="{AB71AACA-7816-4877-BB74-2EF41CEF198E}" type="slidenum">
              <a:rPr lang="en-US" altLang="zh-TW"/>
              <a:pPr>
                <a:defRPr/>
              </a:pPr>
              <a:t>23</a:t>
            </a:fld>
            <a:endParaRPr lang="en-US" altLang="zh-TW"/>
          </a:p>
        </p:txBody>
      </p:sp>
      <p:sp>
        <p:nvSpPr>
          <p:cNvPr id="259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ln>
            <a:miter lim="800000"/>
            <a:headEnd/>
            <a:tailEnd/>
          </a:ln>
        </p:spPr>
        <p:txBody>
          <a:bodyPr/>
          <a:lstStyle/>
          <a:p>
            <a:pPr>
              <a:defRPr/>
            </a:pPr>
            <a:fld id="{4E1DBB82-03AA-405B-B386-6171DC74477F}" type="slidenum">
              <a:rPr lang="en-US" altLang="zh-TW"/>
              <a:pPr>
                <a:defRPr/>
              </a:pPr>
              <a:t>25</a:t>
            </a:fld>
            <a:endParaRPr lang="en-US" altLang="zh-TW"/>
          </a:p>
        </p:txBody>
      </p:sp>
      <p:sp>
        <p:nvSpPr>
          <p:cNvPr id="2621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21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p:spPr>
      </p:sp>
      <p:sp>
        <p:nvSpPr>
          <p:cNvPr id="264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latin typeface="Arial" charset="0"/>
              </a:rPr>
              <a:t>摘要在鼓勵學生深入閱讀，找出文章中的重要概念，並連貫成有意義的短文，每個人的意義和覺得重要的地方並無法完全相同，</a:t>
            </a:r>
            <a:endParaRPr lang="en-US" altLang="zh-TW" smtClean="0">
              <a:latin typeface="Arial" charset="0"/>
            </a:endParaRPr>
          </a:p>
          <a:p>
            <a:pPr eaLnBrk="1" hangingPunct="1"/>
            <a:r>
              <a:rPr lang="zh-TW" altLang="en-US" smtClean="0">
                <a:latin typeface="Arial" charset="0"/>
              </a:rPr>
              <a:t>但在透過社會學習的互動模式下，觀摩其他人的想法和理念，能逐步修正調整建構出對自己有意義的</a:t>
            </a:r>
          </a:p>
        </p:txBody>
      </p:sp>
      <p:sp>
        <p:nvSpPr>
          <p:cNvPr id="119812" name="Slide Number Placeholder 3"/>
          <p:cNvSpPr>
            <a:spLocks noGrp="1"/>
          </p:cNvSpPr>
          <p:nvPr>
            <p:ph type="sldNum" sz="quarter" idx="5"/>
          </p:nvPr>
        </p:nvSpPr>
        <p:spPr>
          <a:ln>
            <a:miter lim="800000"/>
            <a:headEnd/>
            <a:tailEnd/>
          </a:ln>
        </p:spPr>
        <p:txBody>
          <a:bodyPr/>
          <a:lstStyle/>
          <a:p>
            <a:pPr>
              <a:defRPr/>
            </a:pPr>
            <a:fld id="{FCADAB9C-418B-4AC5-8BE5-1C480163FC6F}" type="slidenum">
              <a:rPr lang="en-US" altLang="zh-TW"/>
              <a:pPr>
                <a:defRPr/>
              </a:pPr>
              <a:t>26</a:t>
            </a:fld>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vmlDrawing" Target="../drawings/vmlDrawing15.vml"/><Relationship Id="rId6" Type="http://schemas.openxmlformats.org/officeDocument/2006/relationships/image" Target="../media/image2.png"/><Relationship Id="rId5" Type="http://schemas.openxmlformats.org/officeDocument/2006/relationships/oleObject" Target="../embeddings/oleObject30.bin"/><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vmlDrawing" Target="../drawings/vmlDrawing16.vml"/><Relationship Id="rId6" Type="http://schemas.openxmlformats.org/officeDocument/2006/relationships/image" Target="../media/image2.png"/><Relationship Id="rId5" Type="http://schemas.openxmlformats.org/officeDocument/2006/relationships/oleObject" Target="../embeddings/oleObject32.bin"/><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vmlDrawing" Target="../drawings/vmlDrawing17.vml"/><Relationship Id="rId6" Type="http://schemas.openxmlformats.org/officeDocument/2006/relationships/image" Target="../media/image2.png"/><Relationship Id="rId5" Type="http://schemas.openxmlformats.org/officeDocument/2006/relationships/oleObject" Target="../embeddings/oleObject34.bin"/><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vmlDrawing" Target="../drawings/vmlDrawing18.vml"/><Relationship Id="rId6" Type="http://schemas.openxmlformats.org/officeDocument/2006/relationships/image" Target="../media/image2.png"/><Relationship Id="rId5" Type="http://schemas.openxmlformats.org/officeDocument/2006/relationships/oleObject" Target="../embeddings/oleObject36.bin"/><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vmlDrawing" Target="../drawings/vmlDrawing19.vml"/><Relationship Id="rId6" Type="http://schemas.openxmlformats.org/officeDocument/2006/relationships/image" Target="../media/image2.png"/><Relationship Id="rId5" Type="http://schemas.openxmlformats.org/officeDocument/2006/relationships/oleObject" Target="../embeddings/oleObject38.bin"/><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vmlDrawing" Target="../drawings/vmlDrawing20.vml"/><Relationship Id="rId6" Type="http://schemas.openxmlformats.org/officeDocument/2006/relationships/image" Target="../media/image2.png"/><Relationship Id="rId5" Type="http://schemas.openxmlformats.org/officeDocument/2006/relationships/oleObject" Target="../embeddings/oleObject40.bin"/><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vmlDrawing" Target="../drawings/vmlDrawing21.vml"/><Relationship Id="rId6" Type="http://schemas.openxmlformats.org/officeDocument/2006/relationships/image" Target="../media/image2.png"/><Relationship Id="rId5" Type="http://schemas.openxmlformats.org/officeDocument/2006/relationships/oleObject" Target="../embeddings/oleObject42.bin"/><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vmlDrawing" Target="../drawings/vmlDrawing22.vml"/><Relationship Id="rId6" Type="http://schemas.openxmlformats.org/officeDocument/2006/relationships/image" Target="../media/image2.png"/><Relationship Id="rId5" Type="http://schemas.openxmlformats.org/officeDocument/2006/relationships/oleObject" Target="../embeddings/oleObject44.bin"/><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vmlDrawing" Target="../drawings/vmlDrawing23.vml"/><Relationship Id="rId6" Type="http://schemas.openxmlformats.org/officeDocument/2006/relationships/image" Target="../media/image2.png"/><Relationship Id="rId5" Type="http://schemas.openxmlformats.org/officeDocument/2006/relationships/oleObject" Target="../embeddings/oleObject46.bin"/><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vmlDrawing" Target="../drawings/vmlDrawing24.vml"/><Relationship Id="rId6" Type="http://schemas.openxmlformats.org/officeDocument/2006/relationships/image" Target="../media/image2.png"/><Relationship Id="rId5" Type="http://schemas.openxmlformats.org/officeDocument/2006/relationships/oleObject" Target="../embeddings/oleObject48.bin"/><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vmlDrawing" Target="../drawings/vmlDrawing25.vml"/><Relationship Id="rId6" Type="http://schemas.openxmlformats.org/officeDocument/2006/relationships/image" Target="../media/image2.png"/><Relationship Id="rId5" Type="http://schemas.openxmlformats.org/officeDocument/2006/relationships/oleObject" Target="../embeddings/oleObject50.bin"/><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vmlDrawing" Target="../drawings/vmlDrawing26.vml"/><Relationship Id="rId6" Type="http://schemas.openxmlformats.org/officeDocument/2006/relationships/image" Target="../media/image2.png"/><Relationship Id="rId5" Type="http://schemas.openxmlformats.org/officeDocument/2006/relationships/oleObject" Target="../embeddings/oleObject52.bin"/><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srcRect t="1578"/>
          <a:stretch>
            <a:fillRect/>
          </a:stretch>
        </p:blipFill>
        <p:spPr bwMode="ltGray">
          <a:xfrm>
            <a:off x="-9525" y="0"/>
            <a:ext cx="4270375" cy="6858000"/>
          </a:xfrm>
          <a:prstGeom prst="rect">
            <a:avLst/>
          </a:prstGeom>
          <a:noFill/>
          <a:ln w="9525">
            <a:noFill/>
            <a:miter lim="800000"/>
            <a:headEnd/>
            <a:tailEnd/>
          </a:ln>
        </p:spPr>
      </p:pic>
      <p:sp>
        <p:nvSpPr>
          <p:cNvPr id="5" name="Text Box 14"/>
          <p:cNvSpPr txBox="1">
            <a:spLocks noChangeArrowheads="1"/>
          </p:cNvSpPr>
          <p:nvPr/>
        </p:nvSpPr>
        <p:spPr bwMode="gray">
          <a:xfrm>
            <a:off x="7391400" y="381000"/>
            <a:ext cx="1447800" cy="457200"/>
          </a:xfrm>
          <a:prstGeom prst="rect">
            <a:avLst/>
          </a:prstGeom>
          <a:noFill/>
          <a:ln>
            <a:noFill/>
          </a:ln>
          <a:effectLst/>
          <a:extLst/>
        </p:spPr>
        <p:txBody>
          <a:bodyPr>
            <a:spAutoFit/>
          </a:bodyPr>
          <a:lstStyle/>
          <a:p>
            <a:pPr algn="ctr">
              <a:defRPr/>
            </a:pPr>
            <a:r>
              <a:rPr kumimoji="0" lang="en-US" altLang="zh-TW" sz="2400" b="1" i="1">
                <a:solidFill>
                  <a:srgbClr val="30311D"/>
                </a:solidFill>
                <a:latin typeface="Verdana" pitchFamily="34" charset="0"/>
              </a:rPr>
              <a:t>LOGO</a:t>
            </a:r>
          </a:p>
        </p:txBody>
      </p:sp>
      <p:sp>
        <p:nvSpPr>
          <p:cNvPr id="6"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3074" name="Rectangle 2"/>
          <p:cNvSpPr>
            <a:spLocks noGrp="1" noChangeArrowheads="1"/>
          </p:cNvSpPr>
          <p:nvPr>
            <p:ph type="ctrTitle"/>
          </p:nvPr>
        </p:nvSpPr>
        <p:spPr>
          <a:xfrm>
            <a:off x="4343400" y="2895600"/>
            <a:ext cx="4038600" cy="685800"/>
          </a:xfrm>
          <a:effectLst/>
          <a:extLst/>
        </p:spPr>
        <p:txBody>
          <a:bodyPr/>
          <a:lstStyle>
            <a:lvl1pPr algn="r">
              <a:defRPr sz="3600">
                <a:solidFill>
                  <a:schemeClr val="accent1"/>
                </a:solidFill>
              </a:defRPr>
            </a:lvl1pPr>
          </a:lstStyle>
          <a:p>
            <a:pPr lvl="0"/>
            <a:r>
              <a:rPr lang="zh-TW" altLang="en-US" noProof="0" smtClean="0"/>
              <a:t>按一下以編輯母片標題樣式</a:t>
            </a:r>
            <a:endParaRPr lang="en-US" altLang="zh-TW" noProof="0" smtClean="0"/>
          </a:p>
        </p:txBody>
      </p:sp>
      <p:sp>
        <p:nvSpPr>
          <p:cNvPr id="3075" name="Rectangle 3"/>
          <p:cNvSpPr>
            <a:spLocks noGrp="1" noChangeArrowheads="1"/>
          </p:cNvSpPr>
          <p:nvPr>
            <p:ph type="subTitle" idx="1"/>
          </p:nvPr>
        </p:nvSpPr>
        <p:spPr>
          <a:xfrm>
            <a:off x="4343400" y="4038600"/>
            <a:ext cx="4038600" cy="533400"/>
          </a:xfrm>
          <a:extLst/>
        </p:spPr>
        <p:txBody>
          <a:bodyPr/>
          <a:lstStyle>
            <a:lvl1pPr marL="0" indent="0" algn="r">
              <a:buFont typeface="Wingdings" pitchFamily="2" charset="2"/>
              <a:buNone/>
              <a:defRPr sz="1600"/>
            </a:lvl1pPr>
          </a:lstStyle>
          <a:p>
            <a:pPr lvl="0"/>
            <a:r>
              <a:rPr lang="zh-TW" altLang="en-US" noProof="0" smtClean="0"/>
              <a:t>按一下以編輯母片副標題樣式</a:t>
            </a:r>
            <a:endParaRPr lang="en-US" altLang="zh-TW" noProof="0" smtClean="0"/>
          </a:p>
        </p:txBody>
      </p:sp>
      <p:sp>
        <p:nvSpPr>
          <p:cNvPr id="7" name="Rectangle 4"/>
          <p:cNvSpPr>
            <a:spLocks noGrp="1" noChangeArrowheads="1"/>
          </p:cNvSpPr>
          <p:nvPr>
            <p:ph type="dt" sz="half" idx="10"/>
          </p:nvPr>
        </p:nvSpPr>
        <p:spPr>
          <a:xfrm>
            <a:off x="228600" y="6553200"/>
            <a:ext cx="2133600" cy="244475"/>
          </a:xfrm>
        </p:spPr>
        <p:txBody>
          <a:bodyPr/>
          <a:lstStyle>
            <a:lvl1pPr algn="l">
              <a:defRPr kumimoji="1" sz="1000" b="0">
                <a:solidFill>
                  <a:srgbClr val="FFFFFF"/>
                </a:solidFill>
                <a:latin typeface="Arial" charset="0"/>
              </a:defRPr>
            </a:lvl1pPr>
          </a:lstStyle>
          <a:p>
            <a:pPr>
              <a:defRPr/>
            </a:pPr>
            <a:endParaRPr lang="en-US" altLang="zh-TW"/>
          </a:p>
        </p:txBody>
      </p:sp>
      <p:sp>
        <p:nvSpPr>
          <p:cNvPr id="8" name="Rectangle 5"/>
          <p:cNvSpPr>
            <a:spLocks noGrp="1" noChangeArrowheads="1"/>
          </p:cNvSpPr>
          <p:nvPr>
            <p:ph type="ftr" sz="quarter" idx="11"/>
          </p:nvPr>
        </p:nvSpPr>
        <p:spPr>
          <a:xfrm>
            <a:off x="3200400" y="6553200"/>
            <a:ext cx="2895600" cy="244475"/>
          </a:xfrm>
        </p:spPr>
        <p:txBody>
          <a:bodyPr/>
          <a:lstStyle>
            <a:lvl1pPr algn="ctr">
              <a:defRPr kumimoji="1" sz="1000" b="0" i="0">
                <a:solidFill>
                  <a:srgbClr val="30311D"/>
                </a:solidFill>
                <a:latin typeface="Arial" pitchFamily="34"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lgn="l">
              <a:defRPr kumimoji="1">
                <a:latin typeface="Arial" pitchFamily="34" charset="0"/>
              </a:defRPr>
            </a:lvl1pPr>
          </a:lstStyle>
          <a:p>
            <a:pPr>
              <a:defRPr/>
            </a:pPr>
            <a:fld id="{54B931FC-AA75-494B-A54F-CCAB4899BE73}"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7557"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7558"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8E8156D7-BD40-4093-827F-8B3BF0425002}"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8581"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8582"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直排標題 1"/>
          <p:cNvSpPr>
            <a:spLocks noGrp="1"/>
          </p:cNvSpPr>
          <p:nvPr>
            <p:ph type="title" orient="vert"/>
          </p:nvPr>
        </p:nvSpPr>
        <p:spPr>
          <a:xfrm>
            <a:off x="6572250" y="714375"/>
            <a:ext cx="2038350" cy="56102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1F51A7F6-F20C-45BF-969D-0F0BA189E5BC}"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9605"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9606"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1295400" y="714375"/>
            <a:ext cx="7315200" cy="533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0100" y="1447800"/>
            <a:ext cx="40005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75D94C8B-9691-4678-BE7E-66B7D581B609}" type="slidenum">
              <a:rPr lang="en-US" altLang="zh-TW"/>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0629"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0630"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1295400" y="714375"/>
            <a:ext cx="7315200" cy="5334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smtClean="0"/>
              <a:t>按一下圖示以新增表格</a:t>
            </a:r>
            <a:endParaRPr lang="zh-TW" altLang="en-US" noProof="0"/>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04815F54-1D1A-4D0D-900E-FCA2D8B4021E}"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srcRect t="1578"/>
          <a:stretch>
            <a:fillRect/>
          </a:stretch>
        </p:blipFill>
        <p:spPr bwMode="ltGray">
          <a:xfrm>
            <a:off x="-9525" y="0"/>
            <a:ext cx="4270375" cy="6858000"/>
          </a:xfrm>
          <a:prstGeom prst="rect">
            <a:avLst/>
          </a:prstGeom>
          <a:noFill/>
          <a:ln w="9525">
            <a:noFill/>
            <a:miter lim="800000"/>
            <a:headEnd/>
            <a:tailEnd/>
          </a:ln>
        </p:spPr>
      </p:pic>
      <p:sp>
        <p:nvSpPr>
          <p:cNvPr id="5" name="Text Box 14"/>
          <p:cNvSpPr txBox="1">
            <a:spLocks noChangeArrowheads="1"/>
          </p:cNvSpPr>
          <p:nvPr/>
        </p:nvSpPr>
        <p:spPr bwMode="gray">
          <a:xfrm>
            <a:off x="7391400" y="381000"/>
            <a:ext cx="1447800" cy="457200"/>
          </a:xfrm>
          <a:prstGeom prst="rect">
            <a:avLst/>
          </a:prstGeom>
          <a:noFill/>
          <a:ln>
            <a:noFill/>
          </a:ln>
          <a:effectLst/>
          <a:extLst/>
        </p:spPr>
        <p:txBody>
          <a:bodyPr>
            <a:spAutoFit/>
          </a:bodyPr>
          <a:lstStyle/>
          <a:p>
            <a:pPr algn="ctr">
              <a:defRPr/>
            </a:pPr>
            <a:r>
              <a:rPr kumimoji="0" lang="en-US" altLang="zh-TW" sz="2400" b="1" i="1">
                <a:solidFill>
                  <a:srgbClr val="30311D"/>
                </a:solidFill>
                <a:latin typeface="Verdana" pitchFamily="34" charset="0"/>
              </a:rPr>
              <a:t>LOGO</a:t>
            </a:r>
          </a:p>
        </p:txBody>
      </p:sp>
      <p:sp>
        <p:nvSpPr>
          <p:cNvPr id="6"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3074" name="Rectangle 2"/>
          <p:cNvSpPr>
            <a:spLocks noGrp="1" noChangeArrowheads="1"/>
          </p:cNvSpPr>
          <p:nvPr>
            <p:ph type="ctrTitle"/>
          </p:nvPr>
        </p:nvSpPr>
        <p:spPr>
          <a:xfrm>
            <a:off x="4343400" y="2895600"/>
            <a:ext cx="4038600" cy="685800"/>
          </a:xfrm>
          <a:effectLst/>
          <a:extLst/>
        </p:spPr>
        <p:txBody>
          <a:bodyPr/>
          <a:lstStyle>
            <a:lvl1pPr algn="r">
              <a:defRPr sz="3600">
                <a:solidFill>
                  <a:schemeClr val="accent1"/>
                </a:solidFill>
              </a:defRPr>
            </a:lvl1pPr>
          </a:lstStyle>
          <a:p>
            <a:pPr lvl="0"/>
            <a:r>
              <a:rPr lang="zh-TW" altLang="en-US" noProof="0" smtClean="0"/>
              <a:t>按一下以編輯母片標題樣式</a:t>
            </a:r>
            <a:endParaRPr lang="en-US" altLang="zh-TW" noProof="0" smtClean="0"/>
          </a:p>
        </p:txBody>
      </p:sp>
      <p:sp>
        <p:nvSpPr>
          <p:cNvPr id="3075" name="Rectangle 3"/>
          <p:cNvSpPr>
            <a:spLocks noGrp="1" noChangeArrowheads="1"/>
          </p:cNvSpPr>
          <p:nvPr>
            <p:ph type="subTitle" idx="1"/>
          </p:nvPr>
        </p:nvSpPr>
        <p:spPr>
          <a:xfrm>
            <a:off x="4343400" y="4038600"/>
            <a:ext cx="4038600" cy="533400"/>
          </a:xfrm>
          <a:extLst/>
        </p:spPr>
        <p:txBody>
          <a:bodyPr/>
          <a:lstStyle>
            <a:lvl1pPr marL="0" indent="0" algn="r">
              <a:buFont typeface="Wingdings" pitchFamily="2" charset="2"/>
              <a:buNone/>
              <a:defRPr sz="1600"/>
            </a:lvl1pPr>
          </a:lstStyle>
          <a:p>
            <a:pPr lvl="0"/>
            <a:r>
              <a:rPr lang="zh-TW" altLang="en-US" noProof="0" smtClean="0"/>
              <a:t>按一下以編輯母片副標題樣式</a:t>
            </a:r>
            <a:endParaRPr lang="en-US" altLang="zh-TW" noProof="0" smtClean="0"/>
          </a:p>
        </p:txBody>
      </p:sp>
      <p:sp>
        <p:nvSpPr>
          <p:cNvPr id="7" name="Rectangle 4"/>
          <p:cNvSpPr>
            <a:spLocks noGrp="1" noChangeArrowheads="1"/>
          </p:cNvSpPr>
          <p:nvPr>
            <p:ph type="dt" sz="half" idx="10"/>
          </p:nvPr>
        </p:nvSpPr>
        <p:spPr>
          <a:xfrm>
            <a:off x="228600" y="6553200"/>
            <a:ext cx="2133600" cy="244475"/>
          </a:xfrm>
        </p:spPr>
        <p:txBody>
          <a:bodyPr/>
          <a:lstStyle>
            <a:lvl1pPr algn="l">
              <a:defRPr kumimoji="1" sz="1000" b="0">
                <a:solidFill>
                  <a:srgbClr val="FFFFFF"/>
                </a:solidFill>
                <a:latin typeface="Arial" charset="0"/>
              </a:defRPr>
            </a:lvl1pPr>
          </a:lstStyle>
          <a:p>
            <a:pPr>
              <a:defRPr/>
            </a:pPr>
            <a:endParaRPr lang="en-US" altLang="zh-TW"/>
          </a:p>
        </p:txBody>
      </p:sp>
      <p:sp>
        <p:nvSpPr>
          <p:cNvPr id="8" name="Rectangle 5"/>
          <p:cNvSpPr>
            <a:spLocks noGrp="1" noChangeArrowheads="1"/>
          </p:cNvSpPr>
          <p:nvPr>
            <p:ph type="ftr" sz="quarter" idx="11"/>
          </p:nvPr>
        </p:nvSpPr>
        <p:spPr>
          <a:xfrm>
            <a:off x="3200400" y="6553200"/>
            <a:ext cx="2895600" cy="244475"/>
          </a:xfrm>
        </p:spPr>
        <p:txBody>
          <a:bodyPr/>
          <a:lstStyle>
            <a:lvl1pPr algn="ctr">
              <a:defRPr kumimoji="1" sz="1000" b="0" i="0">
                <a:solidFill>
                  <a:srgbClr val="30311D"/>
                </a:solidFill>
                <a:latin typeface="Arial" pitchFamily="34"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lgn="l">
              <a:defRPr kumimoji="1">
                <a:latin typeface="Arial" pitchFamily="34" charset="0"/>
              </a:defRPr>
            </a:lvl1pPr>
          </a:lstStyle>
          <a:p>
            <a:pPr>
              <a:defRPr/>
            </a:pPr>
            <a:fld id="{1E64F107-603B-4E05-AD5D-1D2A8ECAE342}" type="slidenum">
              <a:rPr lang="en-US" altLang="zh-TW"/>
              <a:pPr>
                <a:defRPr/>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2677"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2678"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5A3D1F72-3719-4AC5-AD14-5FCC013E7D96}" type="slidenum">
              <a:rPr lang="en-US" altLang="zh-TW"/>
              <a:pPr>
                <a:defRPr/>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3701"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3702"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1457F736-19E2-447E-9DE5-4A8678D08D36}" type="slidenum">
              <a:rPr lang="en-US" altLang="zh-TW"/>
              <a:pPr>
                <a:defRPr/>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4725"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4726"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5249ABB6-DC02-48F8-9730-FB4A1D8AA2EA}" type="slidenum">
              <a:rPr lang="en-US" altLang="zh-TW"/>
              <a:pPr>
                <a:defRPr/>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5749"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5750"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10"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2" name="日期版面配置區 6"/>
          <p:cNvSpPr>
            <a:spLocks noGrp="1"/>
          </p:cNvSpPr>
          <p:nvPr>
            <p:ph type="dt" sz="half" idx="10"/>
          </p:nvPr>
        </p:nvSpPr>
        <p:spPr/>
        <p:txBody>
          <a:bodyPr/>
          <a:lstStyle>
            <a:lvl1pPr algn="l">
              <a:defRPr kumimoji="1" b="0"/>
            </a:lvl1pPr>
          </a:lstStyle>
          <a:p>
            <a:pPr>
              <a:defRPr/>
            </a:pPr>
            <a:r>
              <a:rPr lang="en-US" altLang="zh-TW"/>
              <a:t>www.themegallery.com</a:t>
            </a:r>
          </a:p>
        </p:txBody>
      </p:sp>
      <p:sp>
        <p:nvSpPr>
          <p:cNvPr id="13" name="頁尾版面配置區 7"/>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4" name="投影片編號版面配置區 8"/>
          <p:cNvSpPr>
            <a:spLocks noGrp="1"/>
          </p:cNvSpPr>
          <p:nvPr>
            <p:ph type="sldNum" sz="quarter" idx="12"/>
          </p:nvPr>
        </p:nvSpPr>
        <p:spPr/>
        <p:txBody>
          <a:bodyPr/>
          <a:lstStyle>
            <a:lvl1pPr algn="l">
              <a:defRPr kumimoji="1">
                <a:latin typeface="Arial" pitchFamily="34" charset="0"/>
              </a:defRPr>
            </a:lvl1pPr>
          </a:lstStyle>
          <a:p>
            <a:pPr>
              <a:defRPr/>
            </a:pPr>
            <a:fld id="{3BF28102-EB53-4679-8E45-A00A03325A81}" type="slidenum">
              <a:rPr lang="en-US" altLang="zh-TW"/>
              <a:pPr>
                <a:defRPr/>
              </a:pPr>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6773"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4"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6774"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6"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8" name="日期版面配置區 2"/>
          <p:cNvSpPr>
            <a:spLocks noGrp="1"/>
          </p:cNvSpPr>
          <p:nvPr>
            <p:ph type="dt" sz="half" idx="10"/>
          </p:nvPr>
        </p:nvSpPr>
        <p:spPr/>
        <p:txBody>
          <a:bodyPr/>
          <a:lstStyle>
            <a:lvl1pPr algn="l">
              <a:defRPr kumimoji="1" b="0"/>
            </a:lvl1pPr>
          </a:lstStyle>
          <a:p>
            <a:pPr>
              <a:defRPr/>
            </a:pPr>
            <a:r>
              <a:rPr lang="en-US" altLang="zh-TW"/>
              <a:t>www.themegallery.com</a:t>
            </a:r>
          </a:p>
        </p:txBody>
      </p:sp>
      <p:sp>
        <p:nvSpPr>
          <p:cNvPr id="9" name="頁尾版面配置區 3"/>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0" name="投影片編號版面配置區 4"/>
          <p:cNvSpPr>
            <a:spLocks noGrp="1"/>
          </p:cNvSpPr>
          <p:nvPr>
            <p:ph type="sldNum" sz="quarter" idx="12"/>
          </p:nvPr>
        </p:nvSpPr>
        <p:spPr/>
        <p:txBody>
          <a:bodyPr/>
          <a:lstStyle>
            <a:lvl1pPr algn="l">
              <a:defRPr kumimoji="1">
                <a:latin typeface="Arial" pitchFamily="34" charset="0"/>
              </a:defRPr>
            </a:lvl1pPr>
          </a:lstStyle>
          <a:p>
            <a:pPr>
              <a:defRPr/>
            </a:pPr>
            <a:fld id="{D62AA572-E429-4F2D-96EC-8EA9323FE1CA}"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99365"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99366"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BE1B0AD3-3B4A-45A4-9BC1-DF26B1ADAE2E}" type="slidenum">
              <a:rPr lang="en-US" altLang="zh-TW"/>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7797"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3"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7798"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5"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7" name="日期版面配置區 1"/>
          <p:cNvSpPr>
            <a:spLocks noGrp="1"/>
          </p:cNvSpPr>
          <p:nvPr>
            <p:ph type="dt" sz="half" idx="10"/>
          </p:nvPr>
        </p:nvSpPr>
        <p:spPr/>
        <p:txBody>
          <a:bodyPr/>
          <a:lstStyle>
            <a:lvl1pPr algn="l">
              <a:defRPr kumimoji="1" b="0"/>
            </a:lvl1pPr>
          </a:lstStyle>
          <a:p>
            <a:pPr>
              <a:defRPr/>
            </a:pPr>
            <a:r>
              <a:rPr lang="en-US" altLang="zh-TW"/>
              <a:t>www.themegallery.com</a:t>
            </a:r>
          </a:p>
        </p:txBody>
      </p:sp>
      <p:sp>
        <p:nvSpPr>
          <p:cNvPr id="8" name="頁尾版面配置區 2"/>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9" name="投影片編號版面配置區 3"/>
          <p:cNvSpPr>
            <a:spLocks noGrp="1"/>
          </p:cNvSpPr>
          <p:nvPr>
            <p:ph type="sldNum" sz="quarter" idx="12"/>
          </p:nvPr>
        </p:nvSpPr>
        <p:spPr/>
        <p:txBody>
          <a:bodyPr/>
          <a:lstStyle>
            <a:lvl1pPr algn="l">
              <a:defRPr kumimoji="1">
                <a:latin typeface="Arial" pitchFamily="34" charset="0"/>
              </a:defRPr>
            </a:lvl1pPr>
          </a:lstStyle>
          <a:p>
            <a:pPr>
              <a:defRPr/>
            </a:pPr>
            <a:fld id="{9FCB268C-4430-409D-9182-A3A52F8C4342}" type="slidenum">
              <a:rPr lang="en-US" altLang="zh-TW"/>
              <a:pPr>
                <a:defRPr/>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8821"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8822"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6C010DA6-03F4-406E-BAFE-DC77C474690F}" type="slidenum">
              <a:rPr lang="en-US" altLang="zh-TW"/>
              <a:pPr>
                <a:defRPr/>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9845"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9846"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ED3D1247-40BC-4970-A23E-D1B144812706}" type="slidenum">
              <a:rPr lang="en-US" altLang="zh-TW"/>
              <a:pPr>
                <a:defRPr/>
              </a:pPr>
              <a:t>‹#›</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20869"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20870"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602EEFFC-58E9-466E-8121-61905D1887EB}" type="slidenum">
              <a:rPr lang="en-US" altLang="zh-TW"/>
              <a:pPr>
                <a:defRPr/>
              </a:pPr>
              <a:t>‹#›</a:t>
            </a:fld>
            <a:endParaRPr lang="en-US" altLang="zh-TW"/>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21893"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21894"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直排標題 1"/>
          <p:cNvSpPr>
            <a:spLocks noGrp="1"/>
          </p:cNvSpPr>
          <p:nvPr>
            <p:ph type="title" orient="vert"/>
          </p:nvPr>
        </p:nvSpPr>
        <p:spPr>
          <a:xfrm>
            <a:off x="6572250" y="714375"/>
            <a:ext cx="2038350" cy="56102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BD38E347-CCF1-485F-A787-267EC080ADDC}" type="slidenum">
              <a:rPr lang="en-US" altLang="zh-TW"/>
              <a:pPr>
                <a:defRPr/>
              </a:pPr>
              <a:t>‹#›</a:t>
            </a:fld>
            <a:endParaRPr lang="en-US" altLang="zh-TW"/>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22917"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22918"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1295400" y="714375"/>
            <a:ext cx="7315200" cy="533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0100" y="1447800"/>
            <a:ext cx="4000500" cy="4876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0D65D9F1-858B-4975-BCEF-2A4304E8984D}" type="slidenum">
              <a:rPr lang="en-US" altLang="zh-TW"/>
              <a:pPr>
                <a:defRPr/>
              </a:pPr>
              <a:t>‹#›</a:t>
            </a:fld>
            <a:endParaRPr lang="en-US" altLang="zh-TW"/>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23941"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23942"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1295400" y="714375"/>
            <a:ext cx="7315200" cy="5334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smtClean="0"/>
              <a:t>按一下圖示以新增表格</a:t>
            </a:r>
            <a:endParaRPr lang="zh-TW" altLang="en-US" noProof="0"/>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F4F7FBC1-2794-4B25-9880-9FA6010B4AA9}"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0389"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0390"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7"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9" name="日期版面配置區 3"/>
          <p:cNvSpPr>
            <a:spLocks noGrp="1"/>
          </p:cNvSpPr>
          <p:nvPr>
            <p:ph type="dt" sz="half" idx="10"/>
          </p:nvPr>
        </p:nvSpPr>
        <p:spPr/>
        <p:txBody>
          <a:bodyPr/>
          <a:lstStyle>
            <a:lvl1pPr algn="l">
              <a:defRPr kumimoji="1" b="0"/>
            </a:lvl1pPr>
          </a:lstStyle>
          <a:p>
            <a:pPr>
              <a:defRPr/>
            </a:pPr>
            <a:r>
              <a:rPr lang="en-US" altLang="zh-TW"/>
              <a:t>www.themegallery.com</a:t>
            </a:r>
          </a:p>
        </p:txBody>
      </p:sp>
      <p:sp>
        <p:nvSpPr>
          <p:cNvPr id="10" name="頁尾版面配置區 4"/>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1" name="投影片編號版面配置區 5"/>
          <p:cNvSpPr>
            <a:spLocks noGrp="1"/>
          </p:cNvSpPr>
          <p:nvPr>
            <p:ph type="sldNum" sz="quarter" idx="12"/>
          </p:nvPr>
        </p:nvSpPr>
        <p:spPr/>
        <p:txBody>
          <a:bodyPr/>
          <a:lstStyle>
            <a:lvl1pPr algn="l">
              <a:defRPr kumimoji="1">
                <a:latin typeface="Arial" pitchFamily="34" charset="0"/>
              </a:defRPr>
            </a:lvl1pPr>
          </a:lstStyle>
          <a:p>
            <a:pPr>
              <a:defRPr/>
            </a:pPr>
            <a:fld id="{44FC5C23-54E1-4503-A6CA-0A3539C4788F}"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1413"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1414"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4E645671-6BB8-4FEB-9C7A-887C5D7ECF10}"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2437"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8"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2438"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10"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2" name="日期版面配置區 6"/>
          <p:cNvSpPr>
            <a:spLocks noGrp="1"/>
          </p:cNvSpPr>
          <p:nvPr>
            <p:ph type="dt" sz="half" idx="10"/>
          </p:nvPr>
        </p:nvSpPr>
        <p:spPr/>
        <p:txBody>
          <a:bodyPr/>
          <a:lstStyle>
            <a:lvl1pPr algn="l">
              <a:defRPr kumimoji="1" b="0"/>
            </a:lvl1pPr>
          </a:lstStyle>
          <a:p>
            <a:pPr>
              <a:defRPr/>
            </a:pPr>
            <a:r>
              <a:rPr lang="en-US" altLang="zh-TW"/>
              <a:t>www.themegallery.com</a:t>
            </a:r>
          </a:p>
        </p:txBody>
      </p:sp>
      <p:sp>
        <p:nvSpPr>
          <p:cNvPr id="13" name="頁尾版面配置區 7"/>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4" name="投影片編號版面配置區 8"/>
          <p:cNvSpPr>
            <a:spLocks noGrp="1"/>
          </p:cNvSpPr>
          <p:nvPr>
            <p:ph type="sldNum" sz="quarter" idx="12"/>
          </p:nvPr>
        </p:nvSpPr>
        <p:spPr/>
        <p:txBody>
          <a:bodyPr/>
          <a:lstStyle>
            <a:lvl1pPr algn="l">
              <a:defRPr kumimoji="1">
                <a:latin typeface="Arial" pitchFamily="34" charset="0"/>
              </a:defRPr>
            </a:lvl1pPr>
          </a:lstStyle>
          <a:p>
            <a:pPr>
              <a:defRPr/>
            </a:pPr>
            <a:fld id="{7FF52635-37A8-479D-84BC-A54048E76724}"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3461"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4"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3462"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6"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8" name="日期版面配置區 2"/>
          <p:cNvSpPr>
            <a:spLocks noGrp="1"/>
          </p:cNvSpPr>
          <p:nvPr>
            <p:ph type="dt" sz="half" idx="10"/>
          </p:nvPr>
        </p:nvSpPr>
        <p:spPr/>
        <p:txBody>
          <a:bodyPr/>
          <a:lstStyle>
            <a:lvl1pPr algn="l">
              <a:defRPr kumimoji="1" b="0"/>
            </a:lvl1pPr>
          </a:lstStyle>
          <a:p>
            <a:pPr>
              <a:defRPr/>
            </a:pPr>
            <a:r>
              <a:rPr lang="en-US" altLang="zh-TW"/>
              <a:t>www.themegallery.com</a:t>
            </a:r>
          </a:p>
        </p:txBody>
      </p:sp>
      <p:sp>
        <p:nvSpPr>
          <p:cNvPr id="9" name="頁尾版面配置區 3"/>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0" name="投影片編號版面配置區 4"/>
          <p:cNvSpPr>
            <a:spLocks noGrp="1"/>
          </p:cNvSpPr>
          <p:nvPr>
            <p:ph type="sldNum" sz="quarter" idx="12"/>
          </p:nvPr>
        </p:nvSpPr>
        <p:spPr/>
        <p:txBody>
          <a:bodyPr/>
          <a:lstStyle>
            <a:lvl1pPr algn="l">
              <a:defRPr kumimoji="1">
                <a:latin typeface="Arial" pitchFamily="34" charset="0"/>
              </a:defRPr>
            </a:lvl1pPr>
          </a:lstStyle>
          <a:p>
            <a:pPr>
              <a:defRPr/>
            </a:pPr>
            <a:fld id="{9B7F319E-AA78-453A-B7D6-6B70E2A8D62E}"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4485"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3"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4486"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5"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7" name="日期版面配置區 1"/>
          <p:cNvSpPr>
            <a:spLocks noGrp="1"/>
          </p:cNvSpPr>
          <p:nvPr>
            <p:ph type="dt" sz="half" idx="10"/>
          </p:nvPr>
        </p:nvSpPr>
        <p:spPr/>
        <p:txBody>
          <a:bodyPr/>
          <a:lstStyle>
            <a:lvl1pPr algn="l">
              <a:defRPr kumimoji="1" b="0"/>
            </a:lvl1pPr>
          </a:lstStyle>
          <a:p>
            <a:pPr>
              <a:defRPr/>
            </a:pPr>
            <a:r>
              <a:rPr lang="en-US" altLang="zh-TW"/>
              <a:t>www.themegallery.com</a:t>
            </a:r>
          </a:p>
        </p:txBody>
      </p:sp>
      <p:sp>
        <p:nvSpPr>
          <p:cNvPr id="8" name="頁尾版面配置區 2"/>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9" name="投影片編號版面配置區 3"/>
          <p:cNvSpPr>
            <a:spLocks noGrp="1"/>
          </p:cNvSpPr>
          <p:nvPr>
            <p:ph type="sldNum" sz="quarter" idx="12"/>
          </p:nvPr>
        </p:nvSpPr>
        <p:spPr/>
        <p:txBody>
          <a:bodyPr/>
          <a:lstStyle>
            <a:lvl1pPr algn="l">
              <a:defRPr kumimoji="1">
                <a:latin typeface="Arial" pitchFamily="34" charset="0"/>
              </a:defRPr>
            </a:lvl1pPr>
          </a:lstStyle>
          <a:p>
            <a:pPr>
              <a:defRPr/>
            </a:pPr>
            <a:fld id="{43FB872E-C45B-406D-AADC-F84878845F3D}"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5509"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5510"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E10759EC-FD8C-4FE2-AA18-277415F17E76}"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06533" name="Image" r:id="rId3" imgW="22857143" imgH="2819048" progId="">
                  <p:embed/>
                </p:oleObj>
              </mc:Choice>
              <mc:Fallback>
                <p:oleObj name="Image" r:id="rId3" imgW="22857143" imgH="28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6" name="Object 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06534" name="Image" r:id="rId5" imgW="1494385" imgH="1182930" progId="">
                  <p:embed/>
                </p:oleObj>
              </mc:Choice>
              <mc:Fallback>
                <p:oleObj name="Image" r:id="rId5" imgW="1494385" imgH="118293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8"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0" name="日期版面配置區 4"/>
          <p:cNvSpPr>
            <a:spLocks noGrp="1"/>
          </p:cNvSpPr>
          <p:nvPr>
            <p:ph type="dt" sz="half" idx="10"/>
          </p:nvPr>
        </p:nvSpPr>
        <p:spPr/>
        <p:txBody>
          <a:bodyPr/>
          <a:lstStyle>
            <a:lvl1pPr algn="l">
              <a:defRPr kumimoji="1" b="0"/>
            </a:lvl1pPr>
          </a:lstStyle>
          <a:p>
            <a:pPr>
              <a:defRPr/>
            </a:pPr>
            <a:r>
              <a:rPr lang="en-US" altLang="zh-TW"/>
              <a:t>www.themegallery.com</a:t>
            </a:r>
          </a:p>
        </p:txBody>
      </p:sp>
      <p:sp>
        <p:nvSpPr>
          <p:cNvPr id="11" name="頁尾版面配置區 5"/>
          <p:cNvSpPr>
            <a:spLocks noGrp="1"/>
          </p:cNvSpPr>
          <p:nvPr>
            <p:ph type="ftr" sz="quarter" idx="11"/>
          </p:nvPr>
        </p:nvSpPr>
        <p:spPr/>
        <p:txBody>
          <a:bodyPr/>
          <a:lstStyle>
            <a:lvl1pPr algn="l">
              <a:defRPr kumimoji="1" b="0">
                <a:latin typeface="Arial" pitchFamily="34" charset="0"/>
              </a:defRPr>
            </a:lvl1pPr>
          </a:lstStyle>
          <a:p>
            <a:pPr>
              <a:defRPr/>
            </a:pPr>
            <a:r>
              <a:rPr lang="en-US" altLang="zh-TW"/>
              <a:t>LOGO</a:t>
            </a:r>
          </a:p>
        </p:txBody>
      </p:sp>
      <p:sp>
        <p:nvSpPr>
          <p:cNvPr id="12" name="投影片編號版面配置區 6"/>
          <p:cNvSpPr>
            <a:spLocks noGrp="1"/>
          </p:cNvSpPr>
          <p:nvPr>
            <p:ph type="sldNum" sz="quarter" idx="12"/>
          </p:nvPr>
        </p:nvSpPr>
        <p:spPr/>
        <p:txBody>
          <a:bodyPr/>
          <a:lstStyle>
            <a:lvl1pPr algn="l">
              <a:defRPr kumimoji="1">
                <a:latin typeface="Arial" pitchFamily="34" charset="0"/>
              </a:defRPr>
            </a:lvl1pPr>
          </a:lstStyle>
          <a:p>
            <a:pPr>
              <a:defRPr/>
            </a:pPr>
            <a:fld id="{CC0439F1-F047-43FA-B12A-56D82DE18C12}"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2.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oleObject" Target="../embeddings/oleObject28.bin"/><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oleObject" Target="../embeddings/oleObject27.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vmlDrawing" Target="../drawings/vmlDrawing14.v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3178" name="Object 106"/>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2" name="Image" r:id="rId16" imgW="22857143" imgH="2819048" progId="">
                  <p:embed/>
                </p:oleObj>
              </mc:Choice>
              <mc:Fallback>
                <p:oleObj name="Image" r:id="rId16" imgW="22857143" imgH="2819048" progId="">
                  <p:embed/>
                  <p:pic>
                    <p:nvPicPr>
                      <p:cNvPr id="0" name="Picture 10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3179" name="Object 107"/>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3" name="Image" r:id="rId18" imgW="1494385" imgH="1182930" progId="">
                  <p:embed/>
                </p:oleObj>
              </mc:Choice>
              <mc:Fallback>
                <p:oleObj name="Image" r:id="rId18" imgW="1494385" imgH="1182930" progId="">
                  <p:embed/>
                  <p:pic>
                    <p:nvPicPr>
                      <p:cNvPr id="0" name="Picture 10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6" name="Rectangle 2"/>
          <p:cNvSpPr>
            <a:spLocks noGrp="1" noChangeArrowheads="1"/>
          </p:cNvSpPr>
          <p:nvPr>
            <p:ph type="title"/>
          </p:nvPr>
        </p:nvSpPr>
        <p:spPr bwMode="gray">
          <a:xfrm>
            <a:off x="1295400" y="714375"/>
            <a:ext cx="7315200" cy="533400"/>
          </a:xfrm>
          <a:prstGeom prst="rect">
            <a:avLst/>
          </a:prstGeom>
          <a:noFill/>
          <a:ln>
            <a:noFill/>
          </a:ln>
          <a:effectLst>
            <a:outerShdw dist="35921" dir="2700000" algn="ctr" rotWithShape="0">
              <a:schemeClr val="tx1"/>
            </a:outerShdw>
          </a:effectLs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3182" name="Rectangle 3"/>
          <p:cNvSpPr>
            <a:spLocks noGrp="1" noChangeArrowheads="1"/>
          </p:cNvSpPr>
          <p:nvPr>
            <p:ph type="body" idx="1"/>
          </p:nvPr>
        </p:nvSpPr>
        <p:spPr bwMode="gray">
          <a:xfrm>
            <a:off x="457200" y="1447800"/>
            <a:ext cx="8153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028" name="Rectangle 4"/>
          <p:cNvSpPr>
            <a:spLocks noGrp="1" noChangeArrowheads="1"/>
          </p:cNvSpPr>
          <p:nvPr>
            <p:ph type="dt" sz="half" idx="2"/>
          </p:nvPr>
        </p:nvSpPr>
        <p:spPr bwMode="gray">
          <a:xfrm>
            <a:off x="6019800" y="307975"/>
            <a:ext cx="19050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900" b="1">
                <a:solidFill>
                  <a:srgbClr val="30311D"/>
                </a:solidFill>
                <a:latin typeface="+mn-lt"/>
                <a:ea typeface="新細明體" charset="-120"/>
              </a:defRPr>
            </a:lvl1pPr>
          </a:lstStyle>
          <a:p>
            <a:pPr>
              <a:defRPr/>
            </a:pPr>
            <a:r>
              <a:rPr lang="en-US" altLang="zh-TW"/>
              <a:t>www.themegallery.com</a:t>
            </a:r>
          </a:p>
        </p:txBody>
      </p:sp>
      <p:sp>
        <p:nvSpPr>
          <p:cNvPr id="1029" name="Rectangle 5"/>
          <p:cNvSpPr>
            <a:spLocks noGrp="1" noChangeArrowheads="1"/>
          </p:cNvSpPr>
          <p:nvPr>
            <p:ph type="ftr" sz="quarter" idx="3"/>
          </p:nvPr>
        </p:nvSpPr>
        <p:spPr bwMode="gray">
          <a:xfrm>
            <a:off x="5867400" y="228600"/>
            <a:ext cx="28956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2000" b="1" i="1">
                <a:solidFill>
                  <a:srgbClr val="CC0000"/>
                </a:solidFill>
                <a:ea typeface="新細明體" charset="-120"/>
              </a:defRPr>
            </a:lvl1pPr>
          </a:lstStyle>
          <a:p>
            <a:pPr>
              <a:defRPr/>
            </a:pPr>
            <a:r>
              <a:rPr lang="en-US" altLang="zh-TW"/>
              <a:t>LOGO</a:t>
            </a:r>
          </a:p>
        </p:txBody>
      </p:sp>
      <p:sp>
        <p:nvSpPr>
          <p:cNvPr id="109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1099"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1100"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1101" name="Rectangle 77"/>
          <p:cNvSpPr>
            <a:spLocks noGrp="1" noChangeArrowheads="1"/>
          </p:cNvSpPr>
          <p:nvPr>
            <p:ph type="sldNum" sz="quarter" idx="4"/>
          </p:nvPr>
        </p:nvSpPr>
        <p:spPr bwMode="gray">
          <a:xfrm>
            <a:off x="6781800" y="6553200"/>
            <a:ext cx="21336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1000" b="0">
                <a:solidFill>
                  <a:srgbClr val="30311D"/>
                </a:solidFill>
                <a:ea typeface="新細明體" charset="-120"/>
              </a:defRPr>
            </a:lvl1pPr>
          </a:lstStyle>
          <a:p>
            <a:pPr>
              <a:defRPr/>
            </a:pPr>
            <a:fld id="{076E2AF1-D40E-4C92-9F80-B4CE73A00DA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 id="2147486149"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15396" name="Object 36"/>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5400" name="Image" r:id="rId16" imgW="22857143" imgH="2819048" progId="">
                  <p:embed/>
                </p:oleObj>
              </mc:Choice>
              <mc:Fallback>
                <p:oleObj name="Image" r:id="rId16" imgW="22857143" imgH="2819048" progId="">
                  <p:embed/>
                  <p:pic>
                    <p:nvPicPr>
                      <p:cNvPr id="0" name="Picture 3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5397" name="Object 37"/>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5401" name="Image" r:id="rId18" imgW="1494385" imgH="1182930" progId="">
                  <p:embed/>
                </p:oleObj>
              </mc:Choice>
              <mc:Fallback>
                <p:oleObj name="Image" r:id="rId18" imgW="1494385" imgH="1182930" progId="">
                  <p:embed/>
                  <p:pic>
                    <p:nvPicPr>
                      <p:cNvPr id="0" name="Picture 3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6" name="Rectangle 2"/>
          <p:cNvSpPr>
            <a:spLocks noGrp="1" noChangeArrowheads="1"/>
          </p:cNvSpPr>
          <p:nvPr>
            <p:ph type="title"/>
          </p:nvPr>
        </p:nvSpPr>
        <p:spPr bwMode="gray">
          <a:xfrm>
            <a:off x="1295400" y="714375"/>
            <a:ext cx="7315200" cy="533400"/>
          </a:xfrm>
          <a:prstGeom prst="rect">
            <a:avLst/>
          </a:prstGeom>
          <a:noFill/>
          <a:ln>
            <a:noFill/>
          </a:ln>
          <a:effectLst>
            <a:outerShdw dist="35921" dir="2700000" algn="ctr" rotWithShape="0">
              <a:schemeClr val="tx1"/>
            </a:outerShdw>
          </a:effectLs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15400" name="Rectangle 3"/>
          <p:cNvSpPr>
            <a:spLocks noGrp="1" noChangeArrowheads="1"/>
          </p:cNvSpPr>
          <p:nvPr>
            <p:ph type="body" idx="1"/>
          </p:nvPr>
        </p:nvSpPr>
        <p:spPr bwMode="gray">
          <a:xfrm>
            <a:off x="457200" y="1447800"/>
            <a:ext cx="8153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028" name="Rectangle 4"/>
          <p:cNvSpPr>
            <a:spLocks noGrp="1" noChangeArrowheads="1"/>
          </p:cNvSpPr>
          <p:nvPr>
            <p:ph type="dt" sz="half" idx="2"/>
          </p:nvPr>
        </p:nvSpPr>
        <p:spPr bwMode="gray">
          <a:xfrm>
            <a:off x="6019800" y="307975"/>
            <a:ext cx="19050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900" b="1">
                <a:solidFill>
                  <a:srgbClr val="30311D"/>
                </a:solidFill>
                <a:latin typeface="+mn-lt"/>
                <a:ea typeface="新細明體" charset="-120"/>
              </a:defRPr>
            </a:lvl1pPr>
          </a:lstStyle>
          <a:p>
            <a:pPr>
              <a:defRPr/>
            </a:pPr>
            <a:r>
              <a:rPr lang="en-US" altLang="zh-TW"/>
              <a:t>www.themegallery.com</a:t>
            </a:r>
          </a:p>
        </p:txBody>
      </p:sp>
      <p:sp>
        <p:nvSpPr>
          <p:cNvPr id="1029" name="Rectangle 5"/>
          <p:cNvSpPr>
            <a:spLocks noGrp="1" noChangeArrowheads="1"/>
          </p:cNvSpPr>
          <p:nvPr>
            <p:ph type="ftr" sz="quarter" idx="3"/>
          </p:nvPr>
        </p:nvSpPr>
        <p:spPr bwMode="gray">
          <a:xfrm>
            <a:off x="5867400" y="228600"/>
            <a:ext cx="28956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2000" b="1" i="1">
                <a:solidFill>
                  <a:srgbClr val="CC0000"/>
                </a:solidFill>
                <a:ea typeface="新細明體" charset="-120"/>
              </a:defRPr>
            </a:lvl1pPr>
          </a:lstStyle>
          <a:p>
            <a:pPr>
              <a:defRPr/>
            </a:pPr>
            <a:r>
              <a:rPr lang="en-US" altLang="zh-TW"/>
              <a:t>LOGO</a:t>
            </a:r>
          </a:p>
        </p:txBody>
      </p:sp>
      <p:sp>
        <p:nvSpPr>
          <p:cNvPr id="109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p:spPr>
        <p:txBody>
          <a:bodyPr wrap="none" anchor="ctr"/>
          <a:lstStyle/>
          <a:p>
            <a:pPr algn="r">
              <a:defRPr/>
            </a:pPr>
            <a:endParaRPr kumimoji="0" lang="zh-TW" altLang="en-US" b="1">
              <a:solidFill>
                <a:srgbClr val="30311D"/>
              </a:solidFill>
              <a:ea typeface="+mn-ea"/>
            </a:endParaRPr>
          </a:p>
        </p:txBody>
      </p:sp>
      <p:sp>
        <p:nvSpPr>
          <p:cNvPr id="1099" name="Rectangle 75"/>
          <p:cNvSpPr>
            <a:spLocks noChangeArrowheads="1"/>
          </p:cNvSpPr>
          <p:nvPr/>
        </p:nvSpPr>
        <p:spPr bwMode="gray">
          <a:xfrm>
            <a:off x="228600" y="6553200"/>
            <a:ext cx="2133600" cy="244475"/>
          </a:xfrm>
          <a:prstGeom prst="rect">
            <a:avLst/>
          </a:prstGeom>
          <a:noFill/>
          <a:ln>
            <a:noFill/>
          </a:ln>
          <a:effectLst/>
          <a:extLst/>
        </p:spPr>
        <p:txBody>
          <a:bodyPr/>
          <a:lstStyle/>
          <a:p>
            <a:pPr>
              <a:defRPr/>
            </a:pPr>
            <a:endParaRPr kumimoji="0" lang="en-US" altLang="zh-TW" sz="1000">
              <a:solidFill>
                <a:srgbClr val="30311D"/>
              </a:solidFill>
            </a:endParaRPr>
          </a:p>
        </p:txBody>
      </p:sp>
      <p:sp>
        <p:nvSpPr>
          <p:cNvPr id="1100" name="Rectangle 76"/>
          <p:cNvSpPr>
            <a:spLocks noChangeArrowheads="1"/>
          </p:cNvSpPr>
          <p:nvPr/>
        </p:nvSpPr>
        <p:spPr bwMode="gray">
          <a:xfrm>
            <a:off x="3200400" y="6553200"/>
            <a:ext cx="2895600" cy="244475"/>
          </a:xfrm>
          <a:prstGeom prst="rect">
            <a:avLst/>
          </a:prstGeom>
          <a:noFill/>
          <a:ln>
            <a:noFill/>
          </a:ln>
          <a:effectLst/>
          <a:extLst/>
        </p:spPr>
        <p:txBody>
          <a:bodyPr/>
          <a:lstStyle/>
          <a:p>
            <a:pPr algn="ctr">
              <a:defRPr/>
            </a:pPr>
            <a:endParaRPr kumimoji="0" lang="en-US" altLang="zh-TW" sz="1000">
              <a:solidFill>
                <a:srgbClr val="30311D"/>
              </a:solidFill>
            </a:endParaRPr>
          </a:p>
        </p:txBody>
      </p:sp>
      <p:sp>
        <p:nvSpPr>
          <p:cNvPr id="1101" name="Rectangle 77"/>
          <p:cNvSpPr>
            <a:spLocks noGrp="1" noChangeArrowheads="1"/>
          </p:cNvSpPr>
          <p:nvPr>
            <p:ph type="sldNum" sz="quarter" idx="4"/>
          </p:nvPr>
        </p:nvSpPr>
        <p:spPr bwMode="gray">
          <a:xfrm>
            <a:off x="6781800" y="6553200"/>
            <a:ext cx="21336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kumimoji="0" sz="1000" b="0">
                <a:solidFill>
                  <a:srgbClr val="30311D"/>
                </a:solidFill>
                <a:ea typeface="新細明體" charset="-120"/>
              </a:defRPr>
            </a:lvl1pPr>
          </a:lstStyle>
          <a:p>
            <a:pPr>
              <a:defRPr/>
            </a:pPr>
            <a:fld id="{C5E7FF5F-7D3B-4FC8-9E2B-734D475FEF5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 id="2147486161" r:id="rId12"/>
    <p:sldLayoutId id="214748616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2JZ4UYPELt0"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1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15.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p:cNvSpPr>
            <a:spLocks noGrp="1" noChangeArrowheads="1"/>
          </p:cNvSpPr>
          <p:nvPr>
            <p:ph type="ctrTitle"/>
          </p:nvPr>
        </p:nvSpPr>
        <p:spPr>
          <a:xfrm>
            <a:off x="1857375" y="857232"/>
            <a:ext cx="6981825" cy="3786213"/>
          </a:xfrm>
          <a:effectLst>
            <a:outerShdw dist="35921" dir="2700000" algn="ctr" rotWithShape="0">
              <a:schemeClr val="tx1"/>
            </a:outerShdw>
          </a:effectLst>
          <a:extLst/>
        </p:spPr>
        <p:txBody>
          <a:bodyPr/>
          <a:lstStyle/>
          <a:p>
            <a:pPr eaLnBrk="1" hangingPunct="1">
              <a:spcBef>
                <a:spcPts val="1200"/>
              </a:spcBef>
              <a:defRPr/>
            </a:pPr>
            <a:r>
              <a:rPr lang="en-US" altLang="zh-TW" sz="2800" dirty="0" smtClean="0">
                <a:solidFill>
                  <a:schemeClr val="accent2"/>
                </a:solidFill>
                <a:latin typeface="微軟正黑體"/>
                <a:ea typeface="微軟正黑體"/>
                <a:cs typeface="微軟正黑體"/>
              </a:rPr>
              <a:t/>
            </a:r>
            <a:br>
              <a:rPr lang="en-US" altLang="zh-TW" sz="2800" dirty="0" smtClean="0">
                <a:solidFill>
                  <a:schemeClr val="accent2"/>
                </a:solidFill>
                <a:latin typeface="微軟正黑體"/>
                <a:ea typeface="微軟正黑體"/>
                <a:cs typeface="微軟正黑體"/>
              </a:rPr>
            </a:br>
            <a:r>
              <a:rPr lang="en-US" altLang="zh-TW" sz="2800" dirty="0" smtClean="0">
                <a:solidFill>
                  <a:schemeClr val="accent2"/>
                </a:solidFill>
                <a:latin typeface="微軟正黑體"/>
                <a:ea typeface="微軟正黑體"/>
                <a:cs typeface="微軟正黑體"/>
              </a:rPr>
              <a:t/>
            </a:r>
            <a:br>
              <a:rPr lang="en-US" altLang="zh-TW" sz="2800" dirty="0" smtClean="0">
                <a:solidFill>
                  <a:schemeClr val="accent2"/>
                </a:solidFill>
                <a:latin typeface="微軟正黑體"/>
                <a:ea typeface="微軟正黑體"/>
                <a:cs typeface="微軟正黑體"/>
              </a:rPr>
            </a:br>
            <a:r>
              <a:rPr lang="en-US" altLang="zh-TW" sz="2800" dirty="0" smtClean="0">
                <a:solidFill>
                  <a:schemeClr val="accent2"/>
                </a:solidFill>
                <a:latin typeface="微軟正黑體"/>
                <a:ea typeface="微軟正黑體"/>
                <a:cs typeface="微軟正黑體"/>
              </a:rPr>
              <a:t/>
            </a:r>
            <a:br>
              <a:rPr lang="en-US" altLang="zh-TW" sz="2800" dirty="0" smtClean="0">
                <a:solidFill>
                  <a:schemeClr val="accent2"/>
                </a:solidFill>
                <a:latin typeface="微軟正黑體"/>
                <a:ea typeface="微軟正黑體"/>
                <a:cs typeface="微軟正黑體"/>
              </a:rPr>
            </a:br>
            <a:r>
              <a:rPr lang="zh-TW" altLang="en-US" sz="4800" dirty="0" smtClean="0">
                <a:solidFill>
                  <a:srgbClr val="333300"/>
                </a:solidFill>
                <a:latin typeface="標楷體" pitchFamily="65" charset="-120"/>
                <a:ea typeface="標楷體" pitchFamily="65" charset="-120"/>
                <a:cs typeface="微軟正黑體"/>
              </a:rPr>
              <a:t>課文本位</a:t>
            </a:r>
            <a:r>
              <a:rPr lang="en-US" altLang="zh-TW" sz="4800" dirty="0" smtClean="0">
                <a:solidFill>
                  <a:srgbClr val="333300"/>
                </a:solidFill>
                <a:latin typeface="標楷體" pitchFamily="65" charset="-120"/>
                <a:ea typeface="標楷體" pitchFamily="65" charset="-120"/>
                <a:cs typeface="微軟正黑體"/>
              </a:rPr>
              <a:t/>
            </a:r>
            <a:br>
              <a:rPr lang="en-US" altLang="zh-TW" sz="4800" dirty="0" smtClean="0">
                <a:solidFill>
                  <a:srgbClr val="333300"/>
                </a:solidFill>
                <a:latin typeface="標楷體" pitchFamily="65" charset="-120"/>
                <a:ea typeface="標楷體" pitchFamily="65" charset="-120"/>
                <a:cs typeface="微軟正黑體"/>
              </a:rPr>
            </a:br>
            <a:r>
              <a:rPr lang="zh-TW" altLang="en-US" sz="4800" dirty="0" smtClean="0">
                <a:solidFill>
                  <a:srgbClr val="333300"/>
                </a:solidFill>
                <a:latin typeface="標楷體" pitchFamily="65" charset="-120"/>
                <a:ea typeface="標楷體" pitchFamily="65" charset="-120"/>
                <a:cs typeface="微軟正黑體"/>
              </a:rPr>
              <a:t>閱讀理解策略</a:t>
            </a:r>
            <a:r>
              <a:rPr lang="en-US" altLang="zh-TW" sz="4800" dirty="0" smtClean="0">
                <a:solidFill>
                  <a:srgbClr val="333300"/>
                </a:solidFill>
                <a:latin typeface="標楷體" pitchFamily="65" charset="-120"/>
                <a:ea typeface="標楷體" pitchFamily="65" charset="-120"/>
                <a:cs typeface="微軟正黑體"/>
              </a:rPr>
              <a:t/>
            </a:r>
            <a:br>
              <a:rPr lang="en-US" altLang="zh-TW" sz="4800" dirty="0" smtClean="0">
                <a:solidFill>
                  <a:srgbClr val="333300"/>
                </a:solidFill>
                <a:latin typeface="標楷體" pitchFamily="65" charset="-120"/>
                <a:ea typeface="標楷體" pitchFamily="65" charset="-120"/>
                <a:cs typeface="微軟正黑體"/>
              </a:rPr>
            </a:br>
            <a:r>
              <a:rPr lang="en-US" altLang="zh-TW" sz="4800" dirty="0" smtClean="0">
                <a:solidFill>
                  <a:srgbClr val="333300"/>
                </a:solidFill>
                <a:latin typeface="標楷體" pitchFamily="65" charset="-120"/>
                <a:ea typeface="標楷體" pitchFamily="65" charset="-120"/>
                <a:cs typeface="微軟正黑體"/>
              </a:rPr>
              <a:t>––</a:t>
            </a:r>
            <a:r>
              <a:rPr lang="zh-TW" altLang="en-US" sz="4800" dirty="0" smtClean="0">
                <a:solidFill>
                  <a:srgbClr val="333300"/>
                </a:solidFill>
                <a:latin typeface="標楷體" pitchFamily="65" charset="-120"/>
                <a:ea typeface="標楷體" pitchFamily="65" charset="-120"/>
                <a:cs typeface="微軟正黑體"/>
              </a:rPr>
              <a:t>摘要教學</a:t>
            </a:r>
            <a:r>
              <a:rPr lang="en-US" altLang="zh-TW" sz="2800" dirty="0" smtClean="0">
                <a:solidFill>
                  <a:schemeClr val="accent2"/>
                </a:solidFill>
                <a:latin typeface="微軟正黑體"/>
                <a:ea typeface="微軟正黑體"/>
                <a:cs typeface="微軟正黑體"/>
              </a:rPr>
              <a:t/>
            </a:r>
            <a:br>
              <a:rPr lang="en-US" altLang="zh-TW" sz="2800" dirty="0" smtClean="0">
                <a:solidFill>
                  <a:schemeClr val="accent2"/>
                </a:solidFill>
                <a:latin typeface="微軟正黑體"/>
                <a:ea typeface="微軟正黑體"/>
                <a:cs typeface="微軟正黑體"/>
              </a:rPr>
            </a:br>
            <a:r>
              <a:rPr lang="en-US" altLang="zh-TW" sz="1200" dirty="0" smtClean="0">
                <a:solidFill>
                  <a:schemeClr val="accent2"/>
                </a:solidFill>
                <a:latin typeface="微軟正黑體"/>
                <a:ea typeface="微軟正黑體"/>
                <a:cs typeface="微軟正黑體"/>
              </a:rPr>
              <a:t/>
            </a:r>
            <a:br>
              <a:rPr lang="en-US" altLang="zh-TW" sz="1200" dirty="0" smtClean="0">
                <a:solidFill>
                  <a:schemeClr val="accent2"/>
                </a:solidFill>
                <a:latin typeface="微軟正黑體"/>
                <a:ea typeface="微軟正黑體"/>
                <a:cs typeface="微軟正黑體"/>
              </a:rPr>
            </a:br>
            <a:endParaRPr lang="en-US" altLang="zh-TW" sz="3200" dirty="0" smtClean="0">
              <a:latin typeface="微軟正黑體"/>
              <a:ea typeface="微軟正黑體"/>
              <a:cs typeface="微軟正黑體"/>
            </a:endParaRPr>
          </a:p>
        </p:txBody>
      </p:sp>
      <p:sp>
        <p:nvSpPr>
          <p:cNvPr id="230402" name="Rectangle 5"/>
          <p:cNvSpPr>
            <a:spLocks noGrp="1" noChangeArrowheads="1"/>
          </p:cNvSpPr>
          <p:nvPr>
            <p:ph type="subTitle" idx="1"/>
          </p:nvPr>
        </p:nvSpPr>
        <p:spPr>
          <a:xfrm>
            <a:off x="4343400" y="5214938"/>
            <a:ext cx="4443413" cy="1000125"/>
          </a:xfrm>
        </p:spPr>
        <p:txBody>
          <a:bodyPr/>
          <a:lstStyle/>
          <a:p>
            <a:pPr eaLnBrk="1" hangingPunct="1"/>
            <a:r>
              <a:rPr lang="zh-TW" altLang="en-US" sz="2400" dirty="0" smtClean="0">
                <a:solidFill>
                  <a:srgbClr val="333300"/>
                </a:solidFill>
                <a:latin typeface="標楷體" pitchFamily="65" charset="-120"/>
                <a:ea typeface="標楷體" pitchFamily="65" charset="-120"/>
                <a:cs typeface="微軟正黑體"/>
              </a:rPr>
              <a:t>黃莉娟綜合整理</a:t>
            </a:r>
            <a:endParaRPr lang="en-US" altLang="zh-TW" sz="2400" dirty="0" smtClean="0">
              <a:solidFill>
                <a:srgbClr val="333300"/>
              </a:solidFill>
              <a:latin typeface="標楷體" pitchFamily="65" charset="-120"/>
              <a:ea typeface="標楷體" pitchFamily="65" charset="-120"/>
              <a:cs typeface="微軟正黑體"/>
            </a:endParaRPr>
          </a:p>
          <a:p>
            <a:pPr eaLnBrk="1" hangingPunct="1"/>
            <a:r>
              <a:rPr lang="en-US" altLang="zh-TW" sz="2400" dirty="0" smtClean="0">
                <a:solidFill>
                  <a:srgbClr val="333300"/>
                </a:solidFill>
                <a:latin typeface="標楷體" pitchFamily="65" charset="-120"/>
                <a:ea typeface="標楷體" pitchFamily="65" charset="-120"/>
                <a:cs typeface="微軟正黑體"/>
              </a:rPr>
              <a:t>102.9.25</a:t>
            </a:r>
          </a:p>
        </p:txBody>
      </p:sp>
      <p:pic>
        <p:nvPicPr>
          <p:cNvPr id="230403" name="圖片 8" descr="C:\Users\CGS\Documents\0\logo.gif"/>
          <p:cNvPicPr>
            <a:picLocks noChangeAspect="1" noChangeArrowheads="1"/>
          </p:cNvPicPr>
          <p:nvPr/>
        </p:nvPicPr>
        <p:blipFill>
          <a:blip r:embed="rId2"/>
          <a:srcRect/>
          <a:stretch>
            <a:fillRect/>
          </a:stretch>
        </p:blipFill>
        <p:spPr bwMode="auto">
          <a:xfrm>
            <a:off x="7092950" y="34925"/>
            <a:ext cx="1930400" cy="109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3"/>
          <p:cNvSpPr>
            <a:spLocks noGrp="1" noChangeArrowheads="1"/>
          </p:cNvSpPr>
          <p:nvPr>
            <p:ph type="body" sz="half" idx="1"/>
          </p:nvPr>
        </p:nvSpPr>
        <p:spPr>
          <a:xfrm>
            <a:off x="0" y="1214438"/>
            <a:ext cx="8604250" cy="5110162"/>
          </a:xfrm>
        </p:spPr>
        <p:txBody>
          <a:bodyPr/>
          <a:lstStyle/>
          <a:p>
            <a:pPr lvl="1" eaLnBrk="1" hangingPunct="1">
              <a:lnSpc>
                <a:spcPct val="150000"/>
              </a:lnSpc>
            </a:pPr>
            <a:r>
              <a:rPr lang="zh-TW" altLang="en-US" b="1" smtClean="0">
                <a:solidFill>
                  <a:srgbClr val="000000"/>
                </a:solidFill>
                <a:latin typeface="微軟正黑體"/>
                <a:ea typeface="微軟正黑體"/>
                <a:cs typeface="微軟正黑體"/>
              </a:rPr>
              <a:t>翰林版二上第九課「阿金的長尾巴」</a:t>
            </a:r>
            <a:endParaRPr lang="en-US" altLang="zh-TW" b="1" smtClean="0">
              <a:solidFill>
                <a:srgbClr val="000000"/>
              </a:solidFill>
              <a:latin typeface="微軟正黑體"/>
              <a:ea typeface="微軟正黑體"/>
              <a:cs typeface="微軟正黑體"/>
            </a:endParaRPr>
          </a:p>
          <a:p>
            <a:pPr lvl="1" eaLnBrk="1" hangingPunct="1">
              <a:lnSpc>
                <a:spcPct val="150000"/>
              </a:lnSpc>
            </a:pPr>
            <a:r>
              <a:rPr lang="zh-TW" altLang="en-US" sz="2000" b="1" smtClean="0">
                <a:solidFill>
                  <a:srgbClr val="000000"/>
                </a:solidFill>
                <a:latin typeface="標楷體" pitchFamily="65" charset="-120"/>
                <a:ea typeface="標楷體" pitchFamily="65" charset="-120"/>
              </a:rPr>
              <a:t>老鼠阿金的尾巴很長很長，一不小心會被朋友踩到，也常常害朋友跌倒。阿金自己覺得長尾巴真麻煩。</a:t>
            </a:r>
            <a:endParaRPr lang="en-US" altLang="zh-TW" sz="2000" b="1" smtClean="0">
              <a:solidFill>
                <a:srgbClr val="000000"/>
              </a:solidFill>
              <a:latin typeface="標楷體" pitchFamily="65" charset="-120"/>
              <a:ea typeface="標楷體" pitchFamily="65" charset="-120"/>
            </a:endParaRPr>
          </a:p>
          <a:p>
            <a:pPr lvl="1" eaLnBrk="1" hangingPunct="1">
              <a:lnSpc>
                <a:spcPct val="150000"/>
              </a:lnSpc>
            </a:pPr>
            <a:r>
              <a:rPr lang="zh-TW" altLang="en-US" sz="2000" b="1" smtClean="0">
                <a:solidFill>
                  <a:srgbClr val="000000"/>
                </a:solidFill>
                <a:latin typeface="標楷體" pitchFamily="65" charset="-120"/>
                <a:ea typeface="標楷體" pitchFamily="65" charset="-120"/>
              </a:rPr>
              <a:t>這天，阿金和平常一樣，來到河邊找食物，忽然聽見「救命啊！救命啊！」的喊叫聲，原來是一隻小老鼠掉進河裡啦！水很急，小老鼠一下子被沖到河中央，一下子被沖到河邊。阿金著急的說：「要是有繩子，我就能救他了。」</a:t>
            </a:r>
            <a:endParaRPr lang="en-US" altLang="zh-TW" sz="2000" b="1" smtClean="0">
              <a:solidFill>
                <a:srgbClr val="000000"/>
              </a:solidFill>
              <a:latin typeface="標楷體" pitchFamily="65" charset="-120"/>
              <a:ea typeface="標楷體" pitchFamily="65" charset="-120"/>
            </a:endParaRPr>
          </a:p>
          <a:p>
            <a:pPr lvl="1" eaLnBrk="1" hangingPunct="1">
              <a:lnSpc>
                <a:spcPct val="150000"/>
              </a:lnSpc>
            </a:pPr>
            <a:r>
              <a:rPr lang="zh-TW" altLang="en-US" sz="2000" b="1" smtClean="0">
                <a:solidFill>
                  <a:srgbClr val="000000"/>
                </a:solidFill>
                <a:latin typeface="標楷體" pitchFamily="65" charset="-120"/>
                <a:ea typeface="標楷體" pitchFamily="65" charset="-120"/>
              </a:rPr>
              <a:t>阿金看了看四周，見到自己的長尾巴，等到小老鼠快被沖到河邊時，他拉住旁邊的樹枝，再把長尾巴甩進水中，大叫：「快！快抓住我的尾巴！」</a:t>
            </a:r>
            <a:endParaRPr lang="en-US" altLang="zh-TW" sz="2000" b="1" smtClean="0">
              <a:solidFill>
                <a:srgbClr val="000000"/>
              </a:solidFill>
              <a:latin typeface="標楷體" pitchFamily="65" charset="-120"/>
              <a:ea typeface="標楷體" pitchFamily="65" charset="-120"/>
            </a:endParaRPr>
          </a:p>
          <a:p>
            <a:pPr lvl="1" eaLnBrk="1" hangingPunct="1">
              <a:lnSpc>
                <a:spcPct val="150000"/>
              </a:lnSpc>
            </a:pPr>
            <a:r>
              <a:rPr lang="zh-TW" altLang="en-US" sz="2000" b="1" smtClean="0">
                <a:solidFill>
                  <a:srgbClr val="000000"/>
                </a:solidFill>
                <a:latin typeface="標楷體" pitchFamily="65" charset="-120"/>
                <a:ea typeface="標楷體" pitchFamily="65" charset="-120"/>
              </a:rPr>
              <a:t>阿金救了小老鼠。他發現，原來長尾巴的用處那麼大！</a:t>
            </a:r>
            <a:endParaRPr lang="en-US" altLang="zh-TW" sz="2000" b="1" smtClean="0">
              <a:solidFill>
                <a:srgbClr val="000000"/>
              </a:solidFill>
              <a:latin typeface="標楷體" pitchFamily="65" charset="-120"/>
              <a:ea typeface="標楷體" pitchFamily="65" charset="-120"/>
            </a:endParaRPr>
          </a:p>
        </p:txBody>
      </p:sp>
      <p:pic>
        <p:nvPicPr>
          <p:cNvPr id="239618"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p:txBody>
          <a:bodyPr/>
          <a:lstStyle/>
          <a:p>
            <a:pPr eaLnBrk="1" hangingPunct="1">
              <a:defRPr/>
            </a:pPr>
            <a:r>
              <a:rPr lang="zh-TW" altLang="en-US" sz="4000" dirty="0" smtClean="0">
                <a:latin typeface="微軟正黑體" pitchFamily="34" charset="-120"/>
                <a:ea typeface="微軟正黑體" pitchFamily="34" charset="-120"/>
              </a:rPr>
              <a:t>重述故事重點教學實例  </a:t>
            </a:r>
            <a:r>
              <a:rPr lang="en-US" altLang="zh-TW" sz="4000" dirty="0" smtClean="0">
                <a:latin typeface="微軟正黑體" pitchFamily="34" charset="-120"/>
                <a:ea typeface="微軟正黑體" pitchFamily="34" charset="-120"/>
              </a:rPr>
              <a:t>2</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3"/>
          <p:cNvSpPr>
            <a:spLocks noGrp="1" noChangeArrowheads="1"/>
          </p:cNvSpPr>
          <p:nvPr>
            <p:ph type="body" sz="half" idx="1"/>
          </p:nvPr>
        </p:nvSpPr>
        <p:spPr>
          <a:xfrm>
            <a:off x="457200" y="1676400"/>
            <a:ext cx="7620000" cy="4648200"/>
          </a:xfrm>
        </p:spPr>
        <p:txBody>
          <a:bodyPr/>
          <a:lstStyle/>
          <a:p>
            <a:pPr eaLnBrk="1" hangingPunct="1"/>
            <a:r>
              <a:rPr lang="zh-TW" altLang="en-US" sz="3200" smtClean="0">
                <a:latin typeface="微軟正黑體"/>
                <a:ea typeface="微軟正黑體"/>
                <a:cs typeface="微軟正黑體"/>
              </a:rPr>
              <a:t>重述故事重點教學：</a:t>
            </a:r>
            <a:endParaRPr lang="en-US" altLang="zh-TW" sz="3200" smtClean="0">
              <a:latin typeface="微軟正黑體"/>
              <a:ea typeface="微軟正黑體"/>
              <a:cs typeface="微軟正黑體"/>
            </a:endParaRPr>
          </a:p>
        </p:txBody>
      </p:sp>
      <p:pic>
        <p:nvPicPr>
          <p:cNvPr id="240642"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p:txBody>
          <a:bodyPr/>
          <a:lstStyle/>
          <a:p>
            <a:pPr eaLnBrk="1" hangingPunct="1">
              <a:defRPr/>
            </a:pPr>
            <a:r>
              <a:rPr lang="zh-TW" altLang="en-US" sz="4000" dirty="0" smtClean="0">
                <a:latin typeface="微軟正黑體" pitchFamily="34" charset="-120"/>
                <a:ea typeface="微軟正黑體" pitchFamily="34" charset="-120"/>
              </a:rPr>
              <a:t>重述故事重點教學實例  </a:t>
            </a:r>
            <a:r>
              <a:rPr lang="en-US" altLang="zh-TW" sz="4000" dirty="0" smtClean="0">
                <a:latin typeface="微軟正黑體" pitchFamily="34" charset="-120"/>
                <a:ea typeface="微軟正黑體" pitchFamily="34" charset="-120"/>
              </a:rPr>
              <a:t>2</a:t>
            </a:r>
            <a:endParaRPr lang="zh-TW" altLang="en-US" sz="4000" dirty="0">
              <a:latin typeface="微軟正黑體" pitchFamily="34" charset="-120"/>
              <a:ea typeface="微軟正黑體" pitchFamily="34" charset="-120"/>
            </a:endParaRPr>
          </a:p>
        </p:txBody>
      </p:sp>
      <p:sp>
        <p:nvSpPr>
          <p:cNvPr id="5" name="AutoShape 3"/>
          <p:cNvSpPr>
            <a:spLocks noChangeArrowheads="1"/>
          </p:cNvSpPr>
          <p:nvPr/>
        </p:nvSpPr>
        <p:spPr bwMode="gray">
          <a:xfrm>
            <a:off x="1071563" y="2928938"/>
            <a:ext cx="5995987" cy="3162300"/>
          </a:xfrm>
          <a:prstGeom prst="roundRect">
            <a:avLst>
              <a:gd name="adj" fmla="val 16667"/>
            </a:avLst>
          </a:prstGeom>
          <a:gradFill rotWithShape="1">
            <a:gsLst>
              <a:gs pos="0">
                <a:schemeClr val="bg2">
                  <a:gamma/>
                  <a:tint val="36471"/>
                  <a:invGamma/>
                </a:schemeClr>
              </a:gs>
              <a:gs pos="100000">
                <a:schemeClr val="bg2"/>
              </a:gs>
            </a:gsLst>
            <a:lin ang="5400000" scaled="1"/>
          </a:gradFill>
          <a:ln>
            <a:noFill/>
          </a:ln>
          <a:effectLst/>
          <a:extLst/>
        </p:spPr>
        <p:txBody>
          <a:bodyPr wrap="none" anchor="ctr"/>
          <a:lstStyle/>
          <a:p>
            <a:pPr algn="r">
              <a:defRPr/>
            </a:pPr>
            <a:endParaRPr kumimoji="0" lang="zh-TW" altLang="en-US" b="1">
              <a:solidFill>
                <a:srgbClr val="30311D"/>
              </a:solidFill>
              <a:ea typeface="+mn-ea"/>
            </a:endParaRPr>
          </a:p>
        </p:txBody>
      </p:sp>
      <p:grpSp>
        <p:nvGrpSpPr>
          <p:cNvPr id="240645" name="Group 4"/>
          <p:cNvGrpSpPr>
            <a:grpSpLocks/>
          </p:cNvGrpSpPr>
          <p:nvPr/>
        </p:nvGrpSpPr>
        <p:grpSpPr bwMode="auto">
          <a:xfrm>
            <a:off x="881063" y="2554288"/>
            <a:ext cx="1633537" cy="3090862"/>
            <a:chOff x="528" y="1392"/>
            <a:chExt cx="1158" cy="2085"/>
          </a:xfrm>
        </p:grpSpPr>
        <p:sp>
          <p:nvSpPr>
            <p:cNvPr id="9" name="AutoShape 5"/>
            <p:cNvSpPr>
              <a:spLocks noChangeArrowheads="1"/>
            </p:cNvSpPr>
            <p:nvPr/>
          </p:nvSpPr>
          <p:spPr bwMode="gray">
            <a:xfrm>
              <a:off x="528"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0" name="AutoShape 6"/>
            <p:cNvSpPr>
              <a:spLocks noChangeArrowheads="1"/>
            </p:cNvSpPr>
            <p:nvPr/>
          </p:nvSpPr>
          <p:spPr bwMode="gray">
            <a:xfrm>
              <a:off x="576" y="1416"/>
              <a:ext cx="1061"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40646" name="Group 7"/>
          <p:cNvGrpSpPr>
            <a:grpSpLocks/>
          </p:cNvGrpSpPr>
          <p:nvPr/>
        </p:nvGrpSpPr>
        <p:grpSpPr bwMode="auto">
          <a:xfrm>
            <a:off x="3429000" y="2571750"/>
            <a:ext cx="2327275" cy="3090863"/>
            <a:chOff x="2287" y="1392"/>
            <a:chExt cx="1158" cy="2085"/>
          </a:xfrm>
        </p:grpSpPr>
        <p:sp>
          <p:nvSpPr>
            <p:cNvPr id="12" name="AutoShape 8"/>
            <p:cNvSpPr>
              <a:spLocks noChangeArrowheads="1"/>
            </p:cNvSpPr>
            <p:nvPr/>
          </p:nvSpPr>
          <p:spPr bwMode="gray">
            <a:xfrm>
              <a:off x="2287" y="1392"/>
              <a:ext cx="1158" cy="208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sp>
          <p:nvSpPr>
            <p:cNvPr id="13" name="AutoShape 9"/>
            <p:cNvSpPr>
              <a:spLocks noChangeArrowheads="1"/>
            </p:cNvSpPr>
            <p:nvPr/>
          </p:nvSpPr>
          <p:spPr bwMode="gray">
            <a:xfrm>
              <a:off x="2333" y="1416"/>
              <a:ext cx="1063" cy="288"/>
            </a:xfrm>
            <a:prstGeom prst="roundRect">
              <a:avLst>
                <a:gd name="adj" fmla="val 50000"/>
              </a:avLst>
            </a:prstGeom>
            <a:ln/>
            <a:extLst/>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40647" name="Group 10"/>
          <p:cNvGrpSpPr>
            <a:grpSpLocks/>
          </p:cNvGrpSpPr>
          <p:nvPr/>
        </p:nvGrpSpPr>
        <p:grpSpPr bwMode="auto">
          <a:xfrm>
            <a:off x="6510338" y="2576513"/>
            <a:ext cx="1633537" cy="3090862"/>
            <a:chOff x="4074" y="1392"/>
            <a:chExt cx="1158" cy="2085"/>
          </a:xfrm>
        </p:grpSpPr>
        <p:sp>
          <p:nvSpPr>
            <p:cNvPr id="15" name="AutoShape 11"/>
            <p:cNvSpPr>
              <a:spLocks noChangeArrowheads="1"/>
            </p:cNvSpPr>
            <p:nvPr/>
          </p:nvSpPr>
          <p:spPr bwMode="gray">
            <a:xfrm>
              <a:off x="4074"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6" name="AutoShape 12"/>
            <p:cNvSpPr>
              <a:spLocks noChangeArrowheads="1"/>
            </p:cNvSpPr>
            <p:nvPr/>
          </p:nvSpPr>
          <p:spPr bwMode="gray">
            <a:xfrm>
              <a:off x="4122" y="1422"/>
              <a:ext cx="1061"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sp>
        <p:nvSpPr>
          <p:cNvPr id="17" name="Text Box 13"/>
          <p:cNvSpPr txBox="1">
            <a:spLocks noChangeArrowheads="1"/>
          </p:cNvSpPr>
          <p:nvPr/>
        </p:nvSpPr>
        <p:spPr bwMode="gray">
          <a:xfrm>
            <a:off x="890588" y="3141663"/>
            <a:ext cx="1557337" cy="110490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主角是誰</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他怎麼了</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smtClean="0">
              <a:solidFill>
                <a:srgbClr val="000000"/>
              </a:solidFill>
              <a:latin typeface="微軟正黑體" pitchFamily="34" charset="-120"/>
              <a:ea typeface="微軟正黑體" pitchFamily="34" charset="-120"/>
            </a:endParaRPr>
          </a:p>
          <a:p>
            <a:pPr marL="0" indent="0">
              <a:spcBef>
                <a:spcPts val="1000"/>
              </a:spcBef>
              <a:defRPr/>
            </a:pPr>
            <a:r>
              <a:rPr kumimoji="0" lang="en-US" altLang="zh-TW" b="1" kern="0" dirty="0">
                <a:solidFill>
                  <a:srgbClr val="FF0000"/>
                </a:solidFill>
                <a:latin typeface="微軟正黑體" pitchFamily="34" charset="-120"/>
                <a:ea typeface="微軟正黑體" pitchFamily="34" charset="-120"/>
              </a:rPr>
              <a:t>(</a:t>
            </a:r>
            <a:r>
              <a:rPr kumimoji="0" lang="zh-TW" altLang="en-US" sz="1400" b="1" kern="0" dirty="0" smtClean="0">
                <a:solidFill>
                  <a:srgbClr val="FF0000"/>
                </a:solidFill>
                <a:latin typeface="微軟正黑體" pitchFamily="34" charset="-120"/>
                <a:ea typeface="微軟正黑體" pitchFamily="34" charset="-120"/>
              </a:rPr>
              <a:t>人、時、地、事</a:t>
            </a:r>
            <a:r>
              <a:rPr kumimoji="0" lang="en-US" altLang="zh-TW" b="1" kern="0" dirty="0" smtClean="0">
                <a:solidFill>
                  <a:srgbClr val="FF0000"/>
                </a:solidFill>
                <a:latin typeface="微軟正黑體" pitchFamily="34" charset="-120"/>
                <a:ea typeface="微軟正黑體" pitchFamily="34" charset="-120"/>
              </a:rPr>
              <a:t>)</a:t>
            </a:r>
            <a:endParaRPr kumimoji="0" lang="en-US" altLang="zh-TW" b="1" kern="0" dirty="0">
              <a:solidFill>
                <a:srgbClr val="FF0000"/>
              </a:solidFill>
              <a:latin typeface="微軟正黑體" pitchFamily="34" charset="-120"/>
              <a:ea typeface="微軟正黑體" pitchFamily="34" charset="-120"/>
            </a:endParaRPr>
          </a:p>
        </p:txBody>
      </p:sp>
      <p:grpSp>
        <p:nvGrpSpPr>
          <p:cNvPr id="240649" name="Group 16"/>
          <p:cNvGrpSpPr>
            <a:grpSpLocks/>
          </p:cNvGrpSpPr>
          <p:nvPr/>
        </p:nvGrpSpPr>
        <p:grpSpPr bwMode="auto">
          <a:xfrm>
            <a:off x="2857500" y="4071938"/>
            <a:ext cx="447675" cy="463550"/>
            <a:chOff x="1872" y="2352"/>
            <a:chExt cx="240" cy="240"/>
          </a:xfrm>
        </p:grpSpPr>
        <p:grpSp>
          <p:nvGrpSpPr>
            <p:cNvPr id="240671" name="Group 17"/>
            <p:cNvGrpSpPr>
              <a:grpSpLocks/>
            </p:cNvGrpSpPr>
            <p:nvPr/>
          </p:nvGrpSpPr>
          <p:grpSpPr bwMode="auto">
            <a:xfrm>
              <a:off x="1968" y="2352"/>
              <a:ext cx="144" cy="240"/>
              <a:chOff x="1968" y="2352"/>
              <a:chExt cx="144" cy="240"/>
            </a:xfrm>
          </p:grpSpPr>
          <p:sp>
            <p:nvSpPr>
              <p:cNvPr id="26" name="Oval 18"/>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7" name="Oval 19"/>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8" name="Oval 20"/>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9" name="Oval 21"/>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0" name="Oval 22"/>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40672" name="Group 23"/>
            <p:cNvGrpSpPr>
              <a:grpSpLocks/>
            </p:cNvGrpSpPr>
            <p:nvPr/>
          </p:nvGrpSpPr>
          <p:grpSpPr bwMode="auto">
            <a:xfrm>
              <a:off x="1872" y="2352"/>
              <a:ext cx="144" cy="240"/>
              <a:chOff x="1968" y="2352"/>
              <a:chExt cx="144" cy="240"/>
            </a:xfrm>
          </p:grpSpPr>
          <p:sp>
            <p:nvSpPr>
              <p:cNvPr id="21" name="Oval 24"/>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2" name="Oval 25"/>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3" name="Oval 26"/>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4" name="Oval 27"/>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5" name="Oval 28"/>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grpSp>
        <p:nvGrpSpPr>
          <p:cNvPr id="240650" name="Group 29"/>
          <p:cNvGrpSpPr>
            <a:grpSpLocks/>
          </p:cNvGrpSpPr>
          <p:nvPr/>
        </p:nvGrpSpPr>
        <p:grpSpPr bwMode="auto">
          <a:xfrm>
            <a:off x="5857875" y="4143375"/>
            <a:ext cx="447675" cy="463550"/>
            <a:chOff x="1872" y="2352"/>
            <a:chExt cx="240" cy="240"/>
          </a:xfrm>
        </p:grpSpPr>
        <p:grpSp>
          <p:nvGrpSpPr>
            <p:cNvPr id="240659" name="Group 30"/>
            <p:cNvGrpSpPr>
              <a:grpSpLocks/>
            </p:cNvGrpSpPr>
            <p:nvPr/>
          </p:nvGrpSpPr>
          <p:grpSpPr bwMode="auto">
            <a:xfrm>
              <a:off x="1968" y="2352"/>
              <a:ext cx="144" cy="240"/>
              <a:chOff x="1968" y="2352"/>
              <a:chExt cx="144" cy="240"/>
            </a:xfrm>
          </p:grpSpPr>
          <p:sp>
            <p:nvSpPr>
              <p:cNvPr id="39" name="Oval 31"/>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0" name="Oval 32"/>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1" name="Oval 33"/>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2" name="Oval 34"/>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3" name="Oval 35"/>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40660" name="Group 36"/>
            <p:cNvGrpSpPr>
              <a:grpSpLocks/>
            </p:cNvGrpSpPr>
            <p:nvPr/>
          </p:nvGrpSpPr>
          <p:grpSpPr bwMode="auto">
            <a:xfrm>
              <a:off x="1872" y="2352"/>
              <a:ext cx="144" cy="240"/>
              <a:chOff x="1968" y="2352"/>
              <a:chExt cx="144" cy="240"/>
            </a:xfrm>
          </p:grpSpPr>
          <p:sp>
            <p:nvSpPr>
              <p:cNvPr id="34" name="Oval 37"/>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5" name="Oval 38"/>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6" name="Oval 39"/>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7" name="Oval 40"/>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8" name="Oval 41"/>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sp>
        <p:nvSpPr>
          <p:cNvPr id="44" name="Text Box 13"/>
          <p:cNvSpPr txBox="1">
            <a:spLocks noChangeArrowheads="1"/>
          </p:cNvSpPr>
          <p:nvPr/>
        </p:nvSpPr>
        <p:spPr bwMode="gray">
          <a:xfrm>
            <a:off x="3857625" y="3071813"/>
            <a:ext cx="1557338" cy="110490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然後呢</a:t>
            </a:r>
            <a:r>
              <a:rPr kumimoji="0" lang="zh-TW" altLang="en-US" sz="2100" b="1" kern="0" dirty="0" smtClean="0">
                <a:solidFill>
                  <a:srgbClr val="000000"/>
                </a:solidFill>
                <a:latin typeface="微軟正黑體" pitchFamily="34" charset="-120"/>
                <a:ea typeface="微軟正黑體" pitchFamily="34" charset="-120"/>
              </a:rPr>
              <a:t>？</a:t>
            </a:r>
            <a:endParaRPr kumimoji="0" lang="zh-TW" altLang="en-US" sz="21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接下來呢</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smtClean="0">
              <a:solidFill>
                <a:srgbClr val="000000"/>
              </a:solidFill>
              <a:latin typeface="微軟正黑體" pitchFamily="34" charset="-120"/>
              <a:ea typeface="微軟正黑體" pitchFamily="34" charset="-120"/>
            </a:endParaRPr>
          </a:p>
          <a:p>
            <a:pPr marL="0" indent="0" algn="ctr">
              <a:spcBef>
                <a:spcPts val="1000"/>
              </a:spcBef>
              <a:defRPr/>
            </a:pPr>
            <a:r>
              <a:rPr kumimoji="0" lang="en-US" altLang="zh-TW" b="1" kern="0" dirty="0">
                <a:solidFill>
                  <a:srgbClr val="FF0000"/>
                </a:solidFill>
                <a:latin typeface="微軟正黑體" pitchFamily="34" charset="-120"/>
                <a:ea typeface="微軟正黑體" pitchFamily="34" charset="-120"/>
              </a:rPr>
              <a:t>(</a:t>
            </a:r>
            <a:r>
              <a:rPr kumimoji="0" lang="zh-TW" altLang="en-US" b="1" kern="0" dirty="0">
                <a:solidFill>
                  <a:srgbClr val="FF0000"/>
                </a:solidFill>
                <a:latin typeface="微軟正黑體" pitchFamily="34" charset="-120"/>
                <a:ea typeface="微軟正黑體" pitchFamily="34" charset="-120"/>
              </a:rPr>
              <a:t>為何</a:t>
            </a:r>
            <a:r>
              <a:rPr kumimoji="0" lang="en-US" altLang="zh-TW" b="1" kern="0" dirty="0">
                <a:solidFill>
                  <a:srgbClr val="FF0000"/>
                </a:solidFill>
                <a:latin typeface="微軟正黑體" pitchFamily="34" charset="-120"/>
                <a:ea typeface="微軟正黑體" pitchFamily="34" charset="-120"/>
              </a:rPr>
              <a:t>)</a:t>
            </a:r>
          </a:p>
        </p:txBody>
      </p:sp>
      <p:sp>
        <p:nvSpPr>
          <p:cNvPr id="45" name="Text Box 13"/>
          <p:cNvSpPr txBox="1">
            <a:spLocks noChangeArrowheads="1"/>
          </p:cNvSpPr>
          <p:nvPr/>
        </p:nvSpPr>
        <p:spPr bwMode="gray">
          <a:xfrm>
            <a:off x="6553200" y="3141663"/>
            <a:ext cx="1557338" cy="1150937"/>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故事的</a:t>
            </a:r>
            <a:r>
              <a:rPr kumimoji="0" lang="zh-TW" altLang="en-US" sz="2100" b="1" kern="0" dirty="0" smtClean="0">
                <a:solidFill>
                  <a:srgbClr val="000000"/>
                </a:solidFill>
                <a:latin typeface="微軟正黑體" pitchFamily="34" charset="-120"/>
                <a:ea typeface="微軟正黑體" pitchFamily="34" charset="-120"/>
              </a:rPr>
              <a:t>結果</a:t>
            </a:r>
            <a:endParaRPr kumimoji="0" lang="en-US" altLang="zh-TW" sz="21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100" b="1" kern="0" dirty="0" smtClean="0">
                <a:solidFill>
                  <a:srgbClr val="000000"/>
                </a:solidFill>
                <a:latin typeface="微軟正黑體" pitchFamily="34" charset="-120"/>
                <a:ea typeface="微軟正黑體" pitchFamily="34" charset="-120"/>
              </a:rPr>
              <a:t>是</a:t>
            </a:r>
            <a:r>
              <a:rPr kumimoji="0" lang="zh-TW" altLang="en-US" sz="2100" b="1" kern="0" dirty="0">
                <a:solidFill>
                  <a:srgbClr val="000000"/>
                </a:solidFill>
                <a:latin typeface="微軟正黑體" pitchFamily="34" charset="-120"/>
                <a:ea typeface="微軟正黑體" pitchFamily="34" charset="-120"/>
              </a:rPr>
              <a:t>什麼</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smtClean="0">
              <a:solidFill>
                <a:srgbClr val="000000"/>
              </a:solidFill>
              <a:latin typeface="微軟正黑體" pitchFamily="34" charset="-120"/>
              <a:ea typeface="微軟正黑體" pitchFamily="34" charset="-120"/>
            </a:endParaRPr>
          </a:p>
          <a:p>
            <a:pPr marL="0" indent="0" algn="ctr">
              <a:spcBef>
                <a:spcPts val="1000"/>
              </a:spcBef>
              <a:defRPr/>
            </a:pPr>
            <a:r>
              <a:rPr kumimoji="0" lang="en-US" altLang="zh-TW" sz="2100" b="1" kern="0" dirty="0" smtClean="0">
                <a:solidFill>
                  <a:srgbClr val="FF0000"/>
                </a:solidFill>
                <a:latin typeface="微軟正黑體" pitchFamily="34" charset="-120"/>
                <a:ea typeface="微軟正黑體" pitchFamily="34" charset="-120"/>
              </a:rPr>
              <a:t>(</a:t>
            </a:r>
            <a:r>
              <a:rPr kumimoji="0" lang="zh-TW" altLang="en-US" sz="2100" b="1" kern="0" dirty="0" smtClean="0">
                <a:solidFill>
                  <a:srgbClr val="FF0000"/>
                </a:solidFill>
                <a:latin typeface="微軟正黑體" pitchFamily="34" charset="-120"/>
                <a:ea typeface="微軟正黑體" pitchFamily="34" charset="-120"/>
              </a:rPr>
              <a:t>如何</a:t>
            </a:r>
            <a:r>
              <a:rPr kumimoji="0" lang="en-US" altLang="zh-TW" sz="2100" b="1" kern="0" dirty="0" smtClean="0">
                <a:solidFill>
                  <a:srgbClr val="FF0000"/>
                </a:solidFill>
                <a:latin typeface="微軟正黑體" pitchFamily="34" charset="-120"/>
                <a:ea typeface="微軟正黑體" pitchFamily="34" charset="-120"/>
              </a:rPr>
              <a:t>)</a:t>
            </a:r>
            <a:endParaRPr kumimoji="0" lang="zh-TW" altLang="en-US" sz="2100" b="1" kern="0" dirty="0">
              <a:solidFill>
                <a:srgbClr val="FF0000"/>
              </a:solidFill>
              <a:latin typeface="微軟正黑體" pitchFamily="34" charset="-120"/>
              <a:ea typeface="微軟正黑體" pitchFamily="34" charset="-120"/>
            </a:endParaRPr>
          </a:p>
        </p:txBody>
      </p:sp>
      <p:sp>
        <p:nvSpPr>
          <p:cNvPr id="46" name="Text Box 13"/>
          <p:cNvSpPr txBox="1">
            <a:spLocks noChangeArrowheads="1"/>
          </p:cNvSpPr>
          <p:nvPr/>
        </p:nvSpPr>
        <p:spPr bwMode="gray">
          <a:xfrm>
            <a:off x="957263" y="2671763"/>
            <a:ext cx="15573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ts val="2100"/>
              </a:lnSpc>
              <a:spcBef>
                <a:spcPct val="20000"/>
              </a:spcBef>
              <a:defRPr/>
            </a:pPr>
            <a:r>
              <a:rPr kumimoji="0" lang="zh-TW" altLang="en-US"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角色、</a:t>
            </a: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背景</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 name="Text Box 13"/>
          <p:cNvSpPr txBox="1">
            <a:spLocks noChangeArrowheads="1"/>
          </p:cNvSpPr>
          <p:nvPr/>
        </p:nvSpPr>
        <p:spPr bwMode="gray">
          <a:xfrm>
            <a:off x="3706813" y="2671763"/>
            <a:ext cx="1555750"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情節</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Text Box 13"/>
          <p:cNvSpPr txBox="1">
            <a:spLocks noChangeArrowheads="1"/>
          </p:cNvSpPr>
          <p:nvPr/>
        </p:nvSpPr>
        <p:spPr bwMode="gray">
          <a:xfrm>
            <a:off x="6570663" y="2644775"/>
            <a:ext cx="15573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結局</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 name="Text Box 13"/>
          <p:cNvSpPr txBox="1">
            <a:spLocks noChangeArrowheads="1"/>
          </p:cNvSpPr>
          <p:nvPr/>
        </p:nvSpPr>
        <p:spPr bwMode="gray">
          <a:xfrm>
            <a:off x="890588" y="4168775"/>
            <a:ext cx="1557337" cy="922338"/>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spcBef>
                <a:spcPct val="20000"/>
              </a:spcBef>
              <a:defRPr/>
            </a:pPr>
            <a:r>
              <a:rPr kumimoji="0" lang="zh-TW" altLang="en-US" kern="0" dirty="0" smtClean="0">
                <a:solidFill>
                  <a:srgbClr val="FF0000"/>
                </a:solidFill>
                <a:latin typeface="微軟正黑體" pitchFamily="34" charset="-120"/>
                <a:ea typeface="微軟正黑體" pitchFamily="34" charset="-120"/>
              </a:rPr>
              <a:t>　　</a:t>
            </a:r>
            <a:r>
              <a:rPr lang="zh-TW" altLang="en-US" b="1" dirty="0" smtClean="0">
                <a:solidFill>
                  <a:srgbClr val="000000"/>
                </a:solidFill>
                <a:latin typeface="微軟正黑體" pitchFamily="34" charset="-120"/>
                <a:ea typeface="微軟正黑體" pitchFamily="34" charset="-120"/>
              </a:rPr>
              <a:t>老鼠阿金的尾巴很長，他覺得很麻煩。 </a:t>
            </a:r>
            <a:endParaRPr kumimoji="0" lang="en-US" altLang="zh-TW" b="1" kern="0" dirty="0">
              <a:solidFill>
                <a:srgbClr val="0070C0"/>
              </a:solidFill>
              <a:latin typeface="微軟正黑體" pitchFamily="34" charset="-120"/>
              <a:ea typeface="微軟正黑體" pitchFamily="34" charset="-120"/>
            </a:endParaRPr>
          </a:p>
        </p:txBody>
      </p:sp>
      <p:sp>
        <p:nvSpPr>
          <p:cNvPr id="48" name="Text Box 13"/>
          <p:cNvSpPr txBox="1">
            <a:spLocks noChangeArrowheads="1"/>
          </p:cNvSpPr>
          <p:nvPr/>
        </p:nvSpPr>
        <p:spPr bwMode="gray">
          <a:xfrm>
            <a:off x="3357563" y="4168775"/>
            <a:ext cx="2428875" cy="1476375"/>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defRPr/>
            </a:pPr>
            <a:r>
              <a:rPr kumimoji="0" lang="zh-TW" altLang="en-US" kern="0" dirty="0" smtClean="0">
                <a:solidFill>
                  <a:srgbClr val="FF0000"/>
                </a:solidFill>
                <a:latin typeface="微軟正黑體" pitchFamily="34" charset="-120"/>
                <a:ea typeface="微軟正黑體" pitchFamily="34" charset="-120"/>
              </a:rPr>
              <a:t>　　</a:t>
            </a:r>
            <a:r>
              <a:rPr kumimoji="0" lang="zh-TW" altLang="en-US" b="1" kern="0" dirty="0" smtClean="0">
                <a:solidFill>
                  <a:srgbClr val="000000"/>
                </a:solidFill>
                <a:latin typeface="微軟正黑體" pitchFamily="34" charset="-120"/>
                <a:ea typeface="微軟正黑體" pitchFamily="34" charset="-120"/>
              </a:rPr>
              <a:t>有一隻小老鼠掉進河裡，阿金一下子找不到繩子，就用自己的長尾巴救了小老鼠</a:t>
            </a:r>
            <a:r>
              <a:rPr lang="zh-TW" altLang="en-US" b="1" dirty="0" smtClean="0">
                <a:solidFill>
                  <a:srgbClr val="660066"/>
                </a:solidFill>
                <a:latin typeface="微軟正黑體" pitchFamily="34" charset="-120"/>
                <a:ea typeface="微軟正黑體" pitchFamily="34" charset="-120"/>
              </a:rPr>
              <a:t>。</a:t>
            </a:r>
            <a:endParaRPr kumimoji="0" lang="zh-TW" altLang="en-US" b="1" kern="0" dirty="0">
              <a:solidFill>
                <a:srgbClr val="660066"/>
              </a:solidFill>
              <a:latin typeface="微軟正黑體" pitchFamily="34" charset="-120"/>
              <a:ea typeface="微軟正黑體" pitchFamily="34" charset="-120"/>
            </a:endParaRPr>
          </a:p>
        </p:txBody>
      </p:sp>
      <p:sp>
        <p:nvSpPr>
          <p:cNvPr id="50" name="Text Box 13"/>
          <p:cNvSpPr txBox="1">
            <a:spLocks noChangeArrowheads="1"/>
          </p:cNvSpPr>
          <p:nvPr/>
        </p:nvSpPr>
        <p:spPr bwMode="gray">
          <a:xfrm>
            <a:off x="6572250" y="4214813"/>
            <a:ext cx="1557338" cy="923925"/>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spcBef>
                <a:spcPct val="20000"/>
              </a:spcBef>
              <a:defRPr/>
            </a:pPr>
            <a:r>
              <a:rPr kumimoji="0" lang="zh-TW" altLang="en-US" kern="0" dirty="0" smtClean="0">
                <a:solidFill>
                  <a:srgbClr val="FF0000"/>
                </a:solidFill>
                <a:latin typeface="微軟正黑體" pitchFamily="34" charset="-120"/>
                <a:ea typeface="微軟正黑體" pitchFamily="34" charset="-120"/>
              </a:rPr>
              <a:t>　　</a:t>
            </a:r>
            <a:r>
              <a:rPr kumimoji="0" lang="zh-TW" altLang="en-US" b="1" kern="0" dirty="0" smtClean="0">
                <a:solidFill>
                  <a:srgbClr val="000000"/>
                </a:solidFill>
                <a:latin typeface="微軟正黑體" pitchFamily="34" charset="-120"/>
                <a:ea typeface="微軟正黑體" pitchFamily="34" charset="-120"/>
              </a:rPr>
              <a:t>阿金發現原來長尾巴的用處很大</a:t>
            </a:r>
            <a:r>
              <a:rPr lang="zh-TW" altLang="en-US" b="1" dirty="0" smtClean="0">
                <a:solidFill>
                  <a:srgbClr val="000000"/>
                </a:solidFill>
                <a:latin typeface="微軟正黑體" pitchFamily="34" charset="-120"/>
                <a:ea typeface="微軟正黑體" pitchFamily="34" charset="-120"/>
              </a:rPr>
              <a:t>。</a:t>
            </a:r>
            <a:endParaRPr kumimoji="0" lang="zh-TW" altLang="en-US" b="1" kern="0" dirty="0">
              <a:solidFill>
                <a:srgbClr val="000000"/>
              </a:solidFill>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linds(horizontal)">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457200" y="1500188"/>
            <a:ext cx="8147050" cy="4824412"/>
          </a:xfrm>
        </p:spPr>
        <p:txBody>
          <a:bodyPr/>
          <a:lstStyle/>
          <a:p>
            <a:pPr lvl="1" eaLnBrk="1" hangingPunct="1">
              <a:lnSpc>
                <a:spcPct val="150000"/>
              </a:lnSpc>
            </a:pPr>
            <a:r>
              <a:rPr lang="zh-TW" altLang="en-US" sz="3200" b="1" dirty="0" smtClean="0">
                <a:solidFill>
                  <a:srgbClr val="660033"/>
                </a:solidFill>
                <a:latin typeface="標楷體" pitchFamily="65" charset="-120"/>
                <a:ea typeface="標楷體" pitchFamily="65" charset="-120"/>
              </a:rPr>
              <a:t>翰林版三上第五課「</a:t>
            </a:r>
            <a:r>
              <a:rPr lang="zh-TW" altLang="en-US" sz="3200" b="1" dirty="0" smtClean="0">
                <a:solidFill>
                  <a:srgbClr val="660033"/>
                </a:solidFill>
                <a:effectLst>
                  <a:outerShdw blurRad="38100" dist="38100" dir="2700000" algn="tl">
                    <a:srgbClr val="C0C0C0"/>
                  </a:outerShdw>
                </a:effectLst>
                <a:latin typeface="標楷體" pitchFamily="65" charset="-120"/>
                <a:ea typeface="標楷體" pitchFamily="65" charset="-120"/>
              </a:rPr>
              <a:t>庾亮不賣馬</a:t>
            </a:r>
            <a:r>
              <a:rPr lang="zh-TW" altLang="en-US" sz="3200" b="1" dirty="0" smtClean="0">
                <a:solidFill>
                  <a:srgbClr val="660033"/>
                </a:solidFill>
                <a:latin typeface="標楷體" pitchFamily="65" charset="-120"/>
                <a:ea typeface="標楷體" pitchFamily="65" charset="-120"/>
              </a:rPr>
              <a:t>」</a:t>
            </a:r>
            <a:endParaRPr lang="en-US" altLang="zh-TW" sz="3200" b="1" dirty="0" smtClean="0">
              <a:solidFill>
                <a:srgbClr val="660033"/>
              </a:solidFill>
              <a:latin typeface="標楷體" pitchFamily="65" charset="-120"/>
              <a:ea typeface="標楷體" pitchFamily="65" charset="-120"/>
            </a:endParaRPr>
          </a:p>
          <a:p>
            <a:pPr eaLnBrk="1" hangingPunct="1"/>
            <a:r>
              <a:rPr lang="zh-TW" altLang="en-US" dirty="0" smtClean="0">
                <a:solidFill>
                  <a:srgbClr val="000000"/>
                </a:solidFill>
                <a:latin typeface="標楷體" pitchFamily="65" charset="-120"/>
                <a:ea typeface="標楷體" pitchFamily="65" charset="-120"/>
              </a:rPr>
              <a:t>古時候有個叫庾亮的人，他心地善良，待人和氣，處處體諒別人，大家都很喜歡他。</a:t>
            </a:r>
            <a:endParaRPr lang="en-US" altLang="zh-TW" dirty="0" smtClean="0">
              <a:solidFill>
                <a:srgbClr val="000000"/>
              </a:solidFill>
              <a:latin typeface="標楷體" pitchFamily="65" charset="-120"/>
              <a:ea typeface="標楷體" pitchFamily="65" charset="-120"/>
            </a:endParaRPr>
          </a:p>
          <a:p>
            <a:pPr eaLnBrk="1" hangingPunct="1"/>
            <a:r>
              <a:rPr lang="zh-TW" altLang="en-US" dirty="0" smtClean="0">
                <a:solidFill>
                  <a:srgbClr val="000000"/>
                </a:solidFill>
                <a:latin typeface="標楷體" pitchFamily="65" charset="-120"/>
                <a:ea typeface="標楷體" pitchFamily="65" charset="-120"/>
              </a:rPr>
              <a:t>   庾亮有一匹心愛的馬，長相很特別，全身都是深色，只有額頭到嘴巴之間是白色的。有一天，他騎馬外出，碰到一個朋友，朋友很驚訝的對庾亮說：「你不知道嗎？ 這種馬的長相很不吉利。傳說騎這種馬的人，都會發生不幸的事情，你還是趕快把牠賣掉吧！ 」</a:t>
            </a:r>
            <a:endParaRPr lang="en-US" altLang="zh-TW" sz="3200" b="0" dirty="0" smtClean="0">
              <a:solidFill>
                <a:srgbClr val="000000"/>
              </a:solidFill>
              <a:latin typeface="標楷體" pitchFamily="65" charset="-120"/>
              <a:ea typeface="標楷體" pitchFamily="65" charset="-120"/>
            </a:endParaRPr>
          </a:p>
        </p:txBody>
      </p:sp>
      <p:pic>
        <p:nvPicPr>
          <p:cNvPr id="241666"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p:txBody>
          <a:bodyPr/>
          <a:lstStyle/>
          <a:p>
            <a:pPr eaLnBrk="1" hangingPunct="1">
              <a:defRPr/>
            </a:pPr>
            <a:r>
              <a:rPr lang="zh-TW" altLang="en-US" sz="4000" dirty="0" smtClean="0">
                <a:latin typeface="微軟正黑體" pitchFamily="34" charset="-120"/>
                <a:ea typeface="微軟正黑體" pitchFamily="34" charset="-120"/>
              </a:rPr>
              <a:t>重述故事重點教學實例  </a:t>
            </a:r>
            <a:r>
              <a:rPr lang="en-US" altLang="zh-TW" sz="4000" dirty="0" smtClean="0">
                <a:latin typeface="微軟正黑體" pitchFamily="34" charset="-120"/>
                <a:ea typeface="微軟正黑體" pitchFamily="34" charset="-120"/>
              </a:rPr>
              <a:t>3</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228600" y="1295400"/>
            <a:ext cx="8640763" cy="5329238"/>
          </a:xfrm>
          <a:prstGeom prst="roundRect">
            <a:avLst/>
          </a:prstGeom>
          <a:noFill/>
          <a:ln/>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sz="3200" b="1" dirty="0">
                <a:solidFill>
                  <a:srgbClr val="000000"/>
                </a:solidFill>
                <a:latin typeface="標楷體" pitchFamily="65" charset="-120"/>
                <a:ea typeface="標楷體" pitchFamily="65" charset="-120"/>
              </a:rPr>
              <a:t>   庾亮聽了，不但不害怕，還輕輕的拍了拍馬兒的頭，說：「既然這樣，我更不能把牠賣掉了。」</a:t>
            </a:r>
            <a:endParaRPr lang="en-US" altLang="zh-TW" sz="3200" b="1" dirty="0">
              <a:solidFill>
                <a:srgbClr val="000000"/>
              </a:solidFill>
              <a:latin typeface="標楷體" pitchFamily="65" charset="-120"/>
              <a:ea typeface="標楷體" pitchFamily="65" charset="-120"/>
            </a:endParaRPr>
          </a:p>
          <a:p>
            <a:pPr>
              <a:defRPr/>
            </a:pPr>
            <a:r>
              <a:rPr lang="zh-TW" altLang="en-US" sz="3200" b="1" dirty="0">
                <a:solidFill>
                  <a:srgbClr val="000000"/>
                </a:solidFill>
                <a:latin typeface="標楷體" pitchFamily="65" charset="-120"/>
                <a:ea typeface="標楷體" pitchFamily="65" charset="-120"/>
              </a:rPr>
              <a:t>   朋友瞪大眼睛，不明白庾亮為什麼這樣說。庾亮笑著回答：「</a:t>
            </a:r>
            <a:r>
              <a:rPr lang="en-US" altLang="zh-TW" sz="3200" b="1" dirty="0">
                <a:solidFill>
                  <a:srgbClr val="000000"/>
                </a:solidFill>
                <a:latin typeface="標楷體" pitchFamily="65" charset="-120"/>
                <a:ea typeface="標楷體" pitchFamily="65" charset="-120"/>
              </a:rPr>
              <a:t>『</a:t>
            </a:r>
            <a:r>
              <a:rPr lang="zh-TW" altLang="en-US" sz="3200" b="1" dirty="0">
                <a:solidFill>
                  <a:srgbClr val="000000"/>
                </a:solidFill>
                <a:latin typeface="標楷體" pitchFamily="65" charset="-120"/>
                <a:ea typeface="標楷體" pitchFamily="65" charset="-120"/>
              </a:rPr>
              <a:t>己所不欲，勿施於人。</a:t>
            </a:r>
            <a:r>
              <a:rPr lang="en-US" altLang="zh-TW" sz="3200" b="1" dirty="0">
                <a:solidFill>
                  <a:srgbClr val="000000"/>
                </a:solidFill>
                <a:latin typeface="標楷體" pitchFamily="65" charset="-120"/>
                <a:ea typeface="標楷體" pitchFamily="65" charset="-120"/>
              </a:rPr>
              <a:t>』</a:t>
            </a:r>
            <a:r>
              <a:rPr lang="zh-TW" altLang="en-US" sz="3200" b="1" dirty="0">
                <a:solidFill>
                  <a:srgbClr val="000000"/>
                </a:solidFill>
                <a:latin typeface="標楷體" pitchFamily="65" charset="-120"/>
                <a:ea typeface="標楷體" pitchFamily="65" charset="-120"/>
              </a:rPr>
              <a:t>如果我把這匹馬賣掉，不就害了那個買馬的人嗎？ 我還是把牠留在身邊吧！」</a:t>
            </a:r>
            <a:endParaRPr lang="en-US" altLang="zh-TW" sz="3200" b="1" dirty="0">
              <a:solidFill>
                <a:srgbClr val="000000"/>
              </a:solidFill>
              <a:latin typeface="標楷體" pitchFamily="65" charset="-120"/>
              <a:ea typeface="標楷體" pitchFamily="65" charset="-120"/>
            </a:endParaRPr>
          </a:p>
          <a:p>
            <a:pPr>
              <a:defRPr/>
            </a:pPr>
            <a:r>
              <a:rPr lang="zh-TW" altLang="en-US" sz="3200" b="1" dirty="0">
                <a:solidFill>
                  <a:srgbClr val="000000"/>
                </a:solidFill>
                <a:latin typeface="標楷體" pitchFamily="65" charset="-120"/>
                <a:ea typeface="標楷體" pitchFamily="65" charset="-120"/>
              </a:rPr>
              <a:t>   這件是一傳十，十傳百，大家對庾亮為人著想的做法讚美不已，也更敬佩他了。</a:t>
            </a:r>
            <a:endParaRPr lang="en-US" altLang="zh-TW" sz="3200" b="1" dirty="0">
              <a:solidFill>
                <a:srgbClr val="000000"/>
              </a:solidFill>
              <a:latin typeface="標楷體" pitchFamily="65" charset="-120"/>
              <a:ea typeface="標楷體" pitchFamily="65" charset="-120"/>
            </a:endParaRPr>
          </a:p>
          <a:p>
            <a:pPr>
              <a:defRPr/>
            </a:pPr>
            <a:r>
              <a:rPr lang="zh-TW" altLang="en-US" sz="3200" b="1" dirty="0">
                <a:solidFill>
                  <a:srgbClr val="000000"/>
                </a:solidFill>
                <a:latin typeface="標楷體" pitchFamily="65" charset="-120"/>
                <a:ea typeface="標楷體" pitchFamily="65" charset="-120"/>
              </a:rPr>
              <a:t>    </a:t>
            </a:r>
            <a:endParaRPr lang="zh-TW" altLang="en-US" sz="3200" dirty="0">
              <a:solidFill>
                <a:srgbClr val="30311D"/>
              </a:solidFill>
              <a:latin typeface="標楷體" pitchFamily="65" charset="-120"/>
              <a:ea typeface="標楷體" pitchFamily="65" charset="-120"/>
            </a:endParaRPr>
          </a:p>
        </p:txBody>
      </p:sp>
      <p:sp>
        <p:nvSpPr>
          <p:cNvPr id="242690" name="標題 1"/>
          <p:cNvSpPr txBox="1">
            <a:spLocks/>
          </p:cNvSpPr>
          <p:nvPr/>
        </p:nvSpPr>
        <p:spPr bwMode="auto">
          <a:xfrm>
            <a:off x="685800" y="571500"/>
            <a:ext cx="7772400" cy="857250"/>
          </a:xfrm>
          <a:prstGeom prst="rect">
            <a:avLst/>
          </a:prstGeom>
          <a:noFill/>
          <a:ln w="9525">
            <a:noFill/>
            <a:miter lim="800000"/>
            <a:headEnd/>
            <a:tailEnd/>
          </a:ln>
        </p:spPr>
        <p:txBody>
          <a:bodyPr/>
          <a:lstStyle/>
          <a:p>
            <a:pPr algn="ctr"/>
            <a:r>
              <a:rPr lang="zh-TW" altLang="en-US" sz="4000" b="1">
                <a:solidFill>
                  <a:schemeClr val="bg1"/>
                </a:solidFill>
                <a:latin typeface="標楷體" pitchFamily="65" charset="-120"/>
                <a:ea typeface="標楷體" pitchFamily="65" charset="-120"/>
              </a:rPr>
              <a:t>庾亮不賣馬</a:t>
            </a:r>
            <a:endParaRPr lang="zh-TW" altLang="en-US" sz="4000">
              <a:solidFill>
                <a:schemeClr val="bg1"/>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3"/>
          <p:cNvSpPr>
            <a:spLocks noGrp="1" noChangeArrowheads="1"/>
          </p:cNvSpPr>
          <p:nvPr>
            <p:ph type="body" sz="half" idx="1"/>
          </p:nvPr>
        </p:nvSpPr>
        <p:spPr>
          <a:xfrm>
            <a:off x="457200" y="1676400"/>
            <a:ext cx="7620000" cy="4648200"/>
          </a:xfrm>
        </p:spPr>
        <p:txBody>
          <a:bodyPr/>
          <a:lstStyle/>
          <a:p>
            <a:pPr eaLnBrk="1" hangingPunct="1"/>
            <a:r>
              <a:rPr lang="zh-TW" altLang="en-US" sz="3200" smtClean="0">
                <a:latin typeface="微軟正黑體"/>
                <a:ea typeface="微軟正黑體"/>
                <a:cs typeface="微軟正黑體"/>
              </a:rPr>
              <a:t>重述故事重點教學：</a:t>
            </a:r>
            <a:endParaRPr lang="en-US" altLang="zh-TW" sz="3200" smtClean="0">
              <a:latin typeface="微軟正黑體"/>
              <a:ea typeface="微軟正黑體"/>
              <a:cs typeface="微軟正黑體"/>
            </a:endParaRPr>
          </a:p>
        </p:txBody>
      </p:sp>
      <p:pic>
        <p:nvPicPr>
          <p:cNvPr id="244738"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p:txBody>
          <a:bodyPr/>
          <a:lstStyle/>
          <a:p>
            <a:pPr eaLnBrk="1" hangingPunct="1">
              <a:defRPr/>
            </a:pPr>
            <a:r>
              <a:rPr lang="zh-TW" altLang="en-US" sz="4000" dirty="0" smtClean="0">
                <a:latin typeface="微軟正黑體" pitchFamily="34" charset="-120"/>
                <a:ea typeface="微軟正黑體" pitchFamily="34" charset="-120"/>
              </a:rPr>
              <a:t>重述故事重點教學實例  </a:t>
            </a:r>
            <a:r>
              <a:rPr lang="en-US" altLang="zh-TW" sz="4000" dirty="0" smtClean="0">
                <a:latin typeface="微軟正黑體" pitchFamily="34" charset="-120"/>
                <a:ea typeface="微軟正黑體" pitchFamily="34" charset="-120"/>
              </a:rPr>
              <a:t>3</a:t>
            </a:r>
            <a:endParaRPr lang="zh-TW" altLang="en-US" sz="4000" dirty="0">
              <a:latin typeface="微軟正黑體" pitchFamily="34" charset="-120"/>
              <a:ea typeface="微軟正黑體" pitchFamily="34" charset="-120"/>
            </a:endParaRPr>
          </a:p>
        </p:txBody>
      </p:sp>
      <p:sp>
        <p:nvSpPr>
          <p:cNvPr id="5" name="AutoShape 3"/>
          <p:cNvSpPr>
            <a:spLocks noChangeArrowheads="1"/>
          </p:cNvSpPr>
          <p:nvPr/>
        </p:nvSpPr>
        <p:spPr bwMode="gray">
          <a:xfrm>
            <a:off x="428625" y="2928938"/>
            <a:ext cx="8143875" cy="3357562"/>
          </a:xfrm>
          <a:prstGeom prst="roundRect">
            <a:avLst>
              <a:gd name="adj" fmla="val 16667"/>
            </a:avLst>
          </a:prstGeom>
          <a:gradFill rotWithShape="1">
            <a:gsLst>
              <a:gs pos="0">
                <a:schemeClr val="bg2">
                  <a:gamma/>
                  <a:tint val="36471"/>
                  <a:invGamma/>
                </a:schemeClr>
              </a:gs>
              <a:gs pos="100000">
                <a:schemeClr val="bg2"/>
              </a:gs>
            </a:gsLst>
            <a:lin ang="5400000" scaled="1"/>
          </a:gradFill>
          <a:ln>
            <a:noFill/>
          </a:ln>
          <a:effectLst/>
          <a:extLst/>
        </p:spPr>
        <p:txBody>
          <a:bodyPr wrap="none" anchor="ctr"/>
          <a:lstStyle/>
          <a:p>
            <a:pPr algn="r">
              <a:defRPr/>
            </a:pPr>
            <a:endParaRPr kumimoji="0" lang="zh-TW" altLang="en-US" b="1">
              <a:solidFill>
                <a:srgbClr val="30311D"/>
              </a:solidFill>
              <a:ea typeface="+mn-ea"/>
            </a:endParaRPr>
          </a:p>
        </p:txBody>
      </p:sp>
      <p:grpSp>
        <p:nvGrpSpPr>
          <p:cNvPr id="244741" name="Group 4"/>
          <p:cNvGrpSpPr>
            <a:grpSpLocks/>
          </p:cNvGrpSpPr>
          <p:nvPr/>
        </p:nvGrpSpPr>
        <p:grpSpPr bwMode="auto">
          <a:xfrm>
            <a:off x="928688" y="2357438"/>
            <a:ext cx="2119312" cy="3660775"/>
            <a:chOff x="528" y="1392"/>
            <a:chExt cx="1158" cy="2085"/>
          </a:xfrm>
        </p:grpSpPr>
        <p:sp>
          <p:nvSpPr>
            <p:cNvPr id="9" name="AutoShape 5"/>
            <p:cNvSpPr>
              <a:spLocks noChangeArrowheads="1"/>
            </p:cNvSpPr>
            <p:nvPr/>
          </p:nvSpPr>
          <p:spPr bwMode="gray">
            <a:xfrm>
              <a:off x="528"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0" name="AutoShape 6"/>
            <p:cNvSpPr>
              <a:spLocks noChangeArrowheads="1"/>
            </p:cNvSpPr>
            <p:nvPr/>
          </p:nvSpPr>
          <p:spPr bwMode="gray">
            <a:xfrm>
              <a:off x="576" y="1416"/>
              <a:ext cx="1063"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44742" name="Group 7"/>
          <p:cNvGrpSpPr>
            <a:grpSpLocks/>
          </p:cNvGrpSpPr>
          <p:nvPr/>
        </p:nvGrpSpPr>
        <p:grpSpPr bwMode="auto">
          <a:xfrm>
            <a:off x="3429000" y="2357438"/>
            <a:ext cx="2327275" cy="3643312"/>
            <a:chOff x="2287" y="1392"/>
            <a:chExt cx="1158" cy="2085"/>
          </a:xfrm>
        </p:grpSpPr>
        <p:sp>
          <p:nvSpPr>
            <p:cNvPr id="12" name="AutoShape 8"/>
            <p:cNvSpPr>
              <a:spLocks noChangeArrowheads="1"/>
            </p:cNvSpPr>
            <p:nvPr/>
          </p:nvSpPr>
          <p:spPr bwMode="gray">
            <a:xfrm>
              <a:off x="2287" y="1392"/>
              <a:ext cx="1158" cy="208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sp>
          <p:nvSpPr>
            <p:cNvPr id="13" name="AutoShape 9"/>
            <p:cNvSpPr>
              <a:spLocks noChangeArrowheads="1"/>
            </p:cNvSpPr>
            <p:nvPr/>
          </p:nvSpPr>
          <p:spPr bwMode="gray">
            <a:xfrm>
              <a:off x="2323" y="1474"/>
              <a:ext cx="1062" cy="263"/>
            </a:xfrm>
            <a:prstGeom prst="roundRect">
              <a:avLst>
                <a:gd name="adj" fmla="val 50000"/>
              </a:avLst>
            </a:prstGeom>
            <a:ln/>
            <a:extLst/>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44743" name="Group 10"/>
          <p:cNvGrpSpPr>
            <a:grpSpLocks/>
          </p:cNvGrpSpPr>
          <p:nvPr/>
        </p:nvGrpSpPr>
        <p:grpSpPr bwMode="auto">
          <a:xfrm>
            <a:off x="6000750" y="2428875"/>
            <a:ext cx="2357438" cy="3714750"/>
            <a:chOff x="4074" y="1392"/>
            <a:chExt cx="1158" cy="2085"/>
          </a:xfrm>
        </p:grpSpPr>
        <p:sp>
          <p:nvSpPr>
            <p:cNvPr id="15" name="AutoShape 11"/>
            <p:cNvSpPr>
              <a:spLocks noChangeArrowheads="1"/>
            </p:cNvSpPr>
            <p:nvPr/>
          </p:nvSpPr>
          <p:spPr bwMode="gray">
            <a:xfrm>
              <a:off x="4074"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6" name="AutoShape 12"/>
            <p:cNvSpPr>
              <a:spLocks noChangeArrowheads="1"/>
            </p:cNvSpPr>
            <p:nvPr/>
          </p:nvSpPr>
          <p:spPr bwMode="gray">
            <a:xfrm>
              <a:off x="4122" y="1422"/>
              <a:ext cx="1063"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sp>
        <p:nvSpPr>
          <p:cNvPr id="17" name="Text Box 13"/>
          <p:cNvSpPr txBox="1">
            <a:spLocks noChangeArrowheads="1"/>
          </p:cNvSpPr>
          <p:nvPr/>
        </p:nvSpPr>
        <p:spPr bwMode="gray">
          <a:xfrm>
            <a:off x="890588" y="3071813"/>
            <a:ext cx="1966912" cy="11620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主角是誰</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他怎麼了</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smtClean="0">
              <a:solidFill>
                <a:srgbClr val="000000"/>
              </a:solidFill>
              <a:latin typeface="微軟正黑體" pitchFamily="34" charset="-120"/>
              <a:ea typeface="微軟正黑體" pitchFamily="34" charset="-120"/>
            </a:endParaRPr>
          </a:p>
          <a:p>
            <a:pPr marL="0" indent="0">
              <a:spcBef>
                <a:spcPts val="1000"/>
              </a:spcBef>
              <a:defRPr/>
            </a:pPr>
            <a:r>
              <a:rPr kumimoji="0" lang="en-US" altLang="zh-TW" b="1" kern="0" dirty="0">
                <a:solidFill>
                  <a:srgbClr val="FF0000"/>
                </a:solidFill>
                <a:latin typeface="微軟正黑體" pitchFamily="34" charset="-120"/>
                <a:ea typeface="微軟正黑體" pitchFamily="34" charset="-120"/>
              </a:rPr>
              <a:t>(</a:t>
            </a:r>
            <a:r>
              <a:rPr kumimoji="0" lang="zh-TW" altLang="en-US" b="1" kern="0" dirty="0" smtClean="0">
                <a:solidFill>
                  <a:srgbClr val="FF0000"/>
                </a:solidFill>
                <a:latin typeface="微軟正黑體" pitchFamily="34" charset="-120"/>
                <a:ea typeface="微軟正黑體" pitchFamily="34" charset="-120"/>
              </a:rPr>
              <a:t>人、時、地、事</a:t>
            </a:r>
            <a:r>
              <a:rPr kumimoji="0" lang="en-US" altLang="zh-TW" b="1" kern="0" dirty="0" smtClean="0">
                <a:solidFill>
                  <a:srgbClr val="FF0000"/>
                </a:solidFill>
                <a:latin typeface="微軟正黑體" pitchFamily="34" charset="-120"/>
                <a:ea typeface="微軟正黑體" pitchFamily="34" charset="-120"/>
              </a:rPr>
              <a:t>)</a:t>
            </a:r>
            <a:endParaRPr kumimoji="0" lang="en-US" altLang="zh-TW" b="1" kern="0" dirty="0">
              <a:solidFill>
                <a:srgbClr val="FF0000"/>
              </a:solidFill>
              <a:latin typeface="微軟正黑體" pitchFamily="34" charset="-120"/>
              <a:ea typeface="微軟正黑體" pitchFamily="34" charset="-120"/>
            </a:endParaRPr>
          </a:p>
        </p:txBody>
      </p:sp>
      <p:grpSp>
        <p:nvGrpSpPr>
          <p:cNvPr id="244745" name="Group 16"/>
          <p:cNvGrpSpPr>
            <a:grpSpLocks/>
          </p:cNvGrpSpPr>
          <p:nvPr/>
        </p:nvGrpSpPr>
        <p:grpSpPr bwMode="auto">
          <a:xfrm>
            <a:off x="2857500" y="4071938"/>
            <a:ext cx="447675" cy="463550"/>
            <a:chOff x="1872" y="2352"/>
            <a:chExt cx="240" cy="240"/>
          </a:xfrm>
        </p:grpSpPr>
        <p:grpSp>
          <p:nvGrpSpPr>
            <p:cNvPr id="244767" name="Group 17"/>
            <p:cNvGrpSpPr>
              <a:grpSpLocks/>
            </p:cNvGrpSpPr>
            <p:nvPr/>
          </p:nvGrpSpPr>
          <p:grpSpPr bwMode="auto">
            <a:xfrm>
              <a:off x="1968" y="2352"/>
              <a:ext cx="144" cy="240"/>
              <a:chOff x="1968" y="2352"/>
              <a:chExt cx="144" cy="240"/>
            </a:xfrm>
          </p:grpSpPr>
          <p:sp>
            <p:nvSpPr>
              <p:cNvPr id="26" name="Oval 18"/>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7" name="Oval 19"/>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8" name="Oval 20"/>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9" name="Oval 21"/>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0" name="Oval 22"/>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44768" name="Group 23"/>
            <p:cNvGrpSpPr>
              <a:grpSpLocks/>
            </p:cNvGrpSpPr>
            <p:nvPr/>
          </p:nvGrpSpPr>
          <p:grpSpPr bwMode="auto">
            <a:xfrm>
              <a:off x="1872" y="2352"/>
              <a:ext cx="144" cy="240"/>
              <a:chOff x="1968" y="2352"/>
              <a:chExt cx="144" cy="240"/>
            </a:xfrm>
          </p:grpSpPr>
          <p:sp>
            <p:nvSpPr>
              <p:cNvPr id="21" name="Oval 24"/>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2" name="Oval 25"/>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3" name="Oval 26"/>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4" name="Oval 27"/>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5" name="Oval 28"/>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grpSp>
        <p:nvGrpSpPr>
          <p:cNvPr id="244746" name="Group 29"/>
          <p:cNvGrpSpPr>
            <a:grpSpLocks/>
          </p:cNvGrpSpPr>
          <p:nvPr/>
        </p:nvGrpSpPr>
        <p:grpSpPr bwMode="auto">
          <a:xfrm>
            <a:off x="5857875" y="4143375"/>
            <a:ext cx="447675" cy="463550"/>
            <a:chOff x="1872" y="2352"/>
            <a:chExt cx="240" cy="240"/>
          </a:xfrm>
        </p:grpSpPr>
        <p:grpSp>
          <p:nvGrpSpPr>
            <p:cNvPr id="244755" name="Group 30"/>
            <p:cNvGrpSpPr>
              <a:grpSpLocks/>
            </p:cNvGrpSpPr>
            <p:nvPr/>
          </p:nvGrpSpPr>
          <p:grpSpPr bwMode="auto">
            <a:xfrm>
              <a:off x="1968" y="2352"/>
              <a:ext cx="144" cy="240"/>
              <a:chOff x="1968" y="2352"/>
              <a:chExt cx="144" cy="240"/>
            </a:xfrm>
          </p:grpSpPr>
          <p:sp>
            <p:nvSpPr>
              <p:cNvPr id="39" name="Oval 31"/>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0" name="Oval 32"/>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1" name="Oval 33"/>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2" name="Oval 34"/>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3" name="Oval 35"/>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44756" name="Group 36"/>
            <p:cNvGrpSpPr>
              <a:grpSpLocks/>
            </p:cNvGrpSpPr>
            <p:nvPr/>
          </p:nvGrpSpPr>
          <p:grpSpPr bwMode="auto">
            <a:xfrm>
              <a:off x="1872" y="2352"/>
              <a:ext cx="144" cy="240"/>
              <a:chOff x="1968" y="2352"/>
              <a:chExt cx="144" cy="240"/>
            </a:xfrm>
          </p:grpSpPr>
          <p:sp>
            <p:nvSpPr>
              <p:cNvPr id="34" name="Oval 37"/>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5" name="Oval 38"/>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6" name="Oval 39"/>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7" name="Oval 40"/>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8" name="Oval 41"/>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sp>
        <p:nvSpPr>
          <p:cNvPr id="44" name="Text Box 13"/>
          <p:cNvSpPr txBox="1">
            <a:spLocks noChangeArrowheads="1"/>
          </p:cNvSpPr>
          <p:nvPr/>
        </p:nvSpPr>
        <p:spPr bwMode="gray">
          <a:xfrm>
            <a:off x="3714750" y="3071813"/>
            <a:ext cx="1857375" cy="11620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然後呢</a:t>
            </a:r>
            <a:r>
              <a:rPr kumimoji="0" lang="zh-TW" altLang="en-US" sz="2400" b="1" kern="0" dirty="0" smtClean="0">
                <a:solidFill>
                  <a:srgbClr val="000000"/>
                </a:solidFill>
                <a:latin typeface="微軟正黑體" pitchFamily="34" charset="-120"/>
                <a:ea typeface="微軟正黑體" pitchFamily="34" charset="-120"/>
              </a:rPr>
              <a:t>？</a:t>
            </a:r>
            <a:endParaRPr kumimoji="0" lang="zh-TW" altLang="en-US" sz="24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接下來呢</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smtClean="0">
              <a:solidFill>
                <a:srgbClr val="000000"/>
              </a:solidFill>
              <a:latin typeface="微軟正黑體" pitchFamily="34" charset="-120"/>
              <a:ea typeface="微軟正黑體" pitchFamily="34" charset="-120"/>
            </a:endParaRPr>
          </a:p>
          <a:p>
            <a:pPr marL="0" indent="0" algn="ctr">
              <a:spcBef>
                <a:spcPts val="1000"/>
              </a:spcBef>
              <a:defRPr/>
            </a:pPr>
            <a:r>
              <a:rPr kumimoji="0" lang="en-US" altLang="zh-TW" b="1" kern="0" dirty="0">
                <a:solidFill>
                  <a:srgbClr val="FF0000"/>
                </a:solidFill>
                <a:latin typeface="微軟正黑體" pitchFamily="34" charset="-120"/>
                <a:ea typeface="微軟正黑體" pitchFamily="34" charset="-120"/>
              </a:rPr>
              <a:t>(</a:t>
            </a:r>
            <a:r>
              <a:rPr kumimoji="0" lang="zh-TW" altLang="en-US" b="1" kern="0" dirty="0">
                <a:solidFill>
                  <a:srgbClr val="FF0000"/>
                </a:solidFill>
                <a:latin typeface="微軟正黑體" pitchFamily="34" charset="-120"/>
                <a:ea typeface="微軟正黑體" pitchFamily="34" charset="-120"/>
              </a:rPr>
              <a:t>為何</a:t>
            </a:r>
            <a:r>
              <a:rPr kumimoji="0" lang="en-US" altLang="zh-TW" b="1" kern="0" dirty="0">
                <a:solidFill>
                  <a:srgbClr val="FF0000"/>
                </a:solidFill>
                <a:latin typeface="微軟正黑體" pitchFamily="34" charset="-120"/>
                <a:ea typeface="微軟正黑體" pitchFamily="34" charset="-120"/>
              </a:rPr>
              <a:t>)</a:t>
            </a:r>
          </a:p>
        </p:txBody>
      </p:sp>
      <p:sp>
        <p:nvSpPr>
          <p:cNvPr id="45" name="Text Box 13"/>
          <p:cNvSpPr txBox="1">
            <a:spLocks noChangeArrowheads="1"/>
          </p:cNvSpPr>
          <p:nvPr/>
        </p:nvSpPr>
        <p:spPr bwMode="gray">
          <a:xfrm>
            <a:off x="6286500" y="3141663"/>
            <a:ext cx="1824038" cy="1208087"/>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故事的</a:t>
            </a:r>
            <a:r>
              <a:rPr kumimoji="0" lang="zh-TW" altLang="en-US" sz="2400" b="1" kern="0" dirty="0" smtClean="0">
                <a:solidFill>
                  <a:srgbClr val="000000"/>
                </a:solidFill>
                <a:latin typeface="微軟正黑體" pitchFamily="34" charset="-120"/>
                <a:ea typeface="微軟正黑體" pitchFamily="34" charset="-120"/>
              </a:rPr>
              <a:t>結果</a:t>
            </a:r>
            <a:endParaRPr kumimoji="0" lang="en-US" altLang="zh-TW" sz="24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400" b="1" kern="0" dirty="0" smtClean="0">
                <a:solidFill>
                  <a:srgbClr val="000000"/>
                </a:solidFill>
                <a:latin typeface="微軟正黑體" pitchFamily="34" charset="-120"/>
                <a:ea typeface="微軟正黑體" pitchFamily="34" charset="-120"/>
              </a:rPr>
              <a:t>是</a:t>
            </a:r>
            <a:r>
              <a:rPr kumimoji="0" lang="zh-TW" altLang="en-US" sz="2400" b="1" kern="0" dirty="0">
                <a:solidFill>
                  <a:srgbClr val="000000"/>
                </a:solidFill>
                <a:latin typeface="微軟正黑體" pitchFamily="34" charset="-120"/>
                <a:ea typeface="微軟正黑體" pitchFamily="34" charset="-120"/>
              </a:rPr>
              <a:t>什麼</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smtClean="0">
              <a:solidFill>
                <a:srgbClr val="000000"/>
              </a:solidFill>
              <a:latin typeface="微軟正黑體" pitchFamily="34" charset="-120"/>
              <a:ea typeface="微軟正黑體" pitchFamily="34" charset="-120"/>
            </a:endParaRPr>
          </a:p>
          <a:p>
            <a:pPr marL="0" indent="0" algn="ctr">
              <a:spcBef>
                <a:spcPts val="1000"/>
              </a:spcBef>
              <a:defRPr/>
            </a:pPr>
            <a:r>
              <a:rPr kumimoji="0" lang="en-US" altLang="zh-TW" sz="2100" b="1" kern="0" dirty="0" smtClean="0">
                <a:solidFill>
                  <a:srgbClr val="FF0000"/>
                </a:solidFill>
                <a:latin typeface="微軟正黑體" pitchFamily="34" charset="-120"/>
                <a:ea typeface="微軟正黑體" pitchFamily="34" charset="-120"/>
              </a:rPr>
              <a:t>(</a:t>
            </a:r>
            <a:r>
              <a:rPr kumimoji="0" lang="zh-TW" altLang="en-US" sz="2100" b="1" kern="0" dirty="0" smtClean="0">
                <a:solidFill>
                  <a:srgbClr val="FF0000"/>
                </a:solidFill>
                <a:latin typeface="微軟正黑體" pitchFamily="34" charset="-120"/>
                <a:ea typeface="微軟正黑體" pitchFamily="34" charset="-120"/>
              </a:rPr>
              <a:t>如何</a:t>
            </a:r>
            <a:r>
              <a:rPr kumimoji="0" lang="en-US" altLang="zh-TW" sz="2100" b="1" kern="0" dirty="0" smtClean="0">
                <a:solidFill>
                  <a:srgbClr val="FF0000"/>
                </a:solidFill>
                <a:latin typeface="微軟正黑體" pitchFamily="34" charset="-120"/>
                <a:ea typeface="微軟正黑體" pitchFamily="34" charset="-120"/>
              </a:rPr>
              <a:t>)</a:t>
            </a:r>
            <a:endParaRPr kumimoji="0" lang="zh-TW" altLang="en-US" sz="2100" b="1" kern="0" dirty="0">
              <a:solidFill>
                <a:srgbClr val="FF0000"/>
              </a:solidFill>
              <a:latin typeface="微軟正黑體" pitchFamily="34" charset="-120"/>
              <a:ea typeface="微軟正黑體" pitchFamily="34" charset="-120"/>
            </a:endParaRPr>
          </a:p>
        </p:txBody>
      </p:sp>
      <p:sp>
        <p:nvSpPr>
          <p:cNvPr id="46" name="Text Box 13"/>
          <p:cNvSpPr txBox="1">
            <a:spLocks noChangeArrowheads="1"/>
          </p:cNvSpPr>
          <p:nvPr/>
        </p:nvSpPr>
        <p:spPr bwMode="gray">
          <a:xfrm>
            <a:off x="957263" y="2500313"/>
            <a:ext cx="19002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角色、</a:t>
            </a: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背景</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 name="Text Box 13"/>
          <p:cNvSpPr txBox="1">
            <a:spLocks noChangeArrowheads="1"/>
          </p:cNvSpPr>
          <p:nvPr/>
        </p:nvSpPr>
        <p:spPr bwMode="gray">
          <a:xfrm>
            <a:off x="3706813" y="2571750"/>
            <a:ext cx="1555750"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情節</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Text Box 13"/>
          <p:cNvSpPr txBox="1">
            <a:spLocks noChangeArrowheads="1"/>
          </p:cNvSpPr>
          <p:nvPr/>
        </p:nvSpPr>
        <p:spPr bwMode="gray">
          <a:xfrm>
            <a:off x="6215063" y="2500313"/>
            <a:ext cx="19129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結局</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 name="Text Box 13"/>
          <p:cNvSpPr txBox="1">
            <a:spLocks noChangeArrowheads="1"/>
          </p:cNvSpPr>
          <p:nvPr/>
        </p:nvSpPr>
        <p:spPr bwMode="gray">
          <a:xfrm>
            <a:off x="890588" y="4286250"/>
            <a:ext cx="2181225" cy="1570038"/>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spcBef>
                <a:spcPct val="20000"/>
              </a:spcBef>
              <a:defRPr/>
            </a:pPr>
            <a:r>
              <a:rPr kumimoji="0" lang="zh-TW" altLang="en-US" kern="0" dirty="0" smtClean="0">
                <a:solidFill>
                  <a:srgbClr val="FF0000"/>
                </a:solidFill>
                <a:latin typeface="微軟正黑體" pitchFamily="34" charset="-120"/>
                <a:ea typeface="微軟正黑體" pitchFamily="34" charset="-120"/>
              </a:rPr>
              <a:t>　　</a:t>
            </a:r>
            <a:r>
              <a:rPr kumimoji="0" lang="zh-TW" altLang="en-US" sz="2400" b="1" kern="0" dirty="0" smtClean="0">
                <a:solidFill>
                  <a:srgbClr val="000000"/>
                </a:solidFill>
                <a:latin typeface="微軟正黑體" pitchFamily="34" charset="-120"/>
                <a:ea typeface="微軟正黑體" pitchFamily="34" charset="-120"/>
              </a:rPr>
              <a:t>庾亮有一匹長相不吉利的馬，朋友勸他把馬賣掉。</a:t>
            </a:r>
            <a:endParaRPr kumimoji="0" lang="en-US" altLang="zh-TW" sz="2400" b="1" kern="0" dirty="0">
              <a:solidFill>
                <a:srgbClr val="000000"/>
              </a:solidFill>
              <a:latin typeface="微軟正黑體" pitchFamily="34" charset="-120"/>
              <a:ea typeface="微軟正黑體" pitchFamily="34" charset="-120"/>
            </a:endParaRPr>
          </a:p>
        </p:txBody>
      </p:sp>
      <p:sp>
        <p:nvSpPr>
          <p:cNvPr id="48" name="Text Box 13"/>
          <p:cNvSpPr txBox="1">
            <a:spLocks noChangeArrowheads="1"/>
          </p:cNvSpPr>
          <p:nvPr/>
        </p:nvSpPr>
        <p:spPr bwMode="gray">
          <a:xfrm>
            <a:off x="3357563" y="4429125"/>
            <a:ext cx="2428875" cy="12001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defRPr/>
            </a:pPr>
            <a:r>
              <a:rPr kumimoji="0" lang="zh-TW" altLang="en-US" kern="0" dirty="0" smtClean="0">
                <a:solidFill>
                  <a:srgbClr val="FF0000"/>
                </a:solidFill>
                <a:latin typeface="微軟正黑體" pitchFamily="34" charset="-120"/>
                <a:ea typeface="微軟正黑體" pitchFamily="34" charset="-120"/>
              </a:rPr>
              <a:t>　　</a:t>
            </a:r>
            <a:r>
              <a:rPr kumimoji="0" lang="zh-TW" altLang="en-US" sz="2400" b="1" kern="0" dirty="0" smtClean="0">
                <a:solidFill>
                  <a:srgbClr val="000000"/>
                </a:solidFill>
                <a:latin typeface="微軟正黑體" pitchFamily="34" charset="-120"/>
                <a:ea typeface="微軟正黑體" pitchFamily="34" charset="-120"/>
              </a:rPr>
              <a:t>庾亮不肯賣馬，他怕會害了買馬的人。</a:t>
            </a:r>
            <a:endParaRPr kumimoji="0" lang="zh-TW" altLang="en-US" sz="2400" b="1" kern="0" dirty="0">
              <a:solidFill>
                <a:srgbClr val="660066"/>
              </a:solidFill>
              <a:latin typeface="微軟正黑體" pitchFamily="34" charset="-120"/>
              <a:ea typeface="微軟正黑體" pitchFamily="34" charset="-120"/>
            </a:endParaRPr>
          </a:p>
        </p:txBody>
      </p:sp>
      <p:sp>
        <p:nvSpPr>
          <p:cNvPr id="50" name="Text Box 13"/>
          <p:cNvSpPr txBox="1">
            <a:spLocks noChangeArrowheads="1"/>
          </p:cNvSpPr>
          <p:nvPr/>
        </p:nvSpPr>
        <p:spPr bwMode="gray">
          <a:xfrm>
            <a:off x="6143625" y="4572000"/>
            <a:ext cx="1966913" cy="830263"/>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spcBef>
                <a:spcPct val="20000"/>
              </a:spcBef>
              <a:defRPr/>
            </a:pPr>
            <a:r>
              <a:rPr kumimoji="0" lang="zh-TW" altLang="en-US" kern="0" dirty="0" smtClean="0">
                <a:solidFill>
                  <a:srgbClr val="FF0000"/>
                </a:solidFill>
                <a:latin typeface="微軟正黑體" pitchFamily="34" charset="-120"/>
                <a:ea typeface="微軟正黑體" pitchFamily="34" charset="-120"/>
              </a:rPr>
              <a:t>　　</a:t>
            </a:r>
            <a:r>
              <a:rPr kumimoji="0" lang="zh-TW" altLang="en-US" sz="2400" b="1" kern="0" dirty="0" smtClean="0">
                <a:solidFill>
                  <a:srgbClr val="000000"/>
                </a:solidFill>
                <a:latin typeface="微軟正黑體" pitchFamily="34" charset="-120"/>
                <a:ea typeface="微軟正黑體" pitchFamily="34" charset="-120"/>
              </a:rPr>
              <a:t>大家讚美庾亮的做法</a:t>
            </a:r>
            <a:r>
              <a:rPr lang="zh-TW" altLang="en-US" sz="2400" b="1" dirty="0" smtClean="0">
                <a:solidFill>
                  <a:srgbClr val="000000"/>
                </a:solidFill>
                <a:latin typeface="微軟正黑體" pitchFamily="34" charset="-120"/>
                <a:ea typeface="微軟正黑體" pitchFamily="34" charset="-120"/>
              </a:rPr>
              <a:t>。</a:t>
            </a:r>
            <a:endParaRPr kumimoji="0" lang="zh-TW" altLang="en-US" sz="2400" b="1" kern="0" dirty="0">
              <a:solidFill>
                <a:srgbClr val="000000"/>
              </a:solidFill>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linds(horizont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blinds(horizontal)">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blinds(horizontal)">
                                      <p:cBhvr>
                                        <p:cTn id="17"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群組 70"/>
          <p:cNvGrpSpPr>
            <a:grpSpLocks/>
          </p:cNvGrpSpPr>
          <p:nvPr/>
        </p:nvGrpSpPr>
        <p:grpSpPr bwMode="auto">
          <a:xfrm>
            <a:off x="250825" y="452438"/>
            <a:ext cx="8569325" cy="6000750"/>
            <a:chOff x="251520" y="453016"/>
            <a:chExt cx="8568952" cy="6000320"/>
          </a:xfrm>
        </p:grpSpPr>
        <p:cxnSp>
          <p:nvCxnSpPr>
            <p:cNvPr id="63" name="直線單箭頭接點 62"/>
            <p:cNvCxnSpPr/>
            <p:nvPr/>
          </p:nvCxnSpPr>
          <p:spPr>
            <a:xfrm>
              <a:off x="5220179" y="2492807"/>
              <a:ext cx="1223910" cy="2304885"/>
            </a:xfrm>
            <a:prstGeom prst="straightConnector1">
              <a:avLst/>
            </a:prstGeom>
            <a:ln w="76200">
              <a:prstDash val="sysDash"/>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4" name="文字方塊 3"/>
            <p:cNvSpPr txBox="1"/>
            <p:nvPr/>
          </p:nvSpPr>
          <p:spPr>
            <a:xfrm>
              <a:off x="324220" y="453016"/>
              <a:ext cx="6552443" cy="902490"/>
            </a:xfrm>
            <a:prstGeom prst="rect">
              <a:avLst/>
            </a:prstGeom>
          </p:spPr>
          <p:style>
            <a:lnRef idx="2">
              <a:schemeClr val="accent2"/>
            </a:lnRef>
            <a:fillRef idx="1">
              <a:schemeClr val="lt1"/>
            </a:fillRef>
            <a:effectRef idx="0">
              <a:schemeClr val="accent2"/>
            </a:effectRef>
            <a:fontRef idx="minor">
              <a:schemeClr val="dk1"/>
            </a:fontRef>
          </p:style>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lnSpc>
                  <a:spcPct val="150000"/>
                </a:lnSpc>
                <a:spcBef>
                  <a:spcPts val="0"/>
                </a:spcBef>
                <a:spcAft>
                  <a:spcPts val="0"/>
                </a:spcAft>
                <a:defRPr/>
              </a:pPr>
              <a:r>
                <a:rPr kumimoji="0" lang="zh-TW" altLang="en-US" sz="4000" b="1" spc="50" dirty="0">
                  <a:ln w="11430"/>
                  <a:solidFill>
                    <a:srgbClr val="333300"/>
                  </a:solidFill>
                  <a:latin typeface="微軟正黑體" pitchFamily="34" charset="-120"/>
                  <a:ea typeface="微軟正黑體" pitchFamily="34" charset="-120"/>
                </a:rPr>
                <a:t>課文大意各年級的教學要點</a:t>
              </a:r>
            </a:p>
          </p:txBody>
        </p:sp>
        <p:sp>
          <p:nvSpPr>
            <p:cNvPr id="5" name="矩形 4"/>
            <p:cNvSpPr/>
            <p:nvPr/>
          </p:nvSpPr>
          <p:spPr>
            <a:xfrm>
              <a:off x="251520"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一年級</a:t>
              </a:r>
            </a:p>
          </p:txBody>
        </p:sp>
        <p:sp>
          <p:nvSpPr>
            <p:cNvPr id="6" name="矩形 5"/>
            <p:cNvSpPr/>
            <p:nvPr/>
          </p:nvSpPr>
          <p:spPr>
            <a:xfrm>
              <a:off x="1583375"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二年級</a:t>
              </a:r>
            </a:p>
          </p:txBody>
        </p:sp>
        <p:sp>
          <p:nvSpPr>
            <p:cNvPr id="7" name="矩形 6"/>
            <p:cNvSpPr/>
            <p:nvPr/>
          </p:nvSpPr>
          <p:spPr>
            <a:xfrm>
              <a:off x="2988251" y="1700702"/>
              <a:ext cx="1258833"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三年級</a:t>
              </a:r>
            </a:p>
          </p:txBody>
        </p:sp>
        <p:sp>
          <p:nvSpPr>
            <p:cNvPr id="8" name="矩形 7"/>
            <p:cNvSpPr/>
            <p:nvPr/>
          </p:nvSpPr>
          <p:spPr>
            <a:xfrm>
              <a:off x="4499485" y="1700702"/>
              <a:ext cx="1260420"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四年級</a:t>
              </a:r>
            </a:p>
          </p:txBody>
        </p:sp>
        <p:sp>
          <p:nvSpPr>
            <p:cNvPr id="9" name="矩形 8"/>
            <p:cNvSpPr/>
            <p:nvPr/>
          </p:nvSpPr>
          <p:spPr>
            <a:xfrm>
              <a:off x="6083741"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五年級</a:t>
              </a:r>
            </a:p>
          </p:txBody>
        </p:sp>
        <p:sp>
          <p:nvSpPr>
            <p:cNvPr id="10" name="矩形 9"/>
            <p:cNvSpPr/>
            <p:nvPr/>
          </p:nvSpPr>
          <p:spPr>
            <a:xfrm>
              <a:off x="7452107"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六年級</a:t>
              </a:r>
            </a:p>
          </p:txBody>
        </p:sp>
        <p:sp>
          <p:nvSpPr>
            <p:cNvPr id="11" name="矩形 10"/>
            <p:cNvSpPr/>
            <p:nvPr/>
          </p:nvSpPr>
          <p:spPr>
            <a:xfrm>
              <a:off x="430900" y="4797692"/>
              <a:ext cx="2233515" cy="1655644"/>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重述故事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重點</a:t>
              </a:r>
            </a:p>
          </p:txBody>
        </p:sp>
        <p:sp>
          <p:nvSpPr>
            <p:cNvPr id="12" name="矩形 11"/>
            <p:cNvSpPr/>
            <p:nvPr/>
          </p:nvSpPr>
          <p:spPr>
            <a:xfrm>
              <a:off x="3131120" y="4797692"/>
              <a:ext cx="2952621" cy="1655644"/>
            </a:xfrm>
            <a:prstGeom prst="rect">
              <a:avLst/>
            </a:prstGeom>
            <a:ln/>
          </p:spPr>
          <p:style>
            <a:lnRef idx="1">
              <a:schemeClr val="accent5"/>
            </a:lnRef>
            <a:fillRef idx="2">
              <a:schemeClr val="accent5"/>
            </a:fillRef>
            <a:effectRef idx="1">
              <a:schemeClr val="accent5"/>
            </a:effectRef>
            <a:fontRef idx="minor">
              <a:schemeClr val="dk1"/>
            </a:fontRef>
          </p:style>
          <p:txBody>
            <a:bodyPr lIns="0" rIns="0"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刪除</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歸納</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主題句</a:t>
              </a:r>
            </a:p>
          </p:txBody>
        </p:sp>
        <p:sp>
          <p:nvSpPr>
            <p:cNvPr id="13" name="矩形 12"/>
            <p:cNvSpPr/>
            <p:nvPr/>
          </p:nvSpPr>
          <p:spPr>
            <a:xfrm>
              <a:off x="6372654" y="4797692"/>
              <a:ext cx="2447818" cy="1655644"/>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以文章結構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寫大意</a:t>
              </a:r>
            </a:p>
          </p:txBody>
        </p:sp>
        <p:sp>
          <p:nvSpPr>
            <p:cNvPr id="14" name="矩形 13"/>
            <p:cNvSpPr/>
            <p:nvPr/>
          </p:nvSpPr>
          <p:spPr>
            <a:xfrm>
              <a:off x="3275576" y="3284913"/>
              <a:ext cx="720694" cy="108101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itchFamily="34" charset="-120"/>
                  <a:ea typeface="微軟正黑體" pitchFamily="34" charset="-120"/>
                </a:rPr>
                <a:t>刪除</a:t>
              </a:r>
            </a:p>
          </p:txBody>
        </p:sp>
        <p:sp>
          <p:nvSpPr>
            <p:cNvPr id="15" name="矩形 14"/>
            <p:cNvSpPr/>
            <p:nvPr/>
          </p:nvSpPr>
          <p:spPr>
            <a:xfrm>
              <a:off x="4067704" y="3284913"/>
              <a:ext cx="2592275" cy="1081010"/>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刪除</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歸納</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主題句</a:t>
              </a:r>
            </a:p>
          </p:txBody>
        </p:sp>
        <p:cxnSp>
          <p:nvCxnSpPr>
            <p:cNvPr id="17" name="直線單箭頭接點 16"/>
            <p:cNvCxnSpPr>
              <a:stCxn id="5" idx="2"/>
            </p:cNvCxnSpPr>
            <p:nvPr/>
          </p:nvCxnSpPr>
          <p:spPr>
            <a:xfrm>
              <a:off x="881731" y="2492807"/>
              <a:ext cx="0"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19" name="直線單箭頭接點 18"/>
            <p:cNvCxnSpPr>
              <a:stCxn id="6" idx="2"/>
            </p:cNvCxnSpPr>
            <p:nvPr/>
          </p:nvCxnSpPr>
          <p:spPr>
            <a:xfrm flipH="1">
              <a:off x="2196123" y="2492807"/>
              <a:ext cx="17461"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21" name="直線單箭頭接點 20"/>
            <p:cNvCxnSpPr>
              <a:stCxn id="7" idx="2"/>
              <a:endCxn id="14" idx="0"/>
            </p:cNvCxnSpPr>
            <p:nvPr/>
          </p:nvCxnSpPr>
          <p:spPr>
            <a:xfrm>
              <a:off x="3618461" y="2492807"/>
              <a:ext cx="17461"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5" name="直線單箭頭接點 24"/>
            <p:cNvCxnSpPr/>
            <p:nvPr/>
          </p:nvCxnSpPr>
          <p:spPr>
            <a:xfrm>
              <a:off x="4931266" y="2492807"/>
              <a:ext cx="0"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7" name="直線接點 26"/>
            <p:cNvCxnSpPr>
              <a:stCxn id="14" idx="2"/>
            </p:cNvCxnSpPr>
            <p:nvPr/>
          </p:nvCxnSpPr>
          <p:spPr>
            <a:xfrm flipH="1">
              <a:off x="3635923"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8" name="直線接點 27"/>
            <p:cNvCxnSpPr/>
            <p:nvPr/>
          </p:nvCxnSpPr>
          <p:spPr>
            <a:xfrm>
              <a:off x="4931266"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30" name="直線單箭頭接點 29"/>
            <p:cNvCxnSpPr/>
            <p:nvPr/>
          </p:nvCxnSpPr>
          <p:spPr>
            <a:xfrm flipH="1">
              <a:off x="5940872" y="2492807"/>
              <a:ext cx="1008019"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32" name="直線單箭頭接點 31"/>
            <p:cNvCxnSpPr/>
            <p:nvPr/>
          </p:nvCxnSpPr>
          <p:spPr>
            <a:xfrm flipH="1">
              <a:off x="6659979" y="2492807"/>
              <a:ext cx="1008018"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50" name="直線單箭頭接點 49"/>
            <p:cNvCxnSpPr/>
            <p:nvPr/>
          </p:nvCxnSpPr>
          <p:spPr>
            <a:xfrm>
              <a:off x="7002864"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54" name="直線單箭頭接點 53"/>
            <p:cNvCxnSpPr>
              <a:stCxn id="10" idx="2"/>
            </p:cNvCxnSpPr>
            <p:nvPr/>
          </p:nvCxnSpPr>
          <p:spPr>
            <a:xfrm>
              <a:off x="8082317"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61" name="直線單箭頭接點 60"/>
            <p:cNvCxnSpPr/>
            <p:nvPr/>
          </p:nvCxnSpPr>
          <p:spPr>
            <a:xfrm>
              <a:off x="3923248" y="2492807"/>
              <a:ext cx="576237" cy="792106"/>
            </a:xfrm>
            <a:prstGeom prst="straightConnector1">
              <a:avLst/>
            </a:prstGeom>
            <a:ln w="76200">
              <a:headEnd type="none" w="med" len="med"/>
              <a:tailEnd type="triangle" w="sm" len="med"/>
            </a:ln>
          </p:spPr>
          <p:style>
            <a:lnRef idx="3">
              <a:schemeClr val="accent5"/>
            </a:lnRef>
            <a:fillRef idx="0">
              <a:schemeClr val="accent5"/>
            </a:fillRef>
            <a:effectRef idx="2">
              <a:schemeClr val="accent5"/>
            </a:effectRef>
            <a:fontRef idx="minor">
              <a:schemeClr val="tx1"/>
            </a:fontRef>
          </p:style>
        </p:cxnSp>
      </p:grpSp>
      <p:cxnSp>
        <p:nvCxnSpPr>
          <p:cNvPr id="29" name="直線單箭頭接點 28"/>
          <p:cNvCxnSpPr/>
          <p:nvPr/>
        </p:nvCxnSpPr>
        <p:spPr bwMode="auto">
          <a:xfrm rot="5400000">
            <a:off x="1687513" y="3241675"/>
            <a:ext cx="2286000" cy="80327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sp>
        <p:nvSpPr>
          <p:cNvPr id="245788" name="Oval 28"/>
          <p:cNvSpPr>
            <a:spLocks noChangeArrowheads="1"/>
          </p:cNvSpPr>
          <p:nvPr/>
        </p:nvSpPr>
        <p:spPr bwMode="auto">
          <a:xfrm>
            <a:off x="2771775" y="1125538"/>
            <a:ext cx="3455988" cy="5400675"/>
          </a:xfrm>
          <a:prstGeom prst="ellipse">
            <a:avLst/>
          </a:prstGeom>
          <a:noFill/>
          <a:ln w="25400">
            <a:solidFill>
              <a:srgbClr val="FF0000"/>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45788"/>
                                        </p:tgtEl>
                                        <p:attrNameLst>
                                          <p:attrName>style.visibility</p:attrName>
                                        </p:attrNameLst>
                                      </p:cBhvr>
                                      <p:to>
                                        <p:strVal val="visible"/>
                                      </p:to>
                                    </p:set>
                                    <p:anim calcmode="lin" valueType="num">
                                      <p:cBhvr additive="base">
                                        <p:cTn id="7" dur="500" fill="hold"/>
                                        <p:tgtEl>
                                          <p:spTgt spid="245788"/>
                                        </p:tgtEl>
                                        <p:attrNameLst>
                                          <p:attrName>ppt_x</p:attrName>
                                        </p:attrNameLst>
                                      </p:cBhvr>
                                      <p:tavLst>
                                        <p:tav tm="0">
                                          <p:val>
                                            <p:strVal val="0-#ppt_w/2"/>
                                          </p:val>
                                        </p:tav>
                                        <p:tav tm="100000">
                                          <p:val>
                                            <p:strVal val="#ppt_x"/>
                                          </p:val>
                                        </p:tav>
                                      </p:tavLst>
                                    </p:anim>
                                    <p:anim calcmode="lin" valueType="num">
                                      <p:cBhvr additive="base">
                                        <p:cTn id="8" dur="500" fill="hold"/>
                                        <p:tgtEl>
                                          <p:spTgt spid="2457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idx="4294967295"/>
          </p:nvPr>
        </p:nvSpPr>
        <p:spPr bwMode="auto">
          <a:xfrm>
            <a:off x="1258888" y="404813"/>
            <a:ext cx="7456487" cy="1143000"/>
          </a:xfrm>
        </p:spPr>
        <p:txBody>
          <a:bodyPr/>
          <a:lstStyle/>
          <a:p>
            <a:pPr eaLnBrk="1" hangingPunct="1">
              <a:defRPr/>
            </a:pPr>
            <a:r>
              <a:rPr lang="zh-TW" altLang="en-US" sz="3600" dirty="0" smtClean="0">
                <a:latin typeface="微軟正黑體" pitchFamily="34" charset="-120"/>
                <a:ea typeface="微軟正黑體" pitchFamily="34" charset="-120"/>
              </a:rPr>
              <a:t>刪除</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歸納</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找出主題句的學習進程</a:t>
            </a:r>
          </a:p>
        </p:txBody>
      </p:sp>
      <p:graphicFrame>
        <p:nvGraphicFramePr>
          <p:cNvPr id="6" name="資料庫圖表 5"/>
          <p:cNvGraphicFramePr/>
          <p:nvPr/>
        </p:nvGraphicFramePr>
        <p:xfrm>
          <a:off x="6350" y="1949475"/>
          <a:ext cx="8856984"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7812" name="Oval 4"/>
          <p:cNvSpPr>
            <a:spLocks noChangeArrowheads="1"/>
          </p:cNvSpPr>
          <p:nvPr/>
        </p:nvSpPr>
        <p:spPr bwMode="auto">
          <a:xfrm rot="5400000">
            <a:off x="3132138" y="-890587"/>
            <a:ext cx="2663825" cy="7991475"/>
          </a:xfrm>
          <a:prstGeom prst="ellipse">
            <a:avLst/>
          </a:prstGeom>
          <a:noFill/>
          <a:ln w="25400">
            <a:solidFill>
              <a:srgbClr val="FF0000"/>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 calcmode="lin" valueType="num">
                                      <p:cBhvr additive="base">
                                        <p:cTn id="7" dur="500" fill="hold"/>
                                        <p:tgtEl>
                                          <p:spTgt spid="247812"/>
                                        </p:tgtEl>
                                        <p:attrNameLst>
                                          <p:attrName>ppt_x</p:attrName>
                                        </p:attrNameLst>
                                      </p:cBhvr>
                                      <p:tavLst>
                                        <p:tav tm="0">
                                          <p:val>
                                            <p:strVal val="0-#ppt_w/2"/>
                                          </p:val>
                                        </p:tav>
                                        <p:tav tm="100000">
                                          <p:val>
                                            <p:strVal val="#ppt_x"/>
                                          </p:val>
                                        </p:tav>
                                      </p:tavLst>
                                    </p:anim>
                                    <p:anim calcmode="lin" valueType="num">
                                      <p:cBhvr additive="base">
                                        <p:cTn id="8" dur="500" fill="hold"/>
                                        <p:tgtEl>
                                          <p:spTgt spid="2478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285750" y="1428750"/>
            <a:ext cx="8572500" cy="4895850"/>
          </a:xfrm>
        </p:spPr>
        <p:txBody>
          <a:bodyPr/>
          <a:lstStyle/>
          <a:p>
            <a:pPr lvl="1" eaLnBrk="1" hangingPunct="1">
              <a:lnSpc>
                <a:spcPct val="150000"/>
              </a:lnSpc>
              <a:defRPr/>
            </a:pPr>
            <a:r>
              <a:rPr lang="zh-TW" altLang="en-US" sz="3600" b="1" dirty="0" smtClean="0">
                <a:solidFill>
                  <a:srgbClr val="660033"/>
                </a:solidFill>
                <a:effectLst>
                  <a:outerShdw blurRad="38100" dist="38100" dir="2700000" algn="tl">
                    <a:srgbClr val="C0C0C0"/>
                  </a:outerShdw>
                </a:effectLst>
                <a:latin typeface="標楷體" pitchFamily="65" charset="-120"/>
                <a:ea typeface="標楷體" pitchFamily="65" charset="-120"/>
              </a:rPr>
              <a:t>刪除的原則</a:t>
            </a:r>
            <a:r>
              <a:rPr lang="en-US" altLang="zh-TW" sz="3600" b="1" dirty="0" smtClean="0">
                <a:solidFill>
                  <a:srgbClr val="660033"/>
                </a:solidFill>
                <a:effectLst>
                  <a:outerShdw blurRad="38100" dist="38100" dir="2700000" algn="tl">
                    <a:srgbClr val="C0C0C0"/>
                  </a:outerShdw>
                </a:effectLst>
                <a:latin typeface="標楷體" pitchFamily="65" charset="-120"/>
                <a:ea typeface="標楷體" pitchFamily="65" charset="-120"/>
              </a:rPr>
              <a:t>/</a:t>
            </a:r>
            <a:r>
              <a:rPr lang="zh-TW" altLang="en-US" sz="3600" b="1" dirty="0" smtClean="0">
                <a:solidFill>
                  <a:srgbClr val="660033"/>
                </a:solidFill>
                <a:effectLst>
                  <a:outerShdw blurRad="38100" dist="38100" dir="2700000" algn="tl">
                    <a:srgbClr val="C0C0C0"/>
                  </a:outerShdw>
                </a:effectLst>
                <a:latin typeface="標楷體" pitchFamily="65" charset="-120"/>
                <a:ea typeface="標楷體" pitchFamily="65" charset="-120"/>
              </a:rPr>
              <a:t>可「刪除」的文字</a:t>
            </a:r>
            <a:endParaRPr lang="en-US" altLang="zh-TW" sz="3600" b="1" dirty="0" smtClean="0">
              <a:solidFill>
                <a:srgbClr val="660033"/>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r>
              <a:rPr lang="zh-TW" altLang="en-US" b="1" dirty="0" smtClean="0">
                <a:solidFill>
                  <a:srgbClr val="000000"/>
                </a:solidFill>
                <a:effectLst>
                  <a:outerShdw blurRad="38100" dist="38100" dir="2700000" algn="tl">
                    <a:srgbClr val="C0C0C0"/>
                  </a:outerShdw>
                </a:effectLst>
                <a:latin typeface="標楷體" pitchFamily="65" charset="-120"/>
                <a:ea typeface="標楷體" pitchFamily="65" charset="-120"/>
              </a:rPr>
              <a:t>刪除段落中重複的、多餘的、細節的部分。</a:t>
            </a:r>
            <a:endParaRPr lang="en-US" altLang="zh-TW" b="1" dirty="0" smtClean="0">
              <a:solidFill>
                <a:srgbClr val="000000"/>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r>
              <a:rPr lang="zh-TW" altLang="en-US" b="1" dirty="0" smtClean="0">
                <a:solidFill>
                  <a:srgbClr val="000000"/>
                </a:solidFill>
                <a:effectLst>
                  <a:outerShdw blurRad="38100" dist="38100" dir="2700000" algn="tl">
                    <a:srgbClr val="C0C0C0"/>
                  </a:outerShdw>
                </a:effectLst>
                <a:latin typeface="標楷體" pitchFamily="65" charset="-120"/>
                <a:ea typeface="標楷體" pitchFamily="65" charset="-120"/>
              </a:rPr>
              <a:t>刪除不影響文意的時間、地點、形容詞以及修辭。</a:t>
            </a:r>
            <a:endParaRPr lang="en-US" altLang="zh-TW" b="1" dirty="0" smtClean="0">
              <a:solidFill>
                <a:srgbClr val="000000"/>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r>
              <a:rPr lang="zh-TW" altLang="en-US" b="1" dirty="0" smtClean="0">
                <a:solidFill>
                  <a:srgbClr val="000000"/>
                </a:solidFill>
                <a:effectLst>
                  <a:outerShdw blurRad="38100" dist="38100" dir="2700000" algn="tl">
                    <a:srgbClr val="C0C0C0"/>
                  </a:outerShdw>
                </a:effectLst>
                <a:latin typeface="標楷體" pitchFamily="65" charset="-120"/>
                <a:ea typeface="標楷體" pitchFamily="65" charset="-120"/>
              </a:rPr>
              <a:t>刪除用來解釋或說明重點的例子或內容。</a:t>
            </a:r>
            <a:endParaRPr lang="en-US" altLang="zh-TW" b="1" dirty="0" smtClean="0">
              <a:solidFill>
                <a:srgbClr val="000000"/>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r>
              <a:rPr lang="zh-TW" altLang="en-US" b="1" dirty="0" smtClean="0">
                <a:solidFill>
                  <a:srgbClr val="000000"/>
                </a:solidFill>
                <a:effectLst>
                  <a:outerShdw blurRad="38100" dist="38100" dir="2700000" algn="tl">
                    <a:srgbClr val="C0C0C0"/>
                  </a:outerShdw>
                </a:effectLst>
                <a:latin typeface="標楷體" pitchFamily="65" charset="-120"/>
                <a:ea typeface="標楷體" pitchFamily="65" charset="-120"/>
              </a:rPr>
              <a:t>若在段落中同時提兩件事，可透過比較的方式刪除與主題較無關的部分。</a:t>
            </a:r>
            <a:endParaRPr lang="en-US" altLang="zh-TW" b="1" dirty="0" smtClean="0">
              <a:solidFill>
                <a:srgbClr val="000000"/>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endParaRPr lang="en-US" altLang="zh-TW" sz="3200" b="1" dirty="0" smtClean="0">
              <a:solidFill>
                <a:srgbClr val="000000"/>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endParaRPr lang="en-US" altLang="zh-TW" sz="3200" b="1" dirty="0" smtClean="0">
              <a:solidFill>
                <a:srgbClr val="000000"/>
              </a:solidFill>
              <a:latin typeface="標楷體" pitchFamily="65" charset="-120"/>
              <a:ea typeface="標楷體" pitchFamily="65" charset="-120"/>
            </a:endParaRPr>
          </a:p>
        </p:txBody>
      </p:sp>
      <p:pic>
        <p:nvPicPr>
          <p:cNvPr id="249858"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071563" y="500063"/>
            <a:ext cx="7539037" cy="1000125"/>
          </a:xfrm>
        </p:spPr>
        <p:txBody>
          <a:bodyPr/>
          <a:lstStyle/>
          <a:p>
            <a:pPr lvl="1" algn="ctr" eaLnBrk="1" hangingPunct="1">
              <a:defRPr/>
            </a:pPr>
            <a:r>
              <a:rPr lang="zh-TW" altLang="en-US" sz="4400" dirty="0" smtClean="0">
                <a:latin typeface="標楷體" pitchFamily="65" charset="-120"/>
                <a:ea typeface="標楷體" pitchFamily="65" charset="-120"/>
              </a:rPr>
              <a:t>刪除重複</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457200" y="1500188"/>
            <a:ext cx="8147050" cy="4824412"/>
          </a:xfrm>
        </p:spPr>
        <p:txBody>
          <a:bodyPr/>
          <a:lstStyle/>
          <a:p>
            <a:pPr lvl="1" eaLnBrk="1" hangingPunct="1">
              <a:lnSpc>
                <a:spcPct val="150000"/>
              </a:lnSpc>
              <a:defRPr/>
            </a:pPr>
            <a:r>
              <a:rPr lang="zh-TW" altLang="en-US" sz="3600" b="1" dirty="0" smtClean="0">
                <a:solidFill>
                  <a:srgbClr val="660033"/>
                </a:solidFill>
                <a:effectLst>
                  <a:outerShdw blurRad="38100" dist="38100" dir="2700000" algn="tl">
                    <a:srgbClr val="C0C0C0"/>
                  </a:outerShdw>
                </a:effectLst>
                <a:latin typeface="標楷體" pitchFamily="65" charset="-120"/>
                <a:ea typeface="標楷體" pitchFamily="65" charset="-120"/>
              </a:rPr>
              <a:t>翰林版三上第六課 老榕樹</a:t>
            </a:r>
            <a:endParaRPr lang="en-US" altLang="zh-TW" sz="3600" b="1" dirty="0" smtClean="0">
              <a:solidFill>
                <a:srgbClr val="660033"/>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r>
              <a:rPr lang="zh-TW" altLang="en-US" sz="3600" b="1" dirty="0" smtClean="0">
                <a:solidFill>
                  <a:srgbClr val="000000"/>
                </a:solidFill>
                <a:latin typeface="標楷體" pitchFamily="65" charset="-120"/>
                <a:ea typeface="標楷體" pitchFamily="65" charset="-120"/>
              </a:rPr>
              <a:t>他的根深深的埋在土裡，粗壯的樹幹伸出有力的臂膀，把濃濃密密的樹葉撐開，像一把綠色的大傘。</a:t>
            </a:r>
            <a:endParaRPr lang="en-US" altLang="zh-TW" sz="3600" b="1" dirty="0" smtClean="0">
              <a:solidFill>
                <a:srgbClr val="000000"/>
              </a:solidFill>
              <a:effectLst>
                <a:outerShdw blurRad="38100" dist="38100" dir="2700000" algn="tl">
                  <a:srgbClr val="C0C0C0"/>
                </a:outerShdw>
              </a:effectLst>
              <a:latin typeface="標楷體" pitchFamily="65" charset="-120"/>
              <a:ea typeface="標楷體" pitchFamily="65" charset="-120"/>
            </a:endParaRPr>
          </a:p>
        </p:txBody>
      </p:sp>
      <p:pic>
        <p:nvPicPr>
          <p:cNvPr id="250882"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071563" y="500063"/>
            <a:ext cx="7539037" cy="1000125"/>
          </a:xfrm>
        </p:spPr>
        <p:txBody>
          <a:bodyPr/>
          <a:lstStyle/>
          <a:p>
            <a:pPr lvl="1" algn="ctr" eaLnBrk="1" hangingPunct="1">
              <a:defRPr/>
            </a:pPr>
            <a:r>
              <a:rPr lang="zh-TW" altLang="en-US" sz="4400" dirty="0" smtClean="0">
                <a:latin typeface="標楷體" pitchFamily="65" charset="-120"/>
                <a:ea typeface="標楷體" pitchFamily="65" charset="-120"/>
              </a:rPr>
              <a:t>刪除重複</a:t>
            </a:r>
            <a:r>
              <a:rPr lang="zh-TW" altLang="en-US" sz="3200" dirty="0" smtClean="0">
                <a:latin typeface="標楷體" pitchFamily="65" charset="-120"/>
                <a:ea typeface="標楷體" pitchFamily="65" charset="-120"/>
              </a:rPr>
              <a:t>教學實例  </a:t>
            </a:r>
            <a:r>
              <a:rPr lang="en-US" altLang="zh-TW" sz="3200" dirty="0" smtClean="0">
                <a:latin typeface="標楷體" pitchFamily="65" charset="-120"/>
                <a:ea typeface="標楷體" pitchFamily="65" charset="-120"/>
              </a:rPr>
              <a:t>1</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標題 1"/>
          <p:cNvSpPr txBox="1">
            <a:spLocks/>
          </p:cNvSpPr>
          <p:nvPr/>
        </p:nvSpPr>
        <p:spPr bwMode="auto">
          <a:xfrm>
            <a:off x="533400" y="533400"/>
            <a:ext cx="8180388" cy="1106488"/>
          </a:xfrm>
          <a:prstGeom prst="rect">
            <a:avLst/>
          </a:prstGeom>
          <a:noFill/>
          <a:ln w="9525">
            <a:noFill/>
            <a:miter lim="800000"/>
            <a:headEnd/>
            <a:tailEnd/>
          </a:ln>
        </p:spPr>
        <p:txBody>
          <a:bodyPr/>
          <a:lstStyle/>
          <a:p>
            <a:pPr algn="ctr"/>
            <a:r>
              <a:rPr lang="zh-TW" altLang="en-US" sz="4400" b="1">
                <a:solidFill>
                  <a:srgbClr val="F2F2F2"/>
                </a:solidFill>
                <a:latin typeface="標楷體" pitchFamily="65" charset="-120"/>
                <a:ea typeface="標楷體" pitchFamily="65" charset="-120"/>
              </a:rPr>
              <a:t>老師放聲思考示範</a:t>
            </a:r>
          </a:p>
        </p:txBody>
      </p:sp>
      <p:sp>
        <p:nvSpPr>
          <p:cNvPr id="13" name="圓角矩形 12"/>
          <p:cNvSpPr/>
          <p:nvPr/>
        </p:nvSpPr>
        <p:spPr bwMode="auto">
          <a:xfrm>
            <a:off x="214313" y="1643063"/>
            <a:ext cx="8624887" cy="121443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defRPr/>
            </a:pPr>
            <a:r>
              <a:rPr lang="zh-TW" altLang="en-US" b="1">
                <a:solidFill>
                  <a:srgbClr val="000000"/>
                </a:solidFill>
                <a:latin typeface="標楷體" pitchFamily="65" charset="-120"/>
                <a:ea typeface="標楷體" pitchFamily="65" charset="-120"/>
              </a:rPr>
              <a:t>    </a:t>
            </a:r>
            <a:endParaRPr lang="en-US" altLang="zh-TW" b="1">
              <a:solidFill>
                <a:srgbClr val="000000"/>
              </a:solidFill>
              <a:latin typeface="標楷體" pitchFamily="65" charset="-120"/>
              <a:ea typeface="標楷體" pitchFamily="65" charset="-120"/>
            </a:endParaRPr>
          </a:p>
          <a:p>
            <a:pPr marL="457200" indent="-457200">
              <a:defRPr/>
            </a:pPr>
            <a:r>
              <a:rPr lang="zh-TW" altLang="en-US" sz="2800" b="1">
                <a:solidFill>
                  <a:srgbClr val="000000"/>
                </a:solidFill>
                <a:latin typeface="標楷體" pitchFamily="65" charset="-120"/>
                <a:ea typeface="標楷體" pitchFamily="65" charset="-120"/>
              </a:rPr>
              <a:t>  他的根深深的埋在土裡，粗壯的樹幹伸出有力的臂膀，把濃濃密密的樹葉撐開，像一把綠色的大傘。</a:t>
            </a:r>
            <a:endParaRPr lang="zh-TW" altLang="en-US" sz="2800">
              <a:solidFill>
                <a:srgbClr val="000000"/>
              </a:solidFill>
              <a:latin typeface="Times New Roman" pitchFamily="18" charset="0"/>
              <a:ea typeface="MS PGothic" pitchFamily="34" charset="-128"/>
              <a:cs typeface="Times New Roman" pitchFamily="18" charset="0"/>
            </a:endParaRPr>
          </a:p>
          <a:p>
            <a:pPr marL="457200" indent="-457200">
              <a:defRPr/>
            </a:pPr>
            <a:endParaRPr lang="zh-TW" altLang="en-US" sz="2000">
              <a:solidFill>
                <a:srgbClr val="000000"/>
              </a:solidFill>
              <a:latin typeface="Times New Roman" pitchFamily="18" charset="0"/>
              <a:ea typeface="MS PGothic" pitchFamily="34" charset="-128"/>
              <a:cs typeface="Times New Roman" pitchFamily="18" charset="0"/>
            </a:endParaRPr>
          </a:p>
        </p:txBody>
      </p:sp>
      <p:sp>
        <p:nvSpPr>
          <p:cNvPr id="10" name="向下箭號圖說文字 9"/>
          <p:cNvSpPr/>
          <p:nvPr/>
        </p:nvSpPr>
        <p:spPr>
          <a:xfrm>
            <a:off x="3071813" y="2928938"/>
            <a:ext cx="3024187"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rgbClr val="000000"/>
                </a:solidFill>
                <a:latin typeface="微軟正黑體" pitchFamily="34" charset="-120"/>
                <a:ea typeface="微軟正黑體" pitchFamily="34" charset="-120"/>
              </a:rPr>
              <a:t>刪除細節及重複訊息</a:t>
            </a:r>
          </a:p>
        </p:txBody>
      </p:sp>
      <p:sp>
        <p:nvSpPr>
          <p:cNvPr id="11" name="圓角矩形 10"/>
          <p:cNvSpPr/>
          <p:nvPr/>
        </p:nvSpPr>
        <p:spPr bwMode="auto">
          <a:xfrm>
            <a:off x="381000" y="3786188"/>
            <a:ext cx="8458200" cy="122713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defRPr/>
            </a:pPr>
            <a:r>
              <a:rPr lang="zh-TW" altLang="en-US" sz="2800" b="1">
                <a:solidFill>
                  <a:srgbClr val="000000"/>
                </a:solidFill>
                <a:latin typeface="標楷體" pitchFamily="65" charset="-120"/>
                <a:ea typeface="標楷體" pitchFamily="65" charset="-120"/>
              </a:rPr>
              <a:t>  他的根深深的埋在土裡，粗壯的樹幹伸出有力的臂膀，把濃濃密密的樹葉撐開，像一把綠色的大傘。</a:t>
            </a:r>
            <a:endParaRPr lang="zh-TW" altLang="en-US" sz="2800">
              <a:solidFill>
                <a:srgbClr val="000000"/>
              </a:solidFill>
              <a:latin typeface="Times New Roman" pitchFamily="18" charset="0"/>
              <a:ea typeface="MS PGothic" pitchFamily="34" charset="-128"/>
              <a:cs typeface="Times New Roman" pitchFamily="18" charset="0"/>
            </a:endParaRPr>
          </a:p>
        </p:txBody>
      </p:sp>
      <p:sp>
        <p:nvSpPr>
          <p:cNvPr id="19" name="向下箭號圖說文字 18"/>
          <p:cNvSpPr/>
          <p:nvPr/>
        </p:nvSpPr>
        <p:spPr>
          <a:xfrm>
            <a:off x="3429000" y="5072063"/>
            <a:ext cx="21605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rgbClr val="000000"/>
                </a:solidFill>
                <a:latin typeface="微軟正黑體" pitchFamily="34" charset="-120"/>
                <a:ea typeface="微軟正黑體" pitchFamily="34" charset="-120"/>
              </a:rPr>
              <a:t>刪除後的重點</a:t>
            </a:r>
          </a:p>
        </p:txBody>
      </p:sp>
      <p:cxnSp>
        <p:nvCxnSpPr>
          <p:cNvPr id="59398" name="直線接點 13"/>
          <p:cNvCxnSpPr>
            <a:cxnSpLocks noChangeShapeType="1"/>
          </p:cNvCxnSpPr>
          <p:nvPr/>
        </p:nvCxnSpPr>
        <p:spPr bwMode="auto">
          <a:xfrm>
            <a:off x="4929188" y="4000500"/>
            <a:ext cx="3429000" cy="1588"/>
          </a:xfrm>
          <a:prstGeom prst="line">
            <a:avLst/>
          </a:prstGeom>
          <a:noFill/>
          <a:ln w="28575" algn="ctr">
            <a:solidFill>
              <a:srgbClr val="C00000"/>
            </a:solidFill>
            <a:round/>
            <a:headEnd/>
            <a:tailEnd/>
          </a:ln>
        </p:spPr>
      </p:cxnSp>
      <p:cxnSp>
        <p:nvCxnSpPr>
          <p:cNvPr id="59399" name="直線接點 15"/>
          <p:cNvCxnSpPr>
            <a:cxnSpLocks noChangeShapeType="1"/>
          </p:cNvCxnSpPr>
          <p:nvPr/>
        </p:nvCxnSpPr>
        <p:spPr bwMode="auto">
          <a:xfrm>
            <a:off x="2500313" y="4429125"/>
            <a:ext cx="1714500" cy="1588"/>
          </a:xfrm>
          <a:prstGeom prst="line">
            <a:avLst/>
          </a:prstGeom>
          <a:noFill/>
          <a:ln w="28575" algn="ctr">
            <a:solidFill>
              <a:srgbClr val="C00000"/>
            </a:solidFill>
            <a:round/>
            <a:headEnd/>
            <a:tailEnd/>
          </a:ln>
        </p:spPr>
      </p:cxnSp>
      <p:cxnSp>
        <p:nvCxnSpPr>
          <p:cNvPr id="59400" name="直線接點 16"/>
          <p:cNvCxnSpPr>
            <a:cxnSpLocks noChangeShapeType="1"/>
          </p:cNvCxnSpPr>
          <p:nvPr/>
        </p:nvCxnSpPr>
        <p:spPr bwMode="auto">
          <a:xfrm>
            <a:off x="7143750" y="4429125"/>
            <a:ext cx="928688" cy="1588"/>
          </a:xfrm>
          <a:prstGeom prst="line">
            <a:avLst/>
          </a:prstGeom>
          <a:noFill/>
          <a:ln w="28575" algn="ctr">
            <a:solidFill>
              <a:srgbClr val="C00000"/>
            </a:solidFill>
            <a:round/>
            <a:headEnd/>
            <a:tailEnd/>
          </a:ln>
        </p:spPr>
      </p:cxnSp>
      <p:sp>
        <p:nvSpPr>
          <p:cNvPr id="27" name="圓角矩形 26"/>
          <p:cNvSpPr/>
          <p:nvPr/>
        </p:nvSpPr>
        <p:spPr bwMode="auto">
          <a:xfrm>
            <a:off x="285750" y="5857875"/>
            <a:ext cx="8429625" cy="77628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defRPr/>
            </a:pPr>
            <a:r>
              <a:rPr lang="zh-TW" altLang="en-US" sz="2800" b="1" dirty="0">
                <a:solidFill>
                  <a:srgbClr val="000000"/>
                </a:solidFill>
                <a:latin typeface="標楷體" pitchFamily="65" charset="-120"/>
                <a:ea typeface="標楷體" pitchFamily="65" charset="-120"/>
              </a:rPr>
              <a:t>   他的根埋在土裡，臂膀把樹葉撐開，像一把大傘。</a:t>
            </a:r>
            <a:endParaRPr lang="en-US" altLang="zh-TW" sz="2800" dirty="0">
              <a:solidFill>
                <a:srgbClr val="FF0000"/>
              </a:solidFill>
              <a:latin typeface="標楷體" pitchFamily="65" charset="-120"/>
              <a:ea typeface="標楷體" pitchFamily="65" charset="-120"/>
            </a:endParaRPr>
          </a:p>
        </p:txBody>
      </p:sp>
      <p:cxnSp>
        <p:nvCxnSpPr>
          <p:cNvPr id="59402" name="直線接點 20"/>
          <p:cNvCxnSpPr>
            <a:cxnSpLocks noChangeShapeType="1"/>
          </p:cNvCxnSpPr>
          <p:nvPr/>
        </p:nvCxnSpPr>
        <p:spPr bwMode="auto">
          <a:xfrm>
            <a:off x="2000250" y="4000500"/>
            <a:ext cx="1044575" cy="1588"/>
          </a:xfrm>
          <a:prstGeom prst="line">
            <a:avLst/>
          </a:prstGeom>
          <a:noFill/>
          <a:ln w="28575" algn="ctr">
            <a:solidFill>
              <a:srgbClr val="C000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9402"/>
                                        </p:tgtEl>
                                        <p:attrNameLst>
                                          <p:attrName>style.visibility</p:attrName>
                                        </p:attrNameLst>
                                      </p:cBhvr>
                                      <p:to>
                                        <p:strVal val="visible"/>
                                      </p:to>
                                    </p:set>
                                    <p:anim calcmode="lin" valueType="num">
                                      <p:cBhvr additive="base">
                                        <p:cTn id="23" dur="500" fill="hold"/>
                                        <p:tgtEl>
                                          <p:spTgt spid="59402"/>
                                        </p:tgtEl>
                                        <p:attrNameLst>
                                          <p:attrName>ppt_x</p:attrName>
                                        </p:attrNameLst>
                                      </p:cBhvr>
                                      <p:tavLst>
                                        <p:tav tm="0">
                                          <p:val>
                                            <p:strVal val="1+#ppt_w/2"/>
                                          </p:val>
                                        </p:tav>
                                        <p:tav tm="100000">
                                          <p:val>
                                            <p:strVal val="#ppt_x"/>
                                          </p:val>
                                        </p:tav>
                                      </p:tavLst>
                                    </p:anim>
                                    <p:anim calcmode="lin" valueType="num">
                                      <p:cBhvr additive="base">
                                        <p:cTn id="24" dur="500" fill="hold"/>
                                        <p:tgtEl>
                                          <p:spTgt spid="5940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9398"/>
                                        </p:tgtEl>
                                        <p:attrNameLst>
                                          <p:attrName>style.visibility</p:attrName>
                                        </p:attrNameLst>
                                      </p:cBhvr>
                                      <p:to>
                                        <p:strVal val="visible"/>
                                      </p:to>
                                    </p:set>
                                    <p:anim calcmode="lin" valueType="num">
                                      <p:cBhvr additive="base">
                                        <p:cTn id="27" dur="500" fill="hold"/>
                                        <p:tgtEl>
                                          <p:spTgt spid="59398"/>
                                        </p:tgtEl>
                                        <p:attrNameLst>
                                          <p:attrName>ppt_x</p:attrName>
                                        </p:attrNameLst>
                                      </p:cBhvr>
                                      <p:tavLst>
                                        <p:tav tm="0">
                                          <p:val>
                                            <p:strVal val="1+#ppt_w/2"/>
                                          </p:val>
                                        </p:tav>
                                        <p:tav tm="100000">
                                          <p:val>
                                            <p:strVal val="#ppt_x"/>
                                          </p:val>
                                        </p:tav>
                                      </p:tavLst>
                                    </p:anim>
                                    <p:anim calcmode="lin" valueType="num">
                                      <p:cBhvr additive="base">
                                        <p:cTn id="28" dur="500" fill="hold"/>
                                        <p:tgtEl>
                                          <p:spTgt spid="5939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9399"/>
                                        </p:tgtEl>
                                        <p:attrNameLst>
                                          <p:attrName>style.visibility</p:attrName>
                                        </p:attrNameLst>
                                      </p:cBhvr>
                                      <p:to>
                                        <p:strVal val="visible"/>
                                      </p:to>
                                    </p:set>
                                    <p:anim calcmode="lin" valueType="num">
                                      <p:cBhvr additive="base">
                                        <p:cTn id="31" dur="500" fill="hold"/>
                                        <p:tgtEl>
                                          <p:spTgt spid="59399"/>
                                        </p:tgtEl>
                                        <p:attrNameLst>
                                          <p:attrName>ppt_x</p:attrName>
                                        </p:attrNameLst>
                                      </p:cBhvr>
                                      <p:tavLst>
                                        <p:tav tm="0">
                                          <p:val>
                                            <p:strVal val="1+#ppt_w/2"/>
                                          </p:val>
                                        </p:tav>
                                        <p:tav tm="100000">
                                          <p:val>
                                            <p:strVal val="#ppt_x"/>
                                          </p:val>
                                        </p:tav>
                                      </p:tavLst>
                                    </p:anim>
                                    <p:anim calcmode="lin" valueType="num">
                                      <p:cBhvr additive="base">
                                        <p:cTn id="32" dur="500" fill="hold"/>
                                        <p:tgtEl>
                                          <p:spTgt spid="5939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9400"/>
                                        </p:tgtEl>
                                        <p:attrNameLst>
                                          <p:attrName>style.visibility</p:attrName>
                                        </p:attrNameLst>
                                      </p:cBhvr>
                                      <p:to>
                                        <p:strVal val="visible"/>
                                      </p:to>
                                    </p:set>
                                    <p:anim calcmode="lin" valueType="num">
                                      <p:cBhvr additive="base">
                                        <p:cTn id="35" dur="500" fill="hold"/>
                                        <p:tgtEl>
                                          <p:spTgt spid="59400"/>
                                        </p:tgtEl>
                                        <p:attrNameLst>
                                          <p:attrName>ppt_x</p:attrName>
                                        </p:attrNameLst>
                                      </p:cBhvr>
                                      <p:tavLst>
                                        <p:tav tm="0">
                                          <p:val>
                                            <p:strVal val="1+#ppt_w/2"/>
                                          </p:val>
                                        </p:tav>
                                        <p:tav tm="100000">
                                          <p:val>
                                            <p:strVal val="#ppt_x"/>
                                          </p:val>
                                        </p:tav>
                                      </p:tavLst>
                                    </p:anim>
                                    <p:anim calcmode="lin" valueType="num">
                                      <p:cBhvr additive="base">
                                        <p:cTn id="36"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9"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3"/>
          <p:cNvSpPr>
            <a:spLocks noGrp="1" noChangeArrowheads="1"/>
          </p:cNvSpPr>
          <p:nvPr>
            <p:ph type="body" sz="half" idx="4294967295"/>
          </p:nvPr>
        </p:nvSpPr>
        <p:spPr>
          <a:xfrm>
            <a:off x="500034" y="1643063"/>
            <a:ext cx="7786716" cy="4681537"/>
          </a:xfrm>
        </p:spPr>
        <p:txBody>
          <a:bodyPr/>
          <a:lstStyle/>
          <a:p>
            <a:pPr marL="611188" lvl="1" indent="-142875" eaLnBrk="1" hangingPunct="1">
              <a:lnSpc>
                <a:spcPts val="4200"/>
              </a:lnSpc>
            </a:pPr>
            <a:r>
              <a:rPr lang="zh-TW" altLang="en-US" sz="3600" b="1" dirty="0" smtClean="0">
                <a:solidFill>
                  <a:srgbClr val="000000"/>
                </a:solidFill>
                <a:latin typeface="標楷體" pitchFamily="65" charset="-120"/>
                <a:ea typeface="標楷體" pitchFamily="65" charset="-120"/>
                <a:cs typeface="微軟正黑體"/>
              </a:rPr>
              <a:t>「課文本位的閱讀理解教學」聽起來是很新的名詞，但是那當中的一些東西，譬如「課文大意（摘要教學）」很早以前就在我們的教學中，問題只是－－</a:t>
            </a:r>
            <a:r>
              <a:rPr lang="zh-TW" altLang="en-US" sz="3600" b="1" dirty="0" smtClean="0">
                <a:solidFill>
                  <a:srgbClr val="FF0000"/>
                </a:solidFill>
                <a:latin typeface="標楷體" pitchFamily="65" charset="-120"/>
                <a:ea typeface="標楷體" pitchFamily="65" charset="-120"/>
                <a:cs typeface="微軟正黑體"/>
              </a:rPr>
              <a:t>「怎麼教？」</a:t>
            </a:r>
            <a:r>
              <a:rPr lang="zh-TW" altLang="en-US" sz="3600" b="1" dirty="0" smtClean="0">
                <a:solidFill>
                  <a:srgbClr val="000000"/>
                </a:solidFill>
                <a:latin typeface="標楷體" pitchFamily="65" charset="-120"/>
                <a:ea typeface="標楷體" pitchFamily="65" charset="-120"/>
                <a:cs typeface="微軟正黑體"/>
              </a:rPr>
              <a:t>今天，就跟大家分享一下我對「摘要教學」一些資料的整理</a:t>
            </a:r>
            <a:r>
              <a:rPr lang="zh-TW" altLang="en-US" sz="3600" b="1" dirty="0" smtClean="0">
                <a:solidFill>
                  <a:srgbClr val="000000"/>
                </a:solidFill>
                <a:latin typeface="標楷體" pitchFamily="65" charset="-120"/>
                <a:ea typeface="標楷體" pitchFamily="65" charset="-120"/>
                <a:cs typeface="微軟正黑體"/>
              </a:rPr>
              <a:t>。</a:t>
            </a:r>
            <a:endParaRPr lang="zh-TW" altLang="en-US" sz="3600" b="1" dirty="0" smtClean="0">
              <a:solidFill>
                <a:srgbClr val="000000"/>
              </a:solidFill>
              <a:latin typeface="標楷體" pitchFamily="65" charset="-120"/>
              <a:ea typeface="標楷體" pitchFamily="65" charset="-120"/>
              <a:cs typeface="微軟正黑體"/>
            </a:endParaRPr>
          </a:p>
        </p:txBody>
      </p:sp>
      <p:pic>
        <p:nvPicPr>
          <p:cNvPr id="394243"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idx="4294967295"/>
          </p:nvPr>
        </p:nvSpPr>
        <p:spPr>
          <a:xfrm>
            <a:off x="1142976" y="571480"/>
            <a:ext cx="7062788" cy="676295"/>
          </a:xfrm>
        </p:spPr>
        <p:txBody>
          <a:bodyPr/>
          <a:lstStyle/>
          <a:p>
            <a:pPr marL="342900" indent="-342900" algn="ctr" eaLnBrk="1" hangingPunct="1">
              <a:lnSpc>
                <a:spcPct val="150000"/>
              </a:lnSpc>
            </a:pPr>
            <a:r>
              <a:rPr lang="zh-TW" altLang="en-US" sz="4400" dirty="0" smtClean="0">
                <a:solidFill>
                  <a:schemeClr val="tx2"/>
                </a:solidFill>
                <a:latin typeface="標楷體" pitchFamily="65" charset="-120"/>
                <a:ea typeface="標楷體" pitchFamily="65" charset="-120"/>
                <a:cs typeface="微軟正黑體"/>
              </a:rPr>
              <a:t>話說今天</a:t>
            </a:r>
            <a:r>
              <a:rPr lang="en-US" altLang="zh-TW" sz="4400" dirty="0" smtClean="0">
                <a:solidFill>
                  <a:schemeClr val="tx2"/>
                </a:solidFill>
                <a:latin typeface="標楷體" pitchFamily="65" charset="-120"/>
                <a:ea typeface="標楷體" pitchFamily="65" charset="-120"/>
                <a:cs typeface="微軟正黑體"/>
              </a:rPr>
              <a:t>……</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214313" y="1428750"/>
            <a:ext cx="8501062" cy="4895850"/>
          </a:xfrm>
        </p:spPr>
        <p:txBody>
          <a:bodyPr/>
          <a:lstStyle/>
          <a:p>
            <a:pPr lvl="1" eaLnBrk="1" hangingPunct="1">
              <a:lnSpc>
                <a:spcPct val="150000"/>
              </a:lnSpc>
              <a:defRPr/>
            </a:pPr>
            <a:r>
              <a:rPr lang="zh-TW" altLang="en-US" sz="3200" b="1" dirty="0" smtClean="0">
                <a:solidFill>
                  <a:srgbClr val="660033"/>
                </a:solidFill>
                <a:latin typeface="標楷體" pitchFamily="65" charset="-120"/>
                <a:ea typeface="標楷體" pitchFamily="65" charset="-120"/>
              </a:rPr>
              <a:t>翰林版三上第九課 大自然的雕刻家</a:t>
            </a:r>
            <a:endParaRPr lang="en-US" altLang="zh-TW" sz="3200" b="1" dirty="0" smtClean="0">
              <a:solidFill>
                <a:srgbClr val="660033"/>
              </a:solidFill>
              <a:latin typeface="標楷體" pitchFamily="65" charset="-120"/>
              <a:ea typeface="標楷體" pitchFamily="65" charset="-120"/>
            </a:endParaRPr>
          </a:p>
          <a:p>
            <a:pPr lvl="1" indent="-457200" eaLnBrk="1" hangingPunct="1">
              <a:defRPr/>
            </a:pPr>
            <a:r>
              <a:rPr lang="zh-TW" altLang="en-US" dirty="0" smtClean="0">
                <a:solidFill>
                  <a:srgbClr val="000000"/>
                </a:solidFill>
                <a:latin typeface="Times New Roman" pitchFamily="18" charset="0"/>
                <a:ea typeface="標楷體" pitchFamily="65" charset="-120"/>
              </a:rPr>
              <a:t> </a:t>
            </a:r>
            <a:r>
              <a:rPr lang="zh-TW" altLang="en-US" sz="3600" b="1" dirty="0" smtClean="0">
                <a:solidFill>
                  <a:srgbClr val="000000"/>
                </a:solidFill>
                <a:latin typeface="標楷體" pitchFamily="65" charset="-120"/>
                <a:ea typeface="標楷體" pitchFamily="65" charset="-120"/>
              </a:rPr>
              <a:t>女王頭是大自然的風刀雕刻出來的，細細長長的脖子、蜂窩狀的臉面和高高的王冠，讓人印象深刻</a:t>
            </a:r>
            <a:r>
              <a:rPr lang="zh-TW" altLang="en-US" sz="3600" b="1" dirty="0" smtClean="0">
                <a:latin typeface="標楷體" pitchFamily="65" charset="-120"/>
                <a:ea typeface="標楷體" pitchFamily="65" charset="-120"/>
              </a:rPr>
              <a:t>。</a:t>
            </a:r>
            <a:endParaRPr lang="zh-TW" altLang="en-US" sz="3600" b="1" dirty="0">
              <a:latin typeface="標楷體" pitchFamily="65" charset="-120"/>
              <a:ea typeface="標楷體" pitchFamily="65" charset="-120"/>
            </a:endParaRPr>
          </a:p>
        </p:txBody>
      </p:sp>
      <p:pic>
        <p:nvPicPr>
          <p:cNvPr id="253954"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071563" y="500063"/>
            <a:ext cx="7539037" cy="1000125"/>
          </a:xfrm>
        </p:spPr>
        <p:txBody>
          <a:bodyPr/>
          <a:lstStyle/>
          <a:p>
            <a:pPr lvl="1" algn="ctr" eaLnBrk="1" hangingPunct="1">
              <a:defRPr/>
            </a:pPr>
            <a:r>
              <a:rPr lang="zh-TW" altLang="en-US" sz="4400" dirty="0" smtClean="0">
                <a:latin typeface="標楷體" pitchFamily="65" charset="-120"/>
                <a:ea typeface="標楷體" pitchFamily="65" charset="-120"/>
              </a:rPr>
              <a:t>刪除重複</a:t>
            </a:r>
            <a:r>
              <a:rPr lang="zh-TW" altLang="en-US" sz="3200" dirty="0" smtClean="0">
                <a:latin typeface="標楷體" pitchFamily="65" charset="-120"/>
                <a:ea typeface="標楷體" pitchFamily="65" charset="-120"/>
              </a:rPr>
              <a:t>教學實例  </a:t>
            </a:r>
            <a:r>
              <a:rPr lang="en-US" altLang="zh-TW" sz="3200" dirty="0" smtClean="0">
                <a:latin typeface="標楷體" pitchFamily="65" charset="-120"/>
                <a:ea typeface="標楷體" pitchFamily="65" charset="-120"/>
              </a:rPr>
              <a:t>2</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標題 1"/>
          <p:cNvSpPr txBox="1">
            <a:spLocks/>
          </p:cNvSpPr>
          <p:nvPr/>
        </p:nvSpPr>
        <p:spPr bwMode="auto">
          <a:xfrm>
            <a:off x="381000" y="533400"/>
            <a:ext cx="8180388" cy="1106488"/>
          </a:xfrm>
          <a:prstGeom prst="rect">
            <a:avLst/>
          </a:prstGeom>
          <a:noFill/>
          <a:ln w="9525">
            <a:noFill/>
            <a:miter lim="800000"/>
            <a:headEnd/>
            <a:tailEnd/>
          </a:ln>
        </p:spPr>
        <p:txBody>
          <a:bodyPr/>
          <a:lstStyle/>
          <a:p>
            <a:pPr algn="ctr"/>
            <a:r>
              <a:rPr lang="zh-TW" altLang="en-US" sz="4400" b="1">
                <a:solidFill>
                  <a:srgbClr val="F2F2F2"/>
                </a:solidFill>
                <a:latin typeface="標楷體" pitchFamily="65" charset="-120"/>
                <a:ea typeface="標楷體" pitchFamily="65" charset="-120"/>
              </a:rPr>
              <a:t>全班共同討論</a:t>
            </a:r>
          </a:p>
        </p:txBody>
      </p:sp>
      <p:sp>
        <p:nvSpPr>
          <p:cNvPr id="19" name="圓角矩形 18"/>
          <p:cNvSpPr/>
          <p:nvPr/>
        </p:nvSpPr>
        <p:spPr bwMode="auto">
          <a:xfrm>
            <a:off x="428625" y="1500188"/>
            <a:ext cx="8358188" cy="1143000"/>
          </a:xfrm>
          <a:prstGeom prst="roundRect">
            <a:avLst/>
          </a:prstGeom>
        </p:spPr>
        <p:style>
          <a:lnRef idx="2">
            <a:schemeClr val="accent1"/>
          </a:lnRef>
          <a:fillRef idx="1">
            <a:schemeClr val="lt1"/>
          </a:fillRef>
          <a:effectRef idx="0">
            <a:schemeClr val="accent1"/>
          </a:effectRef>
          <a:fontRef idx="minor">
            <a:schemeClr val="dk1"/>
          </a:fontRef>
        </p:style>
        <p:txBody>
          <a:bodyPr/>
          <a:lstStyle/>
          <a:p>
            <a:pPr marL="0" lvl="1">
              <a:defRPr/>
            </a:pPr>
            <a:r>
              <a:rPr lang="zh-TW" altLang="en-US" sz="2800" b="1" dirty="0">
                <a:solidFill>
                  <a:schemeClr val="tx1"/>
                </a:solidFill>
                <a:latin typeface="標楷體" pitchFamily="65" charset="-120"/>
                <a:ea typeface="標楷體" pitchFamily="65" charset="-120"/>
              </a:rPr>
              <a:t>女王頭是大自然的風刀雕刻出來的，細細長長的脖子、蜂窩狀的臉面和高高的王冠，讓人印象深刻。</a:t>
            </a:r>
          </a:p>
          <a:p>
            <a:pPr marL="0" lvl="1">
              <a:defRPr/>
            </a:pPr>
            <a:endParaRPr lang="en-US" altLang="zh-TW" dirty="0">
              <a:solidFill>
                <a:schemeClr val="tx1"/>
              </a:solidFill>
              <a:latin typeface="微軟正黑體" pitchFamily="34" charset="-120"/>
              <a:ea typeface="微軟正黑體" pitchFamily="34" charset="-120"/>
            </a:endParaRPr>
          </a:p>
        </p:txBody>
      </p:sp>
      <p:sp>
        <p:nvSpPr>
          <p:cNvPr id="7" name="向下箭號圖說文字 6"/>
          <p:cNvSpPr/>
          <p:nvPr/>
        </p:nvSpPr>
        <p:spPr>
          <a:xfrm>
            <a:off x="3214688" y="2714625"/>
            <a:ext cx="3024187"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itchFamily="34" charset="-120"/>
                <a:ea typeface="微軟正黑體" pitchFamily="34" charset="-120"/>
              </a:rPr>
              <a:t>刪除細節及重複訊息</a:t>
            </a:r>
          </a:p>
        </p:txBody>
      </p:sp>
      <p:sp>
        <p:nvSpPr>
          <p:cNvPr id="10" name="圓角矩形 9"/>
          <p:cNvSpPr/>
          <p:nvPr/>
        </p:nvSpPr>
        <p:spPr bwMode="auto">
          <a:xfrm>
            <a:off x="428625" y="3500438"/>
            <a:ext cx="8358188" cy="110648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defRPr/>
            </a:pPr>
            <a:r>
              <a:rPr lang="zh-TW" altLang="en-US" sz="2800" b="1" dirty="0">
                <a:solidFill>
                  <a:srgbClr val="000000"/>
                </a:solidFill>
                <a:latin typeface="標楷體" pitchFamily="65" charset="-120"/>
                <a:ea typeface="標楷體" pitchFamily="65" charset="-120"/>
              </a:rPr>
              <a:t>女王頭是大自然的風刀雕刻出來的，細細長長的脖子、蜂窩狀的臉面和高高的王冠，讓人印象深刻。</a:t>
            </a:r>
          </a:p>
        </p:txBody>
      </p:sp>
      <p:sp>
        <p:nvSpPr>
          <p:cNvPr id="13" name="向下箭號圖說文字 12"/>
          <p:cNvSpPr/>
          <p:nvPr/>
        </p:nvSpPr>
        <p:spPr>
          <a:xfrm>
            <a:off x="3286125" y="4724400"/>
            <a:ext cx="3071813"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rgbClr val="000000"/>
                </a:solidFill>
                <a:latin typeface="微軟正黑體" pitchFamily="34" charset="-120"/>
                <a:ea typeface="微軟正黑體" pitchFamily="34" charset="-120"/>
              </a:rPr>
              <a:t>刪除後的重點</a:t>
            </a:r>
          </a:p>
        </p:txBody>
      </p:sp>
      <p:sp>
        <p:nvSpPr>
          <p:cNvPr id="14" name="圓角矩形 13"/>
          <p:cNvSpPr/>
          <p:nvPr/>
        </p:nvSpPr>
        <p:spPr>
          <a:xfrm>
            <a:off x="500063" y="5638800"/>
            <a:ext cx="8110537"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sz="2800" b="1" dirty="0">
                <a:solidFill>
                  <a:srgbClr val="000000"/>
                </a:solidFill>
                <a:latin typeface="標楷體" pitchFamily="65" charset="-120"/>
                <a:ea typeface="標楷體" pitchFamily="65" charset="-120"/>
              </a:rPr>
              <a:t>女王頭是風刀雕刻出來的，讓人印象深刻。</a:t>
            </a:r>
          </a:p>
        </p:txBody>
      </p:sp>
      <p:cxnSp>
        <p:nvCxnSpPr>
          <p:cNvPr id="62471" name="直線接點 10"/>
          <p:cNvCxnSpPr>
            <a:cxnSpLocks noChangeShapeType="1"/>
          </p:cNvCxnSpPr>
          <p:nvPr/>
        </p:nvCxnSpPr>
        <p:spPr bwMode="auto">
          <a:xfrm>
            <a:off x="2000250" y="3857625"/>
            <a:ext cx="1428750" cy="1588"/>
          </a:xfrm>
          <a:prstGeom prst="line">
            <a:avLst/>
          </a:prstGeom>
          <a:noFill/>
          <a:ln w="28575" algn="ctr">
            <a:solidFill>
              <a:srgbClr val="C00000"/>
            </a:solidFill>
            <a:round/>
            <a:headEnd/>
            <a:tailEnd/>
          </a:ln>
        </p:spPr>
      </p:cxnSp>
      <p:cxnSp>
        <p:nvCxnSpPr>
          <p:cNvPr id="62472" name="直線接點 16"/>
          <p:cNvCxnSpPr>
            <a:cxnSpLocks noChangeShapeType="1"/>
          </p:cNvCxnSpPr>
          <p:nvPr/>
        </p:nvCxnSpPr>
        <p:spPr bwMode="auto">
          <a:xfrm>
            <a:off x="6357938" y="3857625"/>
            <a:ext cx="2000250" cy="1588"/>
          </a:xfrm>
          <a:prstGeom prst="line">
            <a:avLst/>
          </a:prstGeom>
          <a:noFill/>
          <a:ln w="28575" algn="ctr">
            <a:solidFill>
              <a:srgbClr val="C00000"/>
            </a:solidFill>
            <a:round/>
            <a:headEnd/>
            <a:tailEnd/>
          </a:ln>
        </p:spPr>
      </p:cxnSp>
      <p:cxnSp>
        <p:nvCxnSpPr>
          <p:cNvPr id="62473" name="直線接點 20"/>
          <p:cNvCxnSpPr>
            <a:cxnSpLocks noChangeShapeType="1"/>
          </p:cNvCxnSpPr>
          <p:nvPr/>
        </p:nvCxnSpPr>
        <p:spPr bwMode="auto">
          <a:xfrm>
            <a:off x="571500" y="4286250"/>
            <a:ext cx="4929188" cy="1588"/>
          </a:xfrm>
          <a:prstGeom prst="line">
            <a:avLst/>
          </a:prstGeom>
          <a:noFill/>
          <a:ln w="28575" algn="ctr">
            <a:solidFill>
              <a:srgbClr val="C000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62471"/>
                                        </p:tgtEl>
                                        <p:attrNameLst>
                                          <p:attrName>style.visibility</p:attrName>
                                        </p:attrNameLst>
                                      </p:cBhvr>
                                      <p:to>
                                        <p:strVal val="visible"/>
                                      </p:to>
                                    </p:set>
                                    <p:anim calcmode="lin" valueType="num">
                                      <p:cBhvr additive="base">
                                        <p:cTn id="17" dur="500" fill="hold"/>
                                        <p:tgtEl>
                                          <p:spTgt spid="62471"/>
                                        </p:tgtEl>
                                        <p:attrNameLst>
                                          <p:attrName>ppt_x</p:attrName>
                                        </p:attrNameLst>
                                      </p:cBhvr>
                                      <p:tavLst>
                                        <p:tav tm="0">
                                          <p:val>
                                            <p:strVal val="#ppt_x"/>
                                          </p:val>
                                        </p:tav>
                                        <p:tav tm="100000">
                                          <p:val>
                                            <p:strVal val="#ppt_x"/>
                                          </p:val>
                                        </p:tav>
                                      </p:tavLst>
                                    </p:anim>
                                    <p:anim calcmode="lin" valueType="num">
                                      <p:cBhvr additive="base">
                                        <p:cTn id="18" dur="500" fill="hold"/>
                                        <p:tgtEl>
                                          <p:spTgt spid="62471"/>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2472"/>
                                        </p:tgtEl>
                                        <p:attrNameLst>
                                          <p:attrName>style.visibility</p:attrName>
                                        </p:attrNameLst>
                                      </p:cBhvr>
                                      <p:to>
                                        <p:strVal val="visible"/>
                                      </p:to>
                                    </p:set>
                                    <p:anim calcmode="lin" valueType="num">
                                      <p:cBhvr additive="base">
                                        <p:cTn id="21" dur="500" fill="hold"/>
                                        <p:tgtEl>
                                          <p:spTgt spid="62472"/>
                                        </p:tgtEl>
                                        <p:attrNameLst>
                                          <p:attrName>ppt_x</p:attrName>
                                        </p:attrNameLst>
                                      </p:cBhvr>
                                      <p:tavLst>
                                        <p:tav tm="0">
                                          <p:val>
                                            <p:strVal val="#ppt_x"/>
                                          </p:val>
                                        </p:tav>
                                        <p:tav tm="100000">
                                          <p:val>
                                            <p:strVal val="#ppt_x"/>
                                          </p:val>
                                        </p:tav>
                                      </p:tavLst>
                                    </p:anim>
                                    <p:anim calcmode="lin" valueType="num">
                                      <p:cBhvr additive="base">
                                        <p:cTn id="22" dur="500" fill="hold"/>
                                        <p:tgtEl>
                                          <p:spTgt spid="62472"/>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2473"/>
                                        </p:tgtEl>
                                        <p:attrNameLst>
                                          <p:attrName>style.visibility</p:attrName>
                                        </p:attrNameLst>
                                      </p:cBhvr>
                                      <p:to>
                                        <p:strVal val="visible"/>
                                      </p:to>
                                    </p:set>
                                    <p:anim calcmode="lin" valueType="num">
                                      <p:cBhvr additive="base">
                                        <p:cTn id="25" dur="500" fill="hold"/>
                                        <p:tgtEl>
                                          <p:spTgt spid="62473"/>
                                        </p:tgtEl>
                                        <p:attrNameLst>
                                          <p:attrName>ppt_x</p:attrName>
                                        </p:attrNameLst>
                                      </p:cBhvr>
                                      <p:tavLst>
                                        <p:tav tm="0">
                                          <p:val>
                                            <p:strVal val="#ppt_x"/>
                                          </p:val>
                                        </p:tav>
                                        <p:tav tm="100000">
                                          <p:val>
                                            <p:strVal val="#ppt_x"/>
                                          </p:val>
                                        </p:tav>
                                      </p:tavLst>
                                    </p:anim>
                                    <p:anim calcmode="lin" valueType="num">
                                      <p:cBhvr additive="base">
                                        <p:cTn id="26" dur="500" fill="hold"/>
                                        <p:tgtEl>
                                          <p:spTgt spid="624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214313" y="1428750"/>
            <a:ext cx="8501062" cy="4895850"/>
          </a:xfrm>
        </p:spPr>
        <p:txBody>
          <a:bodyPr/>
          <a:lstStyle/>
          <a:p>
            <a:pPr lvl="1" eaLnBrk="1" hangingPunct="1">
              <a:lnSpc>
                <a:spcPct val="150000"/>
              </a:lnSpc>
              <a:defRPr/>
            </a:pPr>
            <a:r>
              <a:rPr lang="zh-TW" altLang="en-US" sz="3600" b="1" dirty="0" smtClean="0">
                <a:solidFill>
                  <a:srgbClr val="660033"/>
                </a:solidFill>
                <a:effectLst>
                  <a:outerShdw blurRad="38100" dist="38100" dir="2700000" algn="tl">
                    <a:srgbClr val="C0C0C0"/>
                  </a:outerShdw>
                </a:effectLst>
                <a:latin typeface="標楷體" pitchFamily="65" charset="-120"/>
                <a:ea typeface="標楷體" pitchFamily="65" charset="-120"/>
              </a:rPr>
              <a:t>翰林版三上第十一課 看海豚跳舞</a:t>
            </a:r>
            <a:endParaRPr lang="en-US" altLang="zh-TW" sz="3600" b="1" dirty="0" smtClean="0">
              <a:solidFill>
                <a:srgbClr val="660033"/>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r>
              <a:rPr lang="zh-TW" altLang="en-US" sz="3200" b="1" dirty="0" smtClean="0">
                <a:solidFill>
                  <a:srgbClr val="000000"/>
                </a:solidFill>
                <a:latin typeface="標楷體" pitchFamily="65" charset="-120"/>
                <a:ea typeface="標楷體" pitchFamily="65" charset="-120"/>
              </a:rPr>
              <a:t>叔叔說海豚喜歡在浪裡跳躍玩耍，有時會成群結隊跟在大船前頭跳舞，看的人越多，他們跳得越起勁，是一種很愛表演的動物。</a:t>
            </a:r>
            <a:endParaRPr lang="en-US" altLang="zh-TW" sz="3200" b="1" dirty="0" smtClean="0">
              <a:solidFill>
                <a:srgbClr val="000000"/>
              </a:solidFill>
              <a:effectLst>
                <a:outerShdw blurRad="38100" dist="38100" dir="2700000" algn="tl">
                  <a:srgbClr val="C0C0C0"/>
                </a:outerShdw>
              </a:effectLst>
              <a:latin typeface="標楷體" pitchFamily="65" charset="-120"/>
              <a:ea typeface="標楷體" pitchFamily="65" charset="-120"/>
            </a:endParaRPr>
          </a:p>
        </p:txBody>
      </p:sp>
      <p:pic>
        <p:nvPicPr>
          <p:cNvPr id="257026"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071563" y="500063"/>
            <a:ext cx="7539037" cy="1000125"/>
          </a:xfrm>
        </p:spPr>
        <p:txBody>
          <a:bodyPr/>
          <a:lstStyle/>
          <a:p>
            <a:pPr lvl="1" algn="ctr" eaLnBrk="1" hangingPunct="1">
              <a:defRPr/>
            </a:pPr>
            <a:r>
              <a:rPr lang="zh-TW" altLang="en-US" sz="4400" dirty="0" smtClean="0">
                <a:latin typeface="標楷體" pitchFamily="65" charset="-120"/>
                <a:ea typeface="標楷體" pitchFamily="65" charset="-120"/>
              </a:rPr>
              <a:t>刪除重複</a:t>
            </a:r>
            <a:r>
              <a:rPr lang="zh-TW" altLang="en-US" sz="3200" dirty="0" smtClean="0">
                <a:latin typeface="標楷體" pitchFamily="65" charset="-120"/>
                <a:ea typeface="標楷體" pitchFamily="65" charset="-120"/>
              </a:rPr>
              <a:t>教學實例  </a:t>
            </a:r>
            <a:r>
              <a:rPr lang="en-US" altLang="zh-TW" sz="3200" dirty="0" smtClean="0">
                <a:latin typeface="標楷體" pitchFamily="65" charset="-120"/>
                <a:ea typeface="標楷體" pitchFamily="65" charset="-120"/>
              </a:rPr>
              <a:t>3</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標題 1"/>
          <p:cNvSpPr txBox="1">
            <a:spLocks/>
          </p:cNvSpPr>
          <p:nvPr/>
        </p:nvSpPr>
        <p:spPr bwMode="auto">
          <a:xfrm>
            <a:off x="381000" y="533400"/>
            <a:ext cx="8180388" cy="1106488"/>
          </a:xfrm>
          <a:prstGeom prst="rect">
            <a:avLst/>
          </a:prstGeom>
          <a:noFill/>
          <a:ln w="9525">
            <a:noFill/>
            <a:miter lim="800000"/>
            <a:headEnd/>
            <a:tailEnd/>
          </a:ln>
        </p:spPr>
        <p:txBody>
          <a:bodyPr/>
          <a:lstStyle/>
          <a:p>
            <a:pPr algn="ctr"/>
            <a:r>
              <a:rPr lang="zh-TW" altLang="en-US" sz="4400" b="1" dirty="0">
                <a:solidFill>
                  <a:schemeClr val="bg1"/>
                </a:solidFill>
                <a:latin typeface="標楷體" pitchFamily="65" charset="-120"/>
                <a:ea typeface="標楷體" pitchFamily="65" charset="-120"/>
              </a:rPr>
              <a:t>全班共同討論</a:t>
            </a:r>
          </a:p>
        </p:txBody>
      </p:sp>
      <p:sp>
        <p:nvSpPr>
          <p:cNvPr id="19" name="圓角矩形 18"/>
          <p:cNvSpPr/>
          <p:nvPr/>
        </p:nvSpPr>
        <p:spPr bwMode="auto">
          <a:xfrm>
            <a:off x="357188" y="1357313"/>
            <a:ext cx="8429625" cy="1643062"/>
          </a:xfrm>
          <a:prstGeom prst="roundRect">
            <a:avLst/>
          </a:prstGeom>
        </p:spPr>
        <p:style>
          <a:lnRef idx="2">
            <a:schemeClr val="accent1"/>
          </a:lnRef>
          <a:fillRef idx="1">
            <a:schemeClr val="lt1"/>
          </a:fillRef>
          <a:effectRef idx="0">
            <a:schemeClr val="accent1"/>
          </a:effectRef>
          <a:fontRef idx="minor">
            <a:schemeClr val="dk1"/>
          </a:fontRef>
        </p:style>
        <p:txBody>
          <a:bodyPr/>
          <a:lstStyle/>
          <a:p>
            <a:pPr lvl="1">
              <a:lnSpc>
                <a:spcPct val="150000"/>
              </a:lnSpc>
              <a:defRPr/>
            </a:pPr>
            <a:r>
              <a:rPr lang="zh-TW" altLang="en-US" sz="2400" b="1" dirty="0">
                <a:solidFill>
                  <a:srgbClr val="000000"/>
                </a:solidFill>
                <a:latin typeface="標楷體" pitchFamily="65" charset="-120"/>
                <a:ea typeface="標楷體" pitchFamily="65" charset="-120"/>
              </a:rPr>
              <a:t>叔叔說海豚喜歡在浪裡跳躍玩耍，有時會成群結隊跟在大船前頭跳舞，看的人越多，他們跳得越起勁，是一種很愛表演的動物。</a:t>
            </a:r>
            <a:endParaRPr lang="en-US" altLang="zh-TW" sz="2400" dirty="0">
              <a:solidFill>
                <a:schemeClr val="tx1"/>
              </a:solidFill>
              <a:latin typeface="標楷體" pitchFamily="65" charset="-120"/>
              <a:ea typeface="標楷體" pitchFamily="65" charset="-120"/>
            </a:endParaRPr>
          </a:p>
        </p:txBody>
      </p:sp>
      <p:sp>
        <p:nvSpPr>
          <p:cNvPr id="7" name="向下箭號圖說文字 6"/>
          <p:cNvSpPr/>
          <p:nvPr/>
        </p:nvSpPr>
        <p:spPr>
          <a:xfrm>
            <a:off x="3143250" y="2786063"/>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itchFamily="34" charset="-120"/>
                <a:ea typeface="微軟正黑體" pitchFamily="34" charset="-120"/>
              </a:rPr>
              <a:t>刪除細節及重複訊息</a:t>
            </a:r>
          </a:p>
        </p:txBody>
      </p:sp>
      <p:sp>
        <p:nvSpPr>
          <p:cNvPr id="10" name="圓角矩形 9"/>
          <p:cNvSpPr/>
          <p:nvPr/>
        </p:nvSpPr>
        <p:spPr bwMode="auto">
          <a:xfrm>
            <a:off x="357188" y="3500438"/>
            <a:ext cx="8501062" cy="16430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lvl="1">
              <a:lnSpc>
                <a:spcPct val="150000"/>
              </a:lnSpc>
              <a:defRPr/>
            </a:pPr>
            <a:r>
              <a:rPr lang="zh-TW" altLang="en-US" sz="2400" b="1" dirty="0">
                <a:solidFill>
                  <a:srgbClr val="000000"/>
                </a:solidFill>
                <a:latin typeface="標楷體" pitchFamily="65" charset="-120"/>
                <a:ea typeface="標楷體" pitchFamily="65" charset="-120"/>
              </a:rPr>
              <a:t>叔叔說海豚喜歡在浪裡跳躍玩耍，有時會成群結隊跟在大船前頭跳舞，看的人越多，他們跳得越起勁，是一種很愛表演的動物。</a:t>
            </a:r>
            <a:endParaRPr lang="en-US" altLang="zh-TW" sz="2400" dirty="0">
              <a:solidFill>
                <a:schemeClr val="tx1"/>
              </a:solidFill>
              <a:latin typeface="標楷體" pitchFamily="65" charset="-120"/>
              <a:ea typeface="標楷體" pitchFamily="65" charset="-120"/>
            </a:endParaRPr>
          </a:p>
        </p:txBody>
      </p:sp>
      <p:sp>
        <p:nvSpPr>
          <p:cNvPr id="13" name="向下箭號圖說文字 12"/>
          <p:cNvSpPr/>
          <p:nvPr/>
        </p:nvSpPr>
        <p:spPr>
          <a:xfrm>
            <a:off x="3286125" y="5000625"/>
            <a:ext cx="3071813"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rgbClr val="000000"/>
                </a:solidFill>
                <a:latin typeface="微軟正黑體" pitchFamily="34" charset="-120"/>
                <a:ea typeface="微軟正黑體" pitchFamily="34" charset="-120"/>
              </a:rPr>
              <a:t>刪除後的重點</a:t>
            </a:r>
          </a:p>
        </p:txBody>
      </p:sp>
      <p:sp>
        <p:nvSpPr>
          <p:cNvPr id="14" name="圓角矩形 13"/>
          <p:cNvSpPr/>
          <p:nvPr/>
        </p:nvSpPr>
        <p:spPr>
          <a:xfrm>
            <a:off x="457200" y="5638800"/>
            <a:ext cx="8153400"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lvl="1">
              <a:lnSpc>
                <a:spcPct val="150000"/>
              </a:lnSpc>
              <a:defRPr/>
            </a:pPr>
            <a:r>
              <a:rPr lang="zh-TW" altLang="en-US" sz="2400" b="1" dirty="0">
                <a:solidFill>
                  <a:srgbClr val="000000"/>
                </a:solidFill>
                <a:latin typeface="標楷體" pitchFamily="65" charset="-120"/>
                <a:ea typeface="標楷體" pitchFamily="65" charset="-120"/>
              </a:rPr>
              <a:t>叔叔說海豚喜歡在浪裡跳躍，是</a:t>
            </a:r>
            <a:r>
              <a:rPr lang="zh-TW" altLang="en-US" sz="2400" b="1" dirty="0" smtClean="0">
                <a:solidFill>
                  <a:srgbClr val="000000"/>
                </a:solidFill>
                <a:latin typeface="標楷體" pitchFamily="65" charset="-120"/>
                <a:ea typeface="標楷體" pitchFamily="65" charset="-120"/>
              </a:rPr>
              <a:t>一種愛</a:t>
            </a:r>
            <a:r>
              <a:rPr lang="zh-TW" altLang="en-US" sz="2400" b="1" dirty="0">
                <a:solidFill>
                  <a:srgbClr val="000000"/>
                </a:solidFill>
                <a:latin typeface="標楷體" pitchFamily="65" charset="-120"/>
                <a:ea typeface="標楷體" pitchFamily="65" charset="-120"/>
              </a:rPr>
              <a:t>表演的動物。</a:t>
            </a:r>
            <a:endParaRPr lang="en-US" altLang="zh-TW" sz="2400" dirty="0">
              <a:solidFill>
                <a:srgbClr val="000000"/>
              </a:solidFill>
              <a:latin typeface="標楷體" pitchFamily="65" charset="-120"/>
              <a:ea typeface="標楷體" pitchFamily="65" charset="-120"/>
            </a:endParaRPr>
          </a:p>
        </p:txBody>
      </p:sp>
      <p:cxnSp>
        <p:nvCxnSpPr>
          <p:cNvPr id="65543" name="直線接點 10"/>
          <p:cNvCxnSpPr>
            <a:cxnSpLocks noChangeShapeType="1"/>
          </p:cNvCxnSpPr>
          <p:nvPr/>
        </p:nvCxnSpPr>
        <p:spPr bwMode="auto">
          <a:xfrm>
            <a:off x="4716463" y="3860800"/>
            <a:ext cx="500062" cy="1588"/>
          </a:xfrm>
          <a:prstGeom prst="line">
            <a:avLst/>
          </a:prstGeom>
          <a:noFill/>
          <a:ln w="28575" algn="ctr">
            <a:solidFill>
              <a:srgbClr val="C00000"/>
            </a:solidFill>
            <a:round/>
            <a:headEnd/>
            <a:tailEnd/>
          </a:ln>
        </p:spPr>
      </p:cxnSp>
      <p:cxnSp>
        <p:nvCxnSpPr>
          <p:cNvPr id="65544" name="直線接點 16"/>
          <p:cNvCxnSpPr>
            <a:cxnSpLocks noChangeShapeType="1"/>
          </p:cNvCxnSpPr>
          <p:nvPr/>
        </p:nvCxnSpPr>
        <p:spPr bwMode="auto">
          <a:xfrm>
            <a:off x="5643563" y="3857625"/>
            <a:ext cx="2928937" cy="1588"/>
          </a:xfrm>
          <a:prstGeom prst="line">
            <a:avLst/>
          </a:prstGeom>
          <a:noFill/>
          <a:ln w="28575" algn="ctr">
            <a:solidFill>
              <a:srgbClr val="C00000"/>
            </a:solidFill>
            <a:round/>
            <a:headEnd/>
            <a:tailEnd/>
          </a:ln>
        </p:spPr>
      </p:cxnSp>
      <p:cxnSp>
        <p:nvCxnSpPr>
          <p:cNvPr id="65545" name="直線接點 20"/>
          <p:cNvCxnSpPr>
            <a:cxnSpLocks noChangeShapeType="1"/>
          </p:cNvCxnSpPr>
          <p:nvPr/>
        </p:nvCxnSpPr>
        <p:spPr bwMode="auto">
          <a:xfrm>
            <a:off x="928688" y="4357688"/>
            <a:ext cx="5786437" cy="1587"/>
          </a:xfrm>
          <a:prstGeom prst="line">
            <a:avLst/>
          </a:prstGeom>
          <a:noFill/>
          <a:ln w="28575" algn="ctr">
            <a:solidFill>
              <a:srgbClr val="C00000"/>
            </a:solidFill>
            <a:round/>
            <a:headEnd/>
            <a:tailEnd/>
          </a:ln>
        </p:spPr>
      </p:cxnSp>
      <p:cxnSp>
        <p:nvCxnSpPr>
          <p:cNvPr id="11" name="直線接點 10"/>
          <p:cNvCxnSpPr>
            <a:cxnSpLocks noChangeShapeType="1"/>
          </p:cNvCxnSpPr>
          <p:nvPr/>
        </p:nvCxnSpPr>
        <p:spPr bwMode="auto">
          <a:xfrm>
            <a:off x="8001024" y="4357694"/>
            <a:ext cx="428624" cy="1588"/>
          </a:xfrm>
          <a:prstGeom prst="line">
            <a:avLst/>
          </a:prstGeom>
          <a:noFill/>
          <a:ln w="28575" algn="ctr">
            <a:solidFill>
              <a:srgbClr val="C000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3" presetClass="entr" presetSubtype="10" fill="hold" nodeType="withEffect">
                                  <p:stCondLst>
                                    <p:cond delay="0"/>
                                  </p:stCondLst>
                                  <p:childTnLst>
                                    <p:set>
                                      <p:cBhvr>
                                        <p:cTn id="15" dur="1" fill="hold">
                                          <p:stCondLst>
                                            <p:cond delay="0"/>
                                          </p:stCondLst>
                                        </p:cTn>
                                        <p:tgtEl>
                                          <p:spTgt spid="65543"/>
                                        </p:tgtEl>
                                        <p:attrNameLst>
                                          <p:attrName>style.visibility</p:attrName>
                                        </p:attrNameLst>
                                      </p:cBhvr>
                                      <p:to>
                                        <p:strVal val="visible"/>
                                      </p:to>
                                    </p:set>
                                    <p:animEffect transition="in" filter="blinds(horizontal)">
                                      <p:cBhvr>
                                        <p:cTn id="16" dur="500"/>
                                        <p:tgtEl>
                                          <p:spTgt spid="65543"/>
                                        </p:tgtEl>
                                      </p:cBhvr>
                                    </p:animEffect>
                                  </p:childTnLst>
                                </p:cTn>
                              </p:par>
                              <p:par>
                                <p:cTn id="17" presetID="3" presetClass="entr" presetSubtype="10" fill="hold" nodeType="withEffect">
                                  <p:stCondLst>
                                    <p:cond delay="0"/>
                                  </p:stCondLst>
                                  <p:childTnLst>
                                    <p:set>
                                      <p:cBhvr>
                                        <p:cTn id="18" dur="1" fill="hold">
                                          <p:stCondLst>
                                            <p:cond delay="0"/>
                                          </p:stCondLst>
                                        </p:cTn>
                                        <p:tgtEl>
                                          <p:spTgt spid="65544"/>
                                        </p:tgtEl>
                                        <p:attrNameLst>
                                          <p:attrName>style.visibility</p:attrName>
                                        </p:attrNameLst>
                                      </p:cBhvr>
                                      <p:to>
                                        <p:strVal val="visible"/>
                                      </p:to>
                                    </p:set>
                                    <p:animEffect transition="in" filter="blinds(horizontal)">
                                      <p:cBhvr>
                                        <p:cTn id="19" dur="500"/>
                                        <p:tgtEl>
                                          <p:spTgt spid="65544"/>
                                        </p:tgtEl>
                                      </p:cBhvr>
                                    </p:animEffect>
                                  </p:childTnLst>
                                </p:cTn>
                              </p:par>
                              <p:par>
                                <p:cTn id="20" presetID="3" presetClass="entr" presetSubtype="10" fill="hold" nodeType="withEffect">
                                  <p:stCondLst>
                                    <p:cond delay="0"/>
                                  </p:stCondLst>
                                  <p:childTnLst>
                                    <p:set>
                                      <p:cBhvr>
                                        <p:cTn id="21" dur="1" fill="hold">
                                          <p:stCondLst>
                                            <p:cond delay="0"/>
                                          </p:stCondLst>
                                        </p:cTn>
                                        <p:tgtEl>
                                          <p:spTgt spid="65545"/>
                                        </p:tgtEl>
                                        <p:attrNameLst>
                                          <p:attrName>style.visibility</p:attrName>
                                        </p:attrNameLst>
                                      </p:cBhvr>
                                      <p:to>
                                        <p:strVal val="visible"/>
                                      </p:to>
                                    </p:set>
                                    <p:animEffect transition="in" filter="blinds(horizontal)">
                                      <p:cBhvr>
                                        <p:cTn id="22" dur="500"/>
                                        <p:tgtEl>
                                          <p:spTgt spid="65545"/>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214313" y="1428750"/>
            <a:ext cx="8501062" cy="4895850"/>
          </a:xfrm>
        </p:spPr>
        <p:txBody>
          <a:bodyPr/>
          <a:lstStyle/>
          <a:p>
            <a:pPr lvl="1" eaLnBrk="1" hangingPunct="1">
              <a:lnSpc>
                <a:spcPct val="150000"/>
              </a:lnSpc>
              <a:defRPr/>
            </a:pPr>
            <a:r>
              <a:rPr lang="zh-TW" altLang="en-US" sz="3600" b="1" dirty="0" smtClean="0">
                <a:solidFill>
                  <a:srgbClr val="660033"/>
                </a:solidFill>
                <a:effectLst>
                  <a:outerShdw blurRad="38100" dist="38100" dir="2700000" algn="tl">
                    <a:srgbClr val="C0C0C0"/>
                  </a:outerShdw>
                </a:effectLst>
                <a:latin typeface="標楷體" pitchFamily="65" charset="-120"/>
                <a:ea typeface="標楷體" pitchFamily="65" charset="-120"/>
              </a:rPr>
              <a:t>翰林版三上第十二課 客家擂茶</a:t>
            </a:r>
            <a:endParaRPr lang="en-US" altLang="zh-TW" sz="3600" b="1" dirty="0" smtClean="0">
              <a:solidFill>
                <a:srgbClr val="660033"/>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defRPr/>
            </a:pPr>
            <a:r>
              <a:rPr lang="zh-TW" altLang="en-US" sz="3200" b="1" dirty="0" smtClean="0">
                <a:solidFill>
                  <a:srgbClr val="000000"/>
                </a:solidFill>
                <a:latin typeface="標楷體" pitchFamily="65" charset="-120"/>
                <a:ea typeface="標楷體" pitchFamily="65" charset="-120"/>
              </a:rPr>
              <a:t>淡淡的茶香裡散發出濃濃的花生芝麻味，這就是客家有名的擂茶，現在常用來招待客人。</a:t>
            </a:r>
            <a:endParaRPr lang="en-US" altLang="zh-TW" sz="3200" b="1" dirty="0" smtClean="0">
              <a:solidFill>
                <a:srgbClr val="000000"/>
              </a:solidFill>
              <a:effectLst>
                <a:outerShdw blurRad="38100" dist="38100" dir="2700000" algn="tl">
                  <a:srgbClr val="C0C0C0"/>
                </a:outerShdw>
              </a:effectLst>
              <a:latin typeface="標楷體" pitchFamily="65" charset="-120"/>
              <a:ea typeface="標楷體" pitchFamily="65" charset="-120"/>
            </a:endParaRPr>
          </a:p>
        </p:txBody>
      </p:sp>
      <p:pic>
        <p:nvPicPr>
          <p:cNvPr id="260098"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071563" y="500063"/>
            <a:ext cx="7539037" cy="1000125"/>
          </a:xfrm>
        </p:spPr>
        <p:txBody>
          <a:bodyPr/>
          <a:lstStyle/>
          <a:p>
            <a:pPr lvl="1" algn="ctr" eaLnBrk="1" hangingPunct="1">
              <a:defRPr/>
            </a:pPr>
            <a:r>
              <a:rPr lang="zh-TW" altLang="en-US" sz="4400" dirty="0" smtClean="0">
                <a:latin typeface="標楷體" pitchFamily="65" charset="-120"/>
                <a:ea typeface="標楷體" pitchFamily="65" charset="-120"/>
              </a:rPr>
              <a:t>刪除重複</a:t>
            </a:r>
            <a:r>
              <a:rPr lang="zh-TW" altLang="en-US" sz="3200" dirty="0" smtClean="0">
                <a:latin typeface="標楷體" pitchFamily="65" charset="-120"/>
                <a:ea typeface="標楷體" pitchFamily="65" charset="-120"/>
              </a:rPr>
              <a:t>教學實例  </a:t>
            </a:r>
            <a:r>
              <a:rPr lang="en-US" altLang="zh-TW" sz="3200" dirty="0" smtClean="0">
                <a:latin typeface="標楷體" pitchFamily="65" charset="-120"/>
                <a:ea typeface="標楷體" pitchFamily="65" charset="-120"/>
              </a:rPr>
              <a:t>4</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標題 1"/>
          <p:cNvSpPr txBox="1">
            <a:spLocks/>
          </p:cNvSpPr>
          <p:nvPr/>
        </p:nvSpPr>
        <p:spPr bwMode="auto">
          <a:xfrm>
            <a:off x="381000" y="533400"/>
            <a:ext cx="8180388" cy="1106488"/>
          </a:xfrm>
          <a:prstGeom prst="rect">
            <a:avLst/>
          </a:prstGeom>
          <a:noFill/>
          <a:ln w="9525">
            <a:noFill/>
            <a:miter lim="800000"/>
            <a:headEnd/>
            <a:tailEnd/>
          </a:ln>
        </p:spPr>
        <p:txBody>
          <a:bodyPr/>
          <a:lstStyle/>
          <a:p>
            <a:pPr algn="ctr"/>
            <a:r>
              <a:rPr lang="zh-TW" altLang="en-US" sz="4400" b="1">
                <a:solidFill>
                  <a:schemeClr val="bg1"/>
                </a:solidFill>
                <a:latin typeface="標楷體" pitchFamily="65" charset="-120"/>
                <a:ea typeface="標楷體" pitchFamily="65" charset="-120"/>
              </a:rPr>
              <a:t>全班共同討論</a:t>
            </a:r>
          </a:p>
        </p:txBody>
      </p:sp>
      <p:sp>
        <p:nvSpPr>
          <p:cNvPr id="19" name="圓角矩形 18"/>
          <p:cNvSpPr/>
          <p:nvPr/>
        </p:nvSpPr>
        <p:spPr bwMode="auto">
          <a:xfrm>
            <a:off x="285750" y="1285875"/>
            <a:ext cx="8429625" cy="1500188"/>
          </a:xfrm>
          <a:prstGeom prst="roundRect">
            <a:avLst/>
          </a:prstGeom>
        </p:spPr>
        <p:style>
          <a:lnRef idx="2">
            <a:schemeClr val="accent1"/>
          </a:lnRef>
          <a:fillRef idx="1">
            <a:schemeClr val="lt1"/>
          </a:fillRef>
          <a:effectRef idx="0">
            <a:schemeClr val="accent1"/>
          </a:effectRef>
          <a:fontRef idx="minor">
            <a:schemeClr val="dk1"/>
          </a:fontRef>
        </p:style>
        <p:txBody>
          <a:bodyPr/>
          <a:lstStyle/>
          <a:p>
            <a:pPr lvl="1">
              <a:lnSpc>
                <a:spcPct val="150000"/>
              </a:lnSpc>
              <a:defRPr/>
            </a:pPr>
            <a:r>
              <a:rPr lang="zh-TW" altLang="en-US" sz="2800" b="1" dirty="0">
                <a:solidFill>
                  <a:srgbClr val="000000"/>
                </a:solidFill>
                <a:latin typeface="標楷體" pitchFamily="65" charset="-120"/>
                <a:ea typeface="標楷體" pitchFamily="65" charset="-120"/>
              </a:rPr>
              <a:t>淡淡的茶香裡散發出濃濃的花生芝麻味，這就是客家有名的擂茶，現在常用來招待客人。</a:t>
            </a:r>
            <a:endParaRPr lang="en-US" altLang="zh-TW" sz="2800" b="1" dirty="0">
              <a:solidFill>
                <a:srgbClr val="000000"/>
              </a:solidFill>
              <a:effectLst>
                <a:outerShdw blurRad="38100" dist="38100" dir="2700000" algn="tl">
                  <a:srgbClr val="C0C0C0"/>
                </a:outerShdw>
              </a:effectLst>
              <a:latin typeface="標楷體" pitchFamily="65" charset="-120"/>
              <a:ea typeface="標楷體" pitchFamily="65" charset="-120"/>
            </a:endParaRPr>
          </a:p>
        </p:txBody>
      </p:sp>
      <p:sp>
        <p:nvSpPr>
          <p:cNvPr id="7" name="向下箭號圖說文字 6"/>
          <p:cNvSpPr/>
          <p:nvPr/>
        </p:nvSpPr>
        <p:spPr>
          <a:xfrm>
            <a:off x="3071813" y="2786063"/>
            <a:ext cx="3024187"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itchFamily="34" charset="-120"/>
                <a:ea typeface="微軟正黑體" pitchFamily="34" charset="-120"/>
              </a:rPr>
              <a:t>刪除細節及重複訊息</a:t>
            </a:r>
          </a:p>
        </p:txBody>
      </p:sp>
      <p:sp>
        <p:nvSpPr>
          <p:cNvPr id="10" name="圓角矩形 9"/>
          <p:cNvSpPr/>
          <p:nvPr/>
        </p:nvSpPr>
        <p:spPr bwMode="auto">
          <a:xfrm>
            <a:off x="357188" y="3571875"/>
            <a:ext cx="8358187" cy="14636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lvl="1">
              <a:lnSpc>
                <a:spcPct val="150000"/>
              </a:lnSpc>
              <a:defRPr/>
            </a:pPr>
            <a:r>
              <a:rPr lang="zh-TW" altLang="en-US" sz="2800" b="1" dirty="0">
                <a:solidFill>
                  <a:srgbClr val="000000"/>
                </a:solidFill>
                <a:latin typeface="標楷體" pitchFamily="65" charset="-120"/>
                <a:ea typeface="標楷體" pitchFamily="65" charset="-120"/>
              </a:rPr>
              <a:t>淡淡的茶香裡散發出濃濃的花生芝麻味，這就是客家有名的擂茶，現在常用來招待客人。</a:t>
            </a:r>
            <a:endParaRPr lang="en-US" altLang="zh-TW" sz="2800" b="1" dirty="0">
              <a:solidFill>
                <a:srgbClr val="000000"/>
              </a:solidFill>
              <a:effectLst>
                <a:outerShdw blurRad="38100" dist="38100" dir="2700000" algn="tl">
                  <a:srgbClr val="C0C0C0"/>
                </a:outerShdw>
              </a:effectLst>
              <a:latin typeface="標楷體" pitchFamily="65" charset="-120"/>
              <a:ea typeface="標楷體" pitchFamily="65" charset="-120"/>
            </a:endParaRPr>
          </a:p>
        </p:txBody>
      </p:sp>
      <p:sp>
        <p:nvSpPr>
          <p:cNvPr id="13" name="向下箭號圖說文字 12"/>
          <p:cNvSpPr/>
          <p:nvPr/>
        </p:nvSpPr>
        <p:spPr>
          <a:xfrm>
            <a:off x="3214688" y="5072063"/>
            <a:ext cx="3071812"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rgbClr val="000000"/>
                </a:solidFill>
                <a:latin typeface="微軟正黑體" pitchFamily="34" charset="-120"/>
                <a:ea typeface="微軟正黑體" pitchFamily="34" charset="-120"/>
              </a:rPr>
              <a:t>刪除後的重點</a:t>
            </a:r>
          </a:p>
        </p:txBody>
      </p:sp>
      <p:sp>
        <p:nvSpPr>
          <p:cNvPr id="14" name="圓角矩形 13"/>
          <p:cNvSpPr/>
          <p:nvPr/>
        </p:nvSpPr>
        <p:spPr>
          <a:xfrm>
            <a:off x="457200" y="5638800"/>
            <a:ext cx="8153400"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lvl="1">
              <a:lnSpc>
                <a:spcPct val="150000"/>
              </a:lnSpc>
              <a:defRPr/>
            </a:pPr>
            <a:r>
              <a:rPr lang="zh-TW" altLang="en-US" sz="2800" b="1" dirty="0">
                <a:solidFill>
                  <a:srgbClr val="000000"/>
                </a:solidFill>
                <a:latin typeface="標楷體" pitchFamily="65" charset="-120"/>
                <a:ea typeface="標楷體" pitchFamily="65" charset="-120"/>
              </a:rPr>
              <a:t>茶香裡散發花生芝麻味，這就是客家擂茶。</a:t>
            </a:r>
            <a:endParaRPr lang="en-US" altLang="zh-TW" sz="2800" b="1" dirty="0">
              <a:solidFill>
                <a:srgbClr val="000000"/>
              </a:solidFill>
              <a:effectLst>
                <a:outerShdw blurRad="38100" dist="38100" dir="2700000" algn="tl">
                  <a:srgbClr val="C0C0C0"/>
                </a:outerShdw>
              </a:effectLst>
              <a:latin typeface="標楷體" pitchFamily="65" charset="-120"/>
              <a:ea typeface="標楷體" pitchFamily="65" charset="-120"/>
            </a:endParaRPr>
          </a:p>
        </p:txBody>
      </p:sp>
      <p:cxnSp>
        <p:nvCxnSpPr>
          <p:cNvPr id="68615" name="直線接點 10"/>
          <p:cNvCxnSpPr>
            <a:cxnSpLocks noChangeShapeType="1"/>
          </p:cNvCxnSpPr>
          <p:nvPr/>
        </p:nvCxnSpPr>
        <p:spPr bwMode="auto">
          <a:xfrm>
            <a:off x="1000125" y="4071938"/>
            <a:ext cx="1071563" cy="1587"/>
          </a:xfrm>
          <a:prstGeom prst="line">
            <a:avLst/>
          </a:prstGeom>
          <a:noFill/>
          <a:ln w="28575" algn="ctr">
            <a:solidFill>
              <a:srgbClr val="C00000"/>
            </a:solidFill>
            <a:round/>
            <a:headEnd/>
            <a:tailEnd/>
          </a:ln>
        </p:spPr>
      </p:cxnSp>
      <p:cxnSp>
        <p:nvCxnSpPr>
          <p:cNvPr id="68616" name="直線接點 16"/>
          <p:cNvCxnSpPr>
            <a:cxnSpLocks noChangeShapeType="1"/>
          </p:cNvCxnSpPr>
          <p:nvPr/>
        </p:nvCxnSpPr>
        <p:spPr bwMode="auto">
          <a:xfrm>
            <a:off x="1857375" y="4714875"/>
            <a:ext cx="928688" cy="1588"/>
          </a:xfrm>
          <a:prstGeom prst="line">
            <a:avLst/>
          </a:prstGeom>
          <a:noFill/>
          <a:ln w="28575" algn="ctr">
            <a:solidFill>
              <a:srgbClr val="C00000"/>
            </a:solidFill>
            <a:round/>
            <a:headEnd/>
            <a:tailEnd/>
          </a:ln>
        </p:spPr>
      </p:cxnSp>
      <p:cxnSp>
        <p:nvCxnSpPr>
          <p:cNvPr id="68617" name="直線接點 20"/>
          <p:cNvCxnSpPr>
            <a:cxnSpLocks noChangeShapeType="1"/>
          </p:cNvCxnSpPr>
          <p:nvPr/>
        </p:nvCxnSpPr>
        <p:spPr bwMode="auto">
          <a:xfrm>
            <a:off x="3857625" y="4071938"/>
            <a:ext cx="1357313" cy="1587"/>
          </a:xfrm>
          <a:prstGeom prst="line">
            <a:avLst/>
          </a:prstGeom>
          <a:noFill/>
          <a:ln w="28575" algn="ctr">
            <a:solidFill>
              <a:srgbClr val="C00000"/>
            </a:solidFill>
            <a:round/>
            <a:headEnd/>
            <a:tailEnd/>
          </a:ln>
        </p:spPr>
      </p:cxnSp>
      <p:cxnSp>
        <p:nvCxnSpPr>
          <p:cNvPr id="68618" name="直線接點 21"/>
          <p:cNvCxnSpPr>
            <a:cxnSpLocks noChangeShapeType="1"/>
          </p:cNvCxnSpPr>
          <p:nvPr/>
        </p:nvCxnSpPr>
        <p:spPr bwMode="auto">
          <a:xfrm>
            <a:off x="3929063" y="4714875"/>
            <a:ext cx="3143250" cy="1588"/>
          </a:xfrm>
          <a:prstGeom prst="line">
            <a:avLst/>
          </a:prstGeom>
          <a:noFill/>
          <a:ln w="28575" algn="ctr">
            <a:solidFill>
              <a:srgbClr val="C000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68615"/>
                                        </p:tgtEl>
                                        <p:attrNameLst>
                                          <p:attrName>style.visibility</p:attrName>
                                        </p:attrNameLst>
                                      </p:cBhvr>
                                      <p:to>
                                        <p:strVal val="visible"/>
                                      </p:to>
                                    </p:set>
                                    <p:animEffect transition="in" filter="blinds(horizontal)">
                                      <p:cBhvr>
                                        <p:cTn id="17" dur="500"/>
                                        <p:tgtEl>
                                          <p:spTgt spid="68615"/>
                                        </p:tgtEl>
                                      </p:cBhvr>
                                    </p:animEffect>
                                  </p:childTnLst>
                                </p:cTn>
                              </p:par>
                              <p:par>
                                <p:cTn id="18" presetID="3" presetClass="entr" presetSubtype="10" fill="hold" nodeType="withEffect">
                                  <p:stCondLst>
                                    <p:cond delay="0"/>
                                  </p:stCondLst>
                                  <p:childTnLst>
                                    <p:set>
                                      <p:cBhvr>
                                        <p:cTn id="19" dur="1" fill="hold">
                                          <p:stCondLst>
                                            <p:cond delay="0"/>
                                          </p:stCondLst>
                                        </p:cTn>
                                        <p:tgtEl>
                                          <p:spTgt spid="68617"/>
                                        </p:tgtEl>
                                        <p:attrNameLst>
                                          <p:attrName>style.visibility</p:attrName>
                                        </p:attrNameLst>
                                      </p:cBhvr>
                                      <p:to>
                                        <p:strVal val="visible"/>
                                      </p:to>
                                    </p:set>
                                    <p:animEffect transition="in" filter="blinds(horizontal)">
                                      <p:cBhvr>
                                        <p:cTn id="20" dur="500"/>
                                        <p:tgtEl>
                                          <p:spTgt spid="68617"/>
                                        </p:tgtEl>
                                      </p:cBhvr>
                                    </p:animEffect>
                                  </p:childTnLst>
                                </p:cTn>
                              </p:par>
                              <p:par>
                                <p:cTn id="21" presetID="3" presetClass="entr" presetSubtype="10" fill="hold" nodeType="withEffect">
                                  <p:stCondLst>
                                    <p:cond delay="0"/>
                                  </p:stCondLst>
                                  <p:childTnLst>
                                    <p:set>
                                      <p:cBhvr>
                                        <p:cTn id="22" dur="1" fill="hold">
                                          <p:stCondLst>
                                            <p:cond delay="0"/>
                                          </p:stCondLst>
                                        </p:cTn>
                                        <p:tgtEl>
                                          <p:spTgt spid="68616"/>
                                        </p:tgtEl>
                                        <p:attrNameLst>
                                          <p:attrName>style.visibility</p:attrName>
                                        </p:attrNameLst>
                                      </p:cBhvr>
                                      <p:to>
                                        <p:strVal val="visible"/>
                                      </p:to>
                                    </p:set>
                                    <p:animEffect transition="in" filter="blinds(horizontal)">
                                      <p:cBhvr>
                                        <p:cTn id="23" dur="500"/>
                                        <p:tgtEl>
                                          <p:spTgt spid="68616"/>
                                        </p:tgtEl>
                                      </p:cBhvr>
                                    </p:animEffect>
                                  </p:childTnLst>
                                </p:cTn>
                              </p:par>
                              <p:par>
                                <p:cTn id="24" presetID="3" presetClass="entr" presetSubtype="10" fill="hold" nodeType="withEffect">
                                  <p:stCondLst>
                                    <p:cond delay="0"/>
                                  </p:stCondLst>
                                  <p:childTnLst>
                                    <p:set>
                                      <p:cBhvr>
                                        <p:cTn id="25" dur="1" fill="hold">
                                          <p:stCondLst>
                                            <p:cond delay="0"/>
                                          </p:stCondLst>
                                        </p:cTn>
                                        <p:tgtEl>
                                          <p:spTgt spid="68618"/>
                                        </p:tgtEl>
                                        <p:attrNameLst>
                                          <p:attrName>style.visibility</p:attrName>
                                        </p:attrNameLst>
                                      </p:cBhvr>
                                      <p:to>
                                        <p:strVal val="visible"/>
                                      </p:to>
                                    </p:set>
                                    <p:animEffect transition="in" filter="blinds(horizontal)">
                                      <p:cBhvr>
                                        <p:cTn id="26" dur="500"/>
                                        <p:tgtEl>
                                          <p:spTgt spid="6861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Content Placeholder 2"/>
          <p:cNvSpPr>
            <a:spLocks noGrp="1"/>
          </p:cNvSpPr>
          <p:nvPr>
            <p:ph idx="1"/>
          </p:nvPr>
        </p:nvSpPr>
        <p:spPr>
          <a:xfrm>
            <a:off x="1258888" y="1557338"/>
            <a:ext cx="7092950" cy="4267200"/>
          </a:xfrm>
        </p:spPr>
        <p:txBody>
          <a:bodyPr/>
          <a:lstStyle/>
          <a:p>
            <a:pPr eaLnBrk="1" hangingPunct="1"/>
            <a:r>
              <a:rPr lang="zh-TW" altLang="en-US" sz="4400" dirty="0" smtClean="0">
                <a:solidFill>
                  <a:srgbClr val="660033"/>
                </a:solidFill>
                <a:latin typeface="標楷體" pitchFamily="65" charset="-120"/>
                <a:ea typeface="標楷體" pitchFamily="65" charset="-120"/>
              </a:rPr>
              <a:t>比標準答案更重要的事</a:t>
            </a:r>
          </a:p>
          <a:p>
            <a:pPr eaLnBrk="1" hangingPunct="1">
              <a:buFont typeface="Wingdings" pitchFamily="2" charset="2"/>
              <a:buNone/>
            </a:pPr>
            <a:r>
              <a:rPr lang="zh-TW" altLang="en-US" sz="4000" dirty="0" smtClean="0">
                <a:solidFill>
                  <a:srgbClr val="000000"/>
                </a:solidFill>
                <a:latin typeface="標楷體" pitchFamily="65" charset="-120"/>
                <a:ea typeface="標楷體" pitchFamily="65" charset="-120"/>
              </a:rPr>
              <a:t>  言之成理，言之有據</a:t>
            </a:r>
            <a:r>
              <a:rPr lang="zh-TW" altLang="en-US" dirty="0" smtClean="0">
                <a:ea typeface="新細明體" charset="-120"/>
              </a:rPr>
              <a:t>。</a:t>
            </a:r>
            <a:endParaRPr lang="en-US" altLang="zh-TW" sz="4000" dirty="0" smtClean="0">
              <a:solidFill>
                <a:srgbClr val="000000"/>
              </a:solidFill>
              <a:latin typeface="標楷體" pitchFamily="65" charset="-120"/>
              <a:ea typeface="標楷體" pitchFamily="65" charset="-120"/>
            </a:endParaRPr>
          </a:p>
          <a:p>
            <a:pPr eaLnBrk="1" hangingPunct="1">
              <a:buFont typeface="Wingdings" pitchFamily="2" charset="2"/>
              <a:buNone/>
            </a:pPr>
            <a:r>
              <a:rPr lang="zh-TW" altLang="en-US" sz="4000" dirty="0" smtClean="0">
                <a:solidFill>
                  <a:srgbClr val="000000"/>
                </a:solidFill>
                <a:latin typeface="標楷體" pitchFamily="65" charset="-120"/>
                <a:ea typeface="標楷體" pitchFamily="65" charset="-120"/>
              </a:rPr>
              <a:t>  社會互動，觀摩學習</a:t>
            </a:r>
            <a:r>
              <a:rPr lang="zh-TW" altLang="en-US" dirty="0" smtClean="0">
                <a:ea typeface="新細明體" charset="-120"/>
              </a:rPr>
              <a:t>。</a:t>
            </a:r>
            <a:r>
              <a:rPr lang="zh-TW" altLang="en-US" dirty="0" smtClean="0">
                <a:ea typeface="新細明體" charset="-120"/>
                <a:hlinkClick r:id="rId3"/>
              </a:rPr>
              <a:t>累了吧</a:t>
            </a:r>
            <a:r>
              <a:rPr lang="en-US" altLang="zh-TW" dirty="0" smtClean="0">
                <a:ea typeface="新細明體" charset="-120"/>
                <a:hlinkClick r:id="rId3"/>
              </a:rPr>
              <a:t>!</a:t>
            </a:r>
            <a:r>
              <a:rPr lang="zh-TW" altLang="en-US" dirty="0" smtClean="0">
                <a:ea typeface="新細明體" charset="-120"/>
                <a:hlinkClick r:id="rId3"/>
              </a:rPr>
              <a:t>休息一下</a:t>
            </a:r>
            <a:r>
              <a:rPr lang="en-US" altLang="zh-TW" dirty="0" smtClean="0">
                <a:ea typeface="新細明體" charset="-120"/>
                <a:hlinkClick r:id="rId3"/>
              </a:rPr>
              <a:t>...</a:t>
            </a:r>
            <a:endParaRPr lang="zh-TW" altLang="en-US" dirty="0" smtClean="0">
              <a:ea typeface="新細明體"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217" name="群組 70"/>
          <p:cNvGrpSpPr>
            <a:grpSpLocks/>
          </p:cNvGrpSpPr>
          <p:nvPr/>
        </p:nvGrpSpPr>
        <p:grpSpPr bwMode="auto">
          <a:xfrm>
            <a:off x="250825" y="452438"/>
            <a:ext cx="8569325" cy="6000750"/>
            <a:chOff x="251520" y="453016"/>
            <a:chExt cx="8568952" cy="6000320"/>
          </a:xfrm>
        </p:grpSpPr>
        <p:cxnSp>
          <p:nvCxnSpPr>
            <p:cNvPr id="63" name="直線單箭頭接點 62"/>
            <p:cNvCxnSpPr/>
            <p:nvPr/>
          </p:nvCxnSpPr>
          <p:spPr>
            <a:xfrm>
              <a:off x="5220179" y="2492807"/>
              <a:ext cx="1223910" cy="2304885"/>
            </a:xfrm>
            <a:prstGeom prst="straightConnector1">
              <a:avLst/>
            </a:prstGeom>
            <a:ln w="76200">
              <a:prstDash val="sysDash"/>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4" name="文字方塊 3"/>
            <p:cNvSpPr txBox="1"/>
            <p:nvPr/>
          </p:nvSpPr>
          <p:spPr>
            <a:xfrm>
              <a:off x="324220" y="453016"/>
              <a:ext cx="6552443" cy="902490"/>
            </a:xfrm>
            <a:prstGeom prst="rect">
              <a:avLst/>
            </a:prstGeom>
          </p:spPr>
          <p:style>
            <a:lnRef idx="2">
              <a:schemeClr val="accent2"/>
            </a:lnRef>
            <a:fillRef idx="1">
              <a:schemeClr val="lt1"/>
            </a:fillRef>
            <a:effectRef idx="0">
              <a:schemeClr val="accent2"/>
            </a:effectRef>
            <a:fontRef idx="minor">
              <a:schemeClr val="dk1"/>
            </a:fontRef>
          </p:style>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lnSpc>
                  <a:spcPct val="150000"/>
                </a:lnSpc>
                <a:spcBef>
                  <a:spcPts val="0"/>
                </a:spcBef>
                <a:spcAft>
                  <a:spcPts val="0"/>
                </a:spcAft>
                <a:defRPr/>
              </a:pPr>
              <a:r>
                <a:rPr kumimoji="0" lang="zh-TW" altLang="en-US" sz="4000" b="1" spc="50" dirty="0">
                  <a:ln w="11430"/>
                  <a:solidFill>
                    <a:srgbClr val="333300"/>
                  </a:solidFill>
                  <a:latin typeface="微軟正黑體" pitchFamily="34" charset="-120"/>
                  <a:ea typeface="微軟正黑體" pitchFamily="34" charset="-120"/>
                </a:rPr>
                <a:t>課文大意各年級的教學要點</a:t>
              </a:r>
            </a:p>
          </p:txBody>
        </p:sp>
        <p:sp>
          <p:nvSpPr>
            <p:cNvPr id="5" name="矩形 4"/>
            <p:cNvSpPr/>
            <p:nvPr/>
          </p:nvSpPr>
          <p:spPr>
            <a:xfrm>
              <a:off x="251520"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一年級</a:t>
              </a:r>
            </a:p>
          </p:txBody>
        </p:sp>
        <p:sp>
          <p:nvSpPr>
            <p:cNvPr id="6" name="矩形 5"/>
            <p:cNvSpPr/>
            <p:nvPr/>
          </p:nvSpPr>
          <p:spPr>
            <a:xfrm>
              <a:off x="1583375"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二年級</a:t>
              </a:r>
            </a:p>
          </p:txBody>
        </p:sp>
        <p:sp>
          <p:nvSpPr>
            <p:cNvPr id="7" name="矩形 6"/>
            <p:cNvSpPr/>
            <p:nvPr/>
          </p:nvSpPr>
          <p:spPr>
            <a:xfrm>
              <a:off x="2988251" y="1700702"/>
              <a:ext cx="1258833"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三年級</a:t>
              </a:r>
            </a:p>
          </p:txBody>
        </p:sp>
        <p:sp>
          <p:nvSpPr>
            <p:cNvPr id="8" name="矩形 7"/>
            <p:cNvSpPr/>
            <p:nvPr/>
          </p:nvSpPr>
          <p:spPr>
            <a:xfrm>
              <a:off x="4499485" y="1700702"/>
              <a:ext cx="1260420"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四年級</a:t>
              </a:r>
            </a:p>
          </p:txBody>
        </p:sp>
        <p:sp>
          <p:nvSpPr>
            <p:cNvPr id="9" name="矩形 8"/>
            <p:cNvSpPr/>
            <p:nvPr/>
          </p:nvSpPr>
          <p:spPr>
            <a:xfrm>
              <a:off x="6083741"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五年級</a:t>
              </a:r>
            </a:p>
          </p:txBody>
        </p:sp>
        <p:sp>
          <p:nvSpPr>
            <p:cNvPr id="10" name="矩形 9"/>
            <p:cNvSpPr/>
            <p:nvPr/>
          </p:nvSpPr>
          <p:spPr>
            <a:xfrm>
              <a:off x="7452107"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六年級</a:t>
              </a:r>
            </a:p>
          </p:txBody>
        </p:sp>
        <p:sp>
          <p:nvSpPr>
            <p:cNvPr id="11" name="矩形 10"/>
            <p:cNvSpPr/>
            <p:nvPr/>
          </p:nvSpPr>
          <p:spPr>
            <a:xfrm>
              <a:off x="430900" y="4797692"/>
              <a:ext cx="2233515" cy="1655644"/>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重述故事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重點</a:t>
              </a:r>
            </a:p>
          </p:txBody>
        </p:sp>
        <p:sp>
          <p:nvSpPr>
            <p:cNvPr id="12" name="矩形 11"/>
            <p:cNvSpPr/>
            <p:nvPr/>
          </p:nvSpPr>
          <p:spPr>
            <a:xfrm>
              <a:off x="3131120" y="4797692"/>
              <a:ext cx="2952621" cy="1655644"/>
            </a:xfrm>
            <a:prstGeom prst="rect">
              <a:avLst/>
            </a:prstGeom>
            <a:ln/>
          </p:spPr>
          <p:style>
            <a:lnRef idx="1">
              <a:schemeClr val="accent5"/>
            </a:lnRef>
            <a:fillRef idx="2">
              <a:schemeClr val="accent5"/>
            </a:fillRef>
            <a:effectRef idx="1">
              <a:schemeClr val="accent5"/>
            </a:effectRef>
            <a:fontRef idx="minor">
              <a:schemeClr val="dk1"/>
            </a:fontRef>
          </p:style>
          <p:txBody>
            <a:bodyPr lIns="0" rIns="0"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刪除</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歸納</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主題句</a:t>
              </a:r>
            </a:p>
          </p:txBody>
        </p:sp>
        <p:sp>
          <p:nvSpPr>
            <p:cNvPr id="13" name="矩形 12"/>
            <p:cNvSpPr/>
            <p:nvPr/>
          </p:nvSpPr>
          <p:spPr>
            <a:xfrm>
              <a:off x="6372654" y="4797692"/>
              <a:ext cx="2447818" cy="1655644"/>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以文章結構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寫大意</a:t>
              </a:r>
            </a:p>
          </p:txBody>
        </p:sp>
        <p:sp>
          <p:nvSpPr>
            <p:cNvPr id="14" name="矩形 13"/>
            <p:cNvSpPr/>
            <p:nvPr/>
          </p:nvSpPr>
          <p:spPr>
            <a:xfrm>
              <a:off x="3275576" y="3284913"/>
              <a:ext cx="720694" cy="108101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itchFamily="34" charset="-120"/>
                  <a:ea typeface="微軟正黑體" pitchFamily="34" charset="-120"/>
                </a:rPr>
                <a:t>刪除</a:t>
              </a:r>
            </a:p>
          </p:txBody>
        </p:sp>
        <p:sp>
          <p:nvSpPr>
            <p:cNvPr id="15" name="矩形 14"/>
            <p:cNvSpPr/>
            <p:nvPr/>
          </p:nvSpPr>
          <p:spPr>
            <a:xfrm>
              <a:off x="4067704" y="3284913"/>
              <a:ext cx="2592275" cy="1081010"/>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刪除</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歸納</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主題句</a:t>
              </a:r>
            </a:p>
          </p:txBody>
        </p:sp>
        <p:cxnSp>
          <p:nvCxnSpPr>
            <p:cNvPr id="17" name="直線單箭頭接點 16"/>
            <p:cNvCxnSpPr>
              <a:stCxn id="5" idx="2"/>
            </p:cNvCxnSpPr>
            <p:nvPr/>
          </p:nvCxnSpPr>
          <p:spPr>
            <a:xfrm>
              <a:off x="881731" y="2492807"/>
              <a:ext cx="0"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19" name="直線單箭頭接點 18"/>
            <p:cNvCxnSpPr>
              <a:stCxn id="6" idx="2"/>
            </p:cNvCxnSpPr>
            <p:nvPr/>
          </p:nvCxnSpPr>
          <p:spPr>
            <a:xfrm flipH="1">
              <a:off x="2196123" y="2492807"/>
              <a:ext cx="17461"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21" name="直線單箭頭接點 20"/>
            <p:cNvCxnSpPr>
              <a:stCxn id="7" idx="2"/>
              <a:endCxn id="14" idx="0"/>
            </p:cNvCxnSpPr>
            <p:nvPr/>
          </p:nvCxnSpPr>
          <p:spPr>
            <a:xfrm>
              <a:off x="3618461" y="2492807"/>
              <a:ext cx="17461"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5" name="直線單箭頭接點 24"/>
            <p:cNvCxnSpPr/>
            <p:nvPr/>
          </p:nvCxnSpPr>
          <p:spPr>
            <a:xfrm>
              <a:off x="4931266" y="2492807"/>
              <a:ext cx="0"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7" name="直線接點 26"/>
            <p:cNvCxnSpPr>
              <a:stCxn id="14" idx="2"/>
            </p:cNvCxnSpPr>
            <p:nvPr/>
          </p:nvCxnSpPr>
          <p:spPr>
            <a:xfrm flipH="1">
              <a:off x="3635923"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8" name="直線接點 27"/>
            <p:cNvCxnSpPr/>
            <p:nvPr/>
          </p:nvCxnSpPr>
          <p:spPr>
            <a:xfrm>
              <a:off x="4931266"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30" name="直線單箭頭接點 29"/>
            <p:cNvCxnSpPr/>
            <p:nvPr/>
          </p:nvCxnSpPr>
          <p:spPr>
            <a:xfrm flipH="1">
              <a:off x="5940872" y="2492807"/>
              <a:ext cx="1008019"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32" name="直線單箭頭接點 31"/>
            <p:cNvCxnSpPr/>
            <p:nvPr/>
          </p:nvCxnSpPr>
          <p:spPr>
            <a:xfrm flipH="1">
              <a:off x="6659979" y="2492807"/>
              <a:ext cx="1008018"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50" name="直線單箭頭接點 49"/>
            <p:cNvCxnSpPr/>
            <p:nvPr/>
          </p:nvCxnSpPr>
          <p:spPr>
            <a:xfrm>
              <a:off x="7002864"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54" name="直線單箭頭接點 53"/>
            <p:cNvCxnSpPr>
              <a:stCxn id="10" idx="2"/>
            </p:cNvCxnSpPr>
            <p:nvPr/>
          </p:nvCxnSpPr>
          <p:spPr>
            <a:xfrm>
              <a:off x="8082317"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61" name="直線單箭頭接點 60"/>
            <p:cNvCxnSpPr/>
            <p:nvPr/>
          </p:nvCxnSpPr>
          <p:spPr>
            <a:xfrm>
              <a:off x="3923248" y="2492807"/>
              <a:ext cx="576237" cy="792106"/>
            </a:xfrm>
            <a:prstGeom prst="straightConnector1">
              <a:avLst/>
            </a:prstGeom>
            <a:ln w="76200">
              <a:headEnd type="none" w="med" len="med"/>
              <a:tailEnd type="triangle" w="sm" len="med"/>
            </a:ln>
          </p:spPr>
          <p:style>
            <a:lnRef idx="3">
              <a:schemeClr val="accent5"/>
            </a:lnRef>
            <a:fillRef idx="0">
              <a:schemeClr val="accent5"/>
            </a:fillRef>
            <a:effectRef idx="2">
              <a:schemeClr val="accent5"/>
            </a:effectRef>
            <a:fontRef idx="minor">
              <a:schemeClr val="tx1"/>
            </a:fontRef>
          </p:style>
        </p:cxnSp>
      </p:grpSp>
      <p:cxnSp>
        <p:nvCxnSpPr>
          <p:cNvPr id="29" name="直線單箭頭接點 28"/>
          <p:cNvCxnSpPr/>
          <p:nvPr/>
        </p:nvCxnSpPr>
        <p:spPr bwMode="auto">
          <a:xfrm rot="5400000">
            <a:off x="1687513" y="3241675"/>
            <a:ext cx="2286000" cy="80327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sp>
        <p:nvSpPr>
          <p:cNvPr id="265244" name="Oval 28"/>
          <p:cNvSpPr>
            <a:spLocks noChangeArrowheads="1"/>
          </p:cNvSpPr>
          <p:nvPr/>
        </p:nvSpPr>
        <p:spPr bwMode="auto">
          <a:xfrm>
            <a:off x="2928926" y="1214422"/>
            <a:ext cx="3309940" cy="5400675"/>
          </a:xfrm>
          <a:prstGeom prst="ellipse">
            <a:avLst/>
          </a:prstGeom>
          <a:noFill/>
          <a:ln w="25400">
            <a:solidFill>
              <a:srgbClr val="FF0000"/>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65244"/>
                                        </p:tgtEl>
                                        <p:attrNameLst>
                                          <p:attrName>style.visibility</p:attrName>
                                        </p:attrNameLst>
                                      </p:cBhvr>
                                      <p:to>
                                        <p:strVal val="visible"/>
                                      </p:to>
                                    </p:set>
                                    <p:anim calcmode="lin" valueType="num">
                                      <p:cBhvr additive="base">
                                        <p:cTn id="7" dur="500" fill="hold"/>
                                        <p:tgtEl>
                                          <p:spTgt spid="265244"/>
                                        </p:tgtEl>
                                        <p:attrNameLst>
                                          <p:attrName>ppt_x</p:attrName>
                                        </p:attrNameLst>
                                      </p:cBhvr>
                                      <p:tavLst>
                                        <p:tav tm="0">
                                          <p:val>
                                            <p:strVal val="0-#ppt_w/2"/>
                                          </p:val>
                                        </p:tav>
                                        <p:tav tm="100000">
                                          <p:val>
                                            <p:strVal val="#ppt_x"/>
                                          </p:val>
                                        </p:tav>
                                      </p:tavLst>
                                    </p:anim>
                                    <p:anim calcmode="lin" valueType="num">
                                      <p:cBhvr additive="base">
                                        <p:cTn id="8" dur="500" fill="hold"/>
                                        <p:tgtEl>
                                          <p:spTgt spid="2652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idx="4294967295"/>
          </p:nvPr>
        </p:nvSpPr>
        <p:spPr bwMode="auto">
          <a:xfrm>
            <a:off x="1258888" y="404813"/>
            <a:ext cx="7456487" cy="1143000"/>
          </a:xfrm>
        </p:spPr>
        <p:txBody>
          <a:bodyPr/>
          <a:lstStyle/>
          <a:p>
            <a:pPr eaLnBrk="1" hangingPunct="1">
              <a:defRPr/>
            </a:pPr>
            <a:r>
              <a:rPr lang="zh-TW" altLang="en-US" sz="3600" dirty="0" smtClean="0">
                <a:latin typeface="微軟正黑體" pitchFamily="34" charset="-120"/>
                <a:ea typeface="微軟正黑體" pitchFamily="34" charset="-120"/>
              </a:rPr>
              <a:t>刪除</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歸納</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找出主題句的學習進程</a:t>
            </a:r>
          </a:p>
        </p:txBody>
      </p:sp>
      <p:graphicFrame>
        <p:nvGraphicFramePr>
          <p:cNvPr id="6" name="資料庫圖表 5"/>
          <p:cNvGraphicFramePr/>
          <p:nvPr/>
        </p:nvGraphicFramePr>
        <p:xfrm>
          <a:off x="6350" y="1949475"/>
          <a:ext cx="8856984"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7269" name="Oval 5"/>
          <p:cNvSpPr>
            <a:spLocks noChangeArrowheads="1"/>
          </p:cNvSpPr>
          <p:nvPr/>
        </p:nvSpPr>
        <p:spPr bwMode="auto">
          <a:xfrm rot="5400000">
            <a:off x="3132138" y="1270000"/>
            <a:ext cx="2663825" cy="7991475"/>
          </a:xfrm>
          <a:prstGeom prst="ellipse">
            <a:avLst/>
          </a:prstGeom>
          <a:noFill/>
          <a:ln w="25400">
            <a:solidFill>
              <a:srgbClr val="FF0000"/>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additive="base">
                                        <p:cTn id="7" dur="500" fill="hold"/>
                                        <p:tgtEl>
                                          <p:spTgt spid="267269"/>
                                        </p:tgtEl>
                                        <p:attrNameLst>
                                          <p:attrName>ppt_x</p:attrName>
                                        </p:attrNameLst>
                                      </p:cBhvr>
                                      <p:tavLst>
                                        <p:tav tm="0">
                                          <p:val>
                                            <p:strVal val="0-#ppt_w/2"/>
                                          </p:val>
                                        </p:tav>
                                        <p:tav tm="100000">
                                          <p:val>
                                            <p:strVal val="#ppt_x"/>
                                          </p:val>
                                        </p:tav>
                                      </p:tavLst>
                                    </p:anim>
                                    <p:anim calcmode="lin" valueType="num">
                                      <p:cBhvr additive="base">
                                        <p:cTn id="8" dur="500" fill="hold"/>
                                        <p:tgtEl>
                                          <p:spTgt spid="2672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a:spLocks noChangeArrowheads="1"/>
          </p:cNvSpPr>
          <p:nvPr/>
        </p:nvSpPr>
        <p:spPr bwMode="auto">
          <a:xfrm>
            <a:off x="571500" y="2071688"/>
            <a:ext cx="8072438" cy="4237037"/>
          </a:xfrm>
          <a:prstGeom prst="roundRect">
            <a:avLst>
              <a:gd name="adj" fmla="val 16667"/>
            </a:avLst>
          </a:prstGeom>
          <a:gradFill rotWithShape="1">
            <a:gsLst>
              <a:gs pos="0">
                <a:srgbClr val="A8A8EA"/>
              </a:gs>
              <a:gs pos="35001">
                <a:srgbClr val="C3C3EF"/>
              </a:gs>
              <a:gs pos="100000">
                <a:srgbClr val="E8E8FA"/>
              </a:gs>
            </a:gsLst>
            <a:lin ang="16200000" scaled="1"/>
          </a:gradFill>
          <a:ln w="9525">
            <a:solidFill>
              <a:srgbClr val="2F2F98"/>
            </a:solidFill>
            <a:round/>
            <a:headEnd/>
            <a:tailEnd/>
          </a:ln>
          <a:effectLst>
            <a:outerShdw blurRad="63500" dist="20000" dir="5400000" rotWithShape="0">
              <a:srgbClr val="000000">
                <a:alpha val="37999"/>
              </a:srgbClr>
            </a:outerShdw>
          </a:effectLst>
        </p:spPr>
        <p:txBody>
          <a:bodyPr anchor="ctr"/>
          <a:lstStyle/>
          <a:p>
            <a:pPr marL="514350" indent="-514350">
              <a:lnSpc>
                <a:spcPct val="150000"/>
              </a:lnSpc>
              <a:buFontTx/>
              <a:buAutoNum type="arabicPeriod"/>
              <a:defRPr/>
            </a:pPr>
            <a:r>
              <a:rPr lang="zh-TW" altLang="en-US" sz="3200" b="1" dirty="0">
                <a:latin typeface="標楷體" pitchFamily="65" charset="-120"/>
                <a:ea typeface="標楷體" pitchFamily="65" charset="-120"/>
              </a:rPr>
              <a:t>瞭解好摘要的特性</a:t>
            </a:r>
            <a:r>
              <a:rPr lang="en-US" altLang="zh-TW" sz="3200" b="1" dirty="0">
                <a:latin typeface="標楷體" pitchFamily="65" charset="-120"/>
                <a:ea typeface="標楷體" pitchFamily="65" charset="-120"/>
              </a:rPr>
              <a:t>-</a:t>
            </a:r>
            <a:r>
              <a:rPr lang="zh-TW" altLang="en-US" sz="3200" b="1" dirty="0">
                <a:solidFill>
                  <a:srgbClr val="FF0000"/>
                </a:solidFill>
                <a:latin typeface="標楷體" pitchFamily="65" charset="-120"/>
                <a:ea typeface="標楷體" pitchFamily="65" charset="-120"/>
              </a:rPr>
              <a:t>簡短、包含所有重點、沒有不重要細節、文句流暢</a:t>
            </a:r>
            <a:r>
              <a:rPr lang="zh-TW" altLang="en-US" sz="3200" b="1" dirty="0">
                <a:latin typeface="標楷體" pitchFamily="65" charset="-120"/>
                <a:ea typeface="標楷體" pitchFamily="65" charset="-120"/>
              </a:rPr>
              <a:t>，</a:t>
            </a:r>
            <a:r>
              <a:rPr lang="zh-TW" altLang="en-US" sz="3200" b="1" dirty="0">
                <a:solidFill>
                  <a:srgbClr val="000000"/>
                </a:solidFill>
                <a:latin typeface="標楷體" pitchFamily="65" charset="-120"/>
                <a:ea typeface="標楷體" pitchFamily="65" charset="-120"/>
              </a:rPr>
              <a:t>促使學生將注意力集中在文章重要訊息上。</a:t>
            </a:r>
            <a:endParaRPr lang="en-US" altLang="zh-TW" sz="3200" b="1" dirty="0">
              <a:solidFill>
                <a:srgbClr val="000000"/>
              </a:solidFill>
              <a:latin typeface="標楷體" pitchFamily="65" charset="-120"/>
              <a:ea typeface="標楷體" pitchFamily="65" charset="-120"/>
            </a:endParaRPr>
          </a:p>
          <a:p>
            <a:pPr marL="514350" indent="-514350">
              <a:lnSpc>
                <a:spcPct val="150000"/>
              </a:lnSpc>
              <a:buFontTx/>
              <a:buAutoNum type="arabicPeriod"/>
              <a:defRPr/>
            </a:pPr>
            <a:r>
              <a:rPr lang="zh-TW" altLang="en-US" sz="3200" b="1" dirty="0">
                <a:solidFill>
                  <a:srgbClr val="000000"/>
                </a:solidFill>
                <a:latin typeface="標楷體" pitchFamily="65" charset="-120"/>
                <a:ea typeface="標楷體" pitchFamily="65" charset="-120"/>
              </a:rPr>
              <a:t>以「刪除、歸納、找主題句」的規則使摘要成為一系列明確且有順序的執行程序，以降低摘要的難度。</a:t>
            </a:r>
          </a:p>
        </p:txBody>
      </p:sp>
      <p:sp>
        <p:nvSpPr>
          <p:cNvPr id="269314" name="文字方塊 6"/>
          <p:cNvSpPr txBox="1">
            <a:spLocks noChangeArrowheads="1"/>
          </p:cNvSpPr>
          <p:nvPr/>
        </p:nvSpPr>
        <p:spPr bwMode="auto">
          <a:xfrm>
            <a:off x="684213" y="571500"/>
            <a:ext cx="7416800" cy="1323975"/>
          </a:xfrm>
          <a:prstGeom prst="rect">
            <a:avLst/>
          </a:prstGeom>
          <a:noFill/>
          <a:ln w="9525">
            <a:noFill/>
            <a:miter lim="800000"/>
            <a:headEnd/>
            <a:tailEnd/>
          </a:ln>
        </p:spPr>
        <p:txBody>
          <a:bodyPr>
            <a:spAutoFit/>
          </a:bodyPr>
          <a:lstStyle/>
          <a:p>
            <a:pPr algn="ctr"/>
            <a:r>
              <a:rPr kumimoji="0" lang="zh-TW" altLang="en-US" sz="4000" b="1">
                <a:solidFill>
                  <a:schemeClr val="bg1"/>
                </a:solidFill>
                <a:latin typeface="微軟正黑體"/>
                <a:ea typeface="微軟正黑體"/>
                <a:cs typeface="微軟正黑體"/>
              </a:rPr>
              <a:t>摘要</a:t>
            </a:r>
            <a:r>
              <a:rPr kumimoji="0" lang="en-US" altLang="zh-TW" sz="4000" b="1">
                <a:solidFill>
                  <a:schemeClr val="bg1"/>
                </a:solidFill>
                <a:latin typeface="微軟正黑體"/>
                <a:ea typeface="微軟正黑體"/>
                <a:cs typeface="微軟正黑體"/>
              </a:rPr>
              <a:t>-</a:t>
            </a:r>
            <a:r>
              <a:rPr kumimoji="0" lang="zh-TW" altLang="en-US" sz="4000" b="1">
                <a:solidFill>
                  <a:schemeClr val="bg1"/>
                </a:solidFill>
                <a:latin typeface="微軟正黑體"/>
                <a:ea typeface="微軟正黑體"/>
                <a:cs typeface="微軟正黑體"/>
              </a:rPr>
              <a:t>刪除、歸納、找主題句</a:t>
            </a:r>
            <a:endParaRPr kumimoji="0" lang="en-US" altLang="zh-TW" sz="4000" b="1">
              <a:solidFill>
                <a:schemeClr val="bg1"/>
              </a:solidFill>
              <a:latin typeface="微軟正黑體"/>
              <a:ea typeface="微軟正黑體"/>
              <a:cs typeface="微軟正黑體"/>
            </a:endParaRPr>
          </a:p>
          <a:p>
            <a:pPr algn="ctr"/>
            <a:r>
              <a:rPr kumimoji="0" lang="zh-TW" altLang="en-US" sz="4000" b="1">
                <a:latin typeface="微軟正黑體"/>
                <a:ea typeface="微軟正黑體"/>
                <a:cs typeface="微軟正黑體"/>
              </a:rPr>
              <a:t>概念說明</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p:txBody>
          <a:bodyPr/>
          <a:lstStyle/>
          <a:p>
            <a:pPr eaLnBrk="1" hangingPunct="1">
              <a:defRPr/>
            </a:pPr>
            <a:r>
              <a:rPr lang="zh-TW" altLang="en-US" sz="3600" dirty="0" smtClean="0">
                <a:latin typeface="微軟正黑體" pitchFamily="34" charset="-120"/>
                <a:ea typeface="微軟正黑體" pitchFamily="34" charset="-120"/>
              </a:rPr>
              <a:t>識字與詞彙成分</a:t>
            </a:r>
            <a:endParaRPr lang="zh-TW" altLang="en-US" sz="3600" dirty="0">
              <a:latin typeface="微軟正黑體" pitchFamily="34" charset="-120"/>
              <a:ea typeface="微軟正黑體" pitchFamily="34" charset="-120"/>
            </a:endParaRPr>
          </a:p>
        </p:txBody>
      </p:sp>
      <p:pic>
        <p:nvPicPr>
          <p:cNvPr id="395267"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graphicFrame>
        <p:nvGraphicFramePr>
          <p:cNvPr id="10" name="表格 9"/>
          <p:cNvGraphicFramePr>
            <a:graphicFrameLocks noGrp="1"/>
          </p:cNvGraphicFramePr>
          <p:nvPr/>
        </p:nvGraphicFramePr>
        <p:xfrm>
          <a:off x="539750" y="1773238"/>
          <a:ext cx="7416296" cy="4320000"/>
        </p:xfrm>
        <a:graphic>
          <a:graphicData uri="http://schemas.openxmlformats.org/drawingml/2006/table">
            <a:tbl>
              <a:tblPr>
                <a:tableStyleId>{BC89EF96-8CEA-46FF-86C4-4CE0E7609802}</a:tableStyleId>
              </a:tblPr>
              <a:tblGrid>
                <a:gridCol w="1296000"/>
                <a:gridCol w="2664296"/>
                <a:gridCol w="576000"/>
                <a:gridCol w="576000"/>
                <a:gridCol w="576000"/>
                <a:gridCol w="576000"/>
                <a:gridCol w="576000"/>
                <a:gridCol w="576000"/>
              </a:tblGrid>
              <a:tr h="43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smtClean="0">
                          <a:ln>
                            <a:noFill/>
                          </a:ln>
                          <a:solidFill>
                            <a:srgbClr val="002060"/>
                          </a:solidFill>
                          <a:effectLst/>
                          <a:latin typeface="微軟正黑體" pitchFamily="34" charset="-120"/>
                          <a:ea typeface="微軟正黑體" pitchFamily="34" charset="-120"/>
                        </a:rPr>
                        <a:t>項目策略</a:t>
                      </a:r>
                      <a:endParaRPr kumimoji="0" lang="zh-TW" altLang="en-US" sz="2000" b="1" i="0" u="none" strike="noStrike" cap="none" normalizeH="0" baseline="0" dirty="0" smtClean="0">
                        <a:ln>
                          <a:noFill/>
                        </a:ln>
                        <a:solidFill>
                          <a:srgbClr val="002060"/>
                        </a:solidFill>
                        <a:effectLst/>
                        <a:latin typeface="微軟正黑體" pitchFamily="34" charset="-120"/>
                        <a:ea typeface="微軟正黑體" pitchFamily="34" charset="-120"/>
                      </a:endParaRPr>
                    </a:p>
                  </a:txBody>
                  <a:tcPr marL="91438" marR="914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smtClean="0">
                          <a:ln>
                            <a:noFill/>
                          </a:ln>
                          <a:solidFill>
                            <a:srgbClr val="002060"/>
                          </a:solidFill>
                          <a:effectLst/>
                          <a:latin typeface="微軟正黑體" pitchFamily="34" charset="-120"/>
                          <a:ea typeface="微軟正黑體" pitchFamily="34" charset="-120"/>
                        </a:rPr>
                        <a:t>教學要點</a:t>
                      </a:r>
                      <a:endParaRPr kumimoji="0" lang="zh-TW" altLang="en-US" sz="2000" b="1" i="0" u="none" strike="noStrike" cap="none" normalizeH="0" baseline="0" dirty="0" smtClean="0">
                        <a:ln>
                          <a:noFill/>
                        </a:ln>
                        <a:solidFill>
                          <a:srgbClr val="002060"/>
                        </a:solidFill>
                        <a:effectLst/>
                        <a:latin typeface="微軟正黑體" pitchFamily="34" charset="-120"/>
                        <a:ea typeface="微軟正黑體" pitchFamily="34" charset="-120"/>
                      </a:endParaRPr>
                    </a:p>
                  </a:txBody>
                  <a:tcPr marL="91438" marR="914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一</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二</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三</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四</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五</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六</a:t>
                      </a:r>
                    </a:p>
                  </a:txBody>
                  <a:tcPr marL="91435" marR="91435" marT="45734" marB="45734" anchor="ctr" horzOverflow="overflow"/>
                </a:tc>
              </a:tr>
              <a:tr h="64800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smtClean="0">
                          <a:ln>
                            <a:noFill/>
                          </a:ln>
                          <a:solidFill>
                            <a:srgbClr val="002060"/>
                          </a:solidFill>
                          <a:effectLst/>
                          <a:latin typeface="微軟正黑體" pitchFamily="34" charset="-120"/>
                          <a:ea typeface="微軟正黑體" pitchFamily="34" charset="-120"/>
                        </a:rPr>
                        <a:t>識字</a:t>
                      </a:r>
                      <a:endParaRPr kumimoji="0" lang="zh-TW" altLang="en-US" sz="2000" b="1" i="0" u="none" strike="noStrike" cap="none" normalizeH="0" baseline="0" dirty="0" smtClean="0">
                        <a:ln>
                          <a:noFill/>
                        </a:ln>
                        <a:solidFill>
                          <a:srgbClr val="002060"/>
                        </a:solidFill>
                        <a:effectLst/>
                        <a:latin typeface="微軟正黑體" pitchFamily="34" charset="-120"/>
                        <a:ea typeface="微軟正黑體" pitchFamily="34" charset="-120"/>
                      </a:endParaRPr>
                    </a:p>
                  </a:txBody>
                  <a:tcPr marL="91438" marR="914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cap="none" normalizeH="0" baseline="0" dirty="0" smtClean="0">
                          <a:ln>
                            <a:noFill/>
                          </a:ln>
                          <a:solidFill>
                            <a:srgbClr val="FF0000"/>
                          </a:solidFill>
                          <a:effectLst/>
                          <a:latin typeface="微軟正黑體" pitchFamily="34" charset="-120"/>
                          <a:ea typeface="微軟正黑體" pitchFamily="34" charset="-120"/>
                        </a:rPr>
                        <a:t>部件辨識</a:t>
                      </a:r>
                      <a:endParaRPr kumimoji="1" lang="en-US" altLang="zh-TW" sz="2000" b="1" u="none" strike="noStrike" cap="none" normalizeH="0" baseline="0" dirty="0" smtClean="0">
                        <a:ln>
                          <a:noFill/>
                        </a:ln>
                        <a:solidFill>
                          <a:srgbClr val="FF000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a:t>
                      </a:r>
                      <a:r>
                        <a:rPr kumimoji="0" lang="zh-TW" altLang="en-US" sz="16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聲旁、部首、基本字帶字</a:t>
                      </a:r>
                      <a:r>
                        <a:rPr kumimoji="0" lang="en-US" altLang="zh-TW" sz="16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a:t>
                      </a: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zh-TW" sz="2000" b="1" i="0" u="none" strike="noStrike" cap="none" normalizeH="0" baseline="0" dirty="0" smtClean="0">
                        <a:ln>
                          <a:noFill/>
                        </a:ln>
                        <a:solidFill>
                          <a:srgbClr val="CE0C8D"/>
                        </a:solidFill>
                        <a:effectLst/>
                        <a:latin typeface="微軟正黑體" pitchFamily="34" charset="-120"/>
                        <a:ea typeface="微軟正黑體" pitchFamily="34" charset="-120"/>
                        <a:cs typeface="Times New Roman" pitchFamily="18" charset="0"/>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zh-TW" sz="2000" b="1" i="0" u="none" strike="noStrike" cap="none" normalizeH="0" baseline="0" dirty="0" smtClean="0">
                        <a:ln>
                          <a:noFill/>
                        </a:ln>
                        <a:solidFill>
                          <a:srgbClr val="CE0C8D"/>
                        </a:solidFill>
                        <a:effectLst/>
                        <a:latin typeface="微軟正黑體" pitchFamily="34" charset="-120"/>
                        <a:ea typeface="微軟正黑體" pitchFamily="34" charset="-120"/>
                        <a:cs typeface="Times New Roman" pitchFamily="18" charset="0"/>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zh-TW" sz="2000" b="1" i="0" u="none" strike="noStrike" cap="none" normalizeH="0" baseline="0" dirty="0" smtClean="0">
                        <a:ln>
                          <a:noFill/>
                        </a:ln>
                        <a:solidFill>
                          <a:srgbClr val="CE0C8D"/>
                        </a:solidFill>
                        <a:effectLst/>
                        <a:latin typeface="微軟正黑體" pitchFamily="34" charset="-120"/>
                        <a:ea typeface="微軟正黑體" pitchFamily="34" charset="-120"/>
                        <a:cs typeface="Times New Roman" pitchFamily="18" charset="0"/>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zh-TW" sz="2000" b="1" i="0" u="none" strike="noStrike" cap="none" normalizeH="0" baseline="0" dirty="0" smtClean="0">
                        <a:ln>
                          <a:noFill/>
                        </a:ln>
                        <a:solidFill>
                          <a:srgbClr val="CE0C8D"/>
                        </a:solidFill>
                        <a:effectLst/>
                        <a:latin typeface="微軟正黑體" pitchFamily="34" charset="-120"/>
                        <a:ea typeface="微軟正黑體" pitchFamily="34" charset="-120"/>
                        <a:cs typeface="Times New Roman" pitchFamily="18" charset="0"/>
                      </a:endParaRPr>
                    </a:p>
                  </a:txBody>
                  <a:tcPr marL="68578" marR="68578" marT="0" marB="0" anchor="ctr" horzOverflow="overflow"/>
                </a:tc>
              </a:tr>
              <a:tr h="432000">
                <a:tc vMerge="1">
                  <a:txBody>
                    <a:bodyPr/>
                    <a:lstStyle/>
                    <a:p>
                      <a:endParaRPr lang="zh-TW" altLang="en-US"/>
                    </a:p>
                  </a:txBody>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組字規則</a:t>
                      </a:r>
                      <a:endParaRPr kumimoji="1" lang="en-US"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endPar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anchor="ctr"/>
                </a:tc>
                <a:tc>
                  <a:txBody>
                    <a:bodyPr/>
                    <a:lstStyle/>
                    <a:p>
                      <a:endParaRPr lang="zh-TW" sz="1000" b="1" dirty="0">
                        <a:effectLst/>
                        <a:latin typeface="Calibri"/>
                        <a:cs typeface="Times New Roman"/>
                      </a:endParaRPr>
                    </a:p>
                  </a:txBody>
                  <a:tcPr anchor="ctr"/>
                </a:tc>
                <a:tc>
                  <a:txBody>
                    <a:bodyPr/>
                    <a:lstStyle/>
                    <a:p>
                      <a:endParaRPr lang="zh-TW" sz="1000" b="1">
                        <a:effectLst/>
                        <a:latin typeface="Calibri"/>
                        <a:cs typeface="Times New Roman"/>
                      </a:endParaRPr>
                    </a:p>
                  </a:txBody>
                  <a:tcPr anchor="ctr"/>
                </a:tc>
              </a:tr>
              <a:tr h="432000">
                <a:tc vMerge="1">
                  <a:txBody>
                    <a:bodyPr/>
                    <a:lstStyle/>
                    <a:p>
                      <a:endParaRPr lang="zh-TW" altLang="en-US"/>
                    </a:p>
                  </a:txBody>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字音連結</a:t>
                      </a:r>
                      <a:endParaRPr kumimoji="0" lang="en-US" alt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anchor="ctr"/>
                </a:tc>
                <a:tc>
                  <a:txBody>
                    <a:bodyPr/>
                    <a:lstStyle/>
                    <a:p>
                      <a:endParaRPr lang="zh-TW" sz="1000" b="1" dirty="0">
                        <a:effectLst/>
                        <a:latin typeface="Calibri"/>
                        <a:cs typeface="Times New Roman"/>
                      </a:endParaRPr>
                    </a:p>
                  </a:txBody>
                  <a:tcPr anchor="ctr"/>
                </a:tc>
                <a:tc>
                  <a:txBody>
                    <a:bodyPr/>
                    <a:lstStyle/>
                    <a:p>
                      <a:endParaRPr lang="zh-TW" sz="1000" b="1" dirty="0">
                        <a:effectLst/>
                        <a:latin typeface="Calibri"/>
                        <a:cs typeface="Times New Roman"/>
                      </a:endParaRPr>
                    </a:p>
                  </a:txBody>
                  <a:tcPr anchor="ctr"/>
                </a:tc>
              </a:tr>
              <a:tr h="43200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造詞</a:t>
                      </a:r>
                      <a:endParaRPr kumimoji="0" lang="en-US" alt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anchor="ctr"/>
                </a:tc>
                <a:tc>
                  <a:txBody>
                    <a:bodyPr/>
                    <a:lstStyle/>
                    <a:p>
                      <a:endParaRPr lang="zh-TW" sz="1000" b="1" dirty="0">
                        <a:effectLst/>
                        <a:latin typeface="Calibri"/>
                        <a:cs typeface="Times New Roman"/>
                      </a:endParaRPr>
                    </a:p>
                  </a:txBody>
                  <a:tcPr anchor="ctr"/>
                </a:tc>
                <a:tc>
                  <a:txBody>
                    <a:bodyPr/>
                    <a:lstStyle/>
                    <a:p>
                      <a:endParaRPr lang="zh-TW" sz="1000" b="1" dirty="0">
                        <a:effectLst/>
                        <a:latin typeface="Calibri"/>
                        <a:cs typeface="Times New Roman"/>
                      </a:endParaRPr>
                    </a:p>
                  </a:txBody>
                  <a:tcPr anchor="ct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smtClean="0">
                          <a:ln>
                            <a:noFill/>
                          </a:ln>
                          <a:solidFill>
                            <a:srgbClr val="002060"/>
                          </a:solidFill>
                          <a:effectLst/>
                          <a:latin typeface="微軟正黑體" pitchFamily="34" charset="-120"/>
                          <a:ea typeface="微軟正黑體" pitchFamily="34" charset="-120"/>
                        </a:rPr>
                        <a:t>流暢</a:t>
                      </a:r>
                      <a:endParaRPr kumimoji="0" lang="zh-TW" altLang="en-US" sz="2000" b="1" i="0" u="none" strike="noStrike" cap="none" normalizeH="0" baseline="0" smtClean="0">
                        <a:ln>
                          <a:noFill/>
                        </a:ln>
                        <a:solidFill>
                          <a:srgbClr val="002060"/>
                        </a:solidFill>
                        <a:effectLst/>
                        <a:latin typeface="微軟正黑體" pitchFamily="34" charset="-120"/>
                        <a:ea typeface="微軟正黑體" pitchFamily="34" charset="-120"/>
                      </a:endParaRPr>
                    </a:p>
                  </a:txBody>
                  <a:tcPr marL="91438" marR="91438"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流暢性</a:t>
                      </a:r>
                      <a:endParaRPr kumimoji="1" lang="en-US"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anchor="ctr"/>
                </a:tc>
                <a:tc>
                  <a:txBody>
                    <a:bodyPr/>
                    <a:lstStyle/>
                    <a:p>
                      <a:endParaRPr lang="zh-TW" sz="1000" b="1" dirty="0">
                        <a:effectLst/>
                        <a:latin typeface="Calibri"/>
                        <a:cs typeface="Times New Roman"/>
                      </a:endParaRPr>
                    </a:p>
                  </a:txBody>
                  <a:tcPr anchor="ctr"/>
                </a:tc>
                <a:tc>
                  <a:txBody>
                    <a:bodyPr/>
                    <a:lstStyle/>
                    <a:p>
                      <a:endParaRPr lang="zh-TW" sz="1000" b="1" dirty="0">
                        <a:effectLst/>
                        <a:latin typeface="Calibri"/>
                        <a:cs typeface="Times New Roman"/>
                      </a:endParaRPr>
                    </a:p>
                  </a:txBody>
                  <a:tcPr anchor="ctr"/>
                </a:tc>
              </a:tr>
              <a:tr h="4320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smtClean="0">
                          <a:ln>
                            <a:noFill/>
                          </a:ln>
                          <a:solidFill>
                            <a:srgbClr val="002060"/>
                          </a:solidFill>
                          <a:effectLst/>
                          <a:latin typeface="微軟正黑體" pitchFamily="34" charset="-120"/>
                          <a:ea typeface="微軟正黑體" pitchFamily="34" charset="-120"/>
                        </a:rPr>
                        <a:t>詞彙</a:t>
                      </a:r>
                      <a:endParaRPr kumimoji="0" lang="zh-TW" altLang="en-US" sz="2000" b="1" i="0" u="none" strike="noStrike" cap="none" normalizeH="0" baseline="0" dirty="0" smtClean="0">
                        <a:ln>
                          <a:noFill/>
                        </a:ln>
                        <a:solidFill>
                          <a:srgbClr val="002060"/>
                        </a:solidFill>
                        <a:effectLst/>
                        <a:latin typeface="微軟正黑體" pitchFamily="34" charset="-120"/>
                        <a:ea typeface="微軟正黑體" pitchFamily="34" charset="-120"/>
                      </a:endParaRPr>
                    </a:p>
                  </a:txBody>
                  <a:tcPr marL="91438" marR="91438"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單一詞義</a:t>
                      </a:r>
                      <a:endParaRPr kumimoji="0" lang="en-US" alt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rPr>
                        <a:t>●</a:t>
                      </a:r>
                    </a:p>
                  </a:txBody>
                  <a:tcPr anchor="ctr"/>
                </a:tc>
                <a:tc>
                  <a:txBody>
                    <a:bodyPr/>
                    <a:lstStyle/>
                    <a:p>
                      <a:endParaRPr lang="zh-TW" sz="1000" b="1">
                        <a:effectLst/>
                        <a:latin typeface="Calibri"/>
                        <a:cs typeface="Times New Roman"/>
                      </a:endParaRPr>
                    </a:p>
                  </a:txBody>
                  <a:tcPr anchor="ctr"/>
                </a:tc>
                <a:tc>
                  <a:txBody>
                    <a:bodyPr/>
                    <a:lstStyle/>
                    <a:p>
                      <a:endParaRPr lang="zh-TW" sz="1000" b="1" dirty="0">
                        <a:effectLst/>
                        <a:latin typeface="Calibri"/>
                        <a:cs typeface="Times New Roman"/>
                      </a:endParaRPr>
                    </a:p>
                  </a:txBody>
                  <a:tcPr anchor="ctr"/>
                </a:tc>
              </a:tr>
              <a:tr h="64800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分類詞彙</a:t>
                      </a:r>
                      <a:endParaRPr kumimoji="1" lang="en-US"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a:t>
                      </a:r>
                      <a:r>
                        <a:rPr kumimoji="0" lang="zh-TW" altLang="en-US" sz="16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同義詞、反義詞、詞素覺知</a:t>
                      </a:r>
                      <a:r>
                        <a:rPr kumimoji="0" lang="en-US" altLang="zh-TW" sz="16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a:t>
                      </a: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endParaRPr lang="zh-TW" sz="1000" b="1" dirty="0">
                        <a:effectLst/>
                        <a:latin typeface="Calibri"/>
                        <a:cs typeface="Times New Roman"/>
                      </a:endParaRPr>
                    </a:p>
                  </a:txBody>
                  <a:tcPr anchor="ctr"/>
                </a:tc>
                <a:tc>
                  <a:txBody>
                    <a:bodyPr/>
                    <a:lstStyle/>
                    <a:p>
                      <a:endParaRPr lang="zh-TW" sz="1000" b="1" dirty="0">
                        <a:effectLst/>
                        <a:latin typeface="Calibri"/>
                        <a:cs typeface="Times New Roman"/>
                      </a:endParaRPr>
                    </a:p>
                  </a:txBody>
                  <a:tcPr anchor="ctr"/>
                </a:tc>
              </a:tr>
              <a:tr h="43200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脈絡推詞</a:t>
                      </a:r>
                      <a:endParaRPr kumimoji="1" lang="en-US"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endPar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8" marR="68578" marT="0" marB="0" anchor="ctr" horzOverflow="overflow"/>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defRPr/>
                      </a:pPr>
                      <a:r>
                        <a:rPr kumimoji="1" lang="zh-TW"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p>
                  </a:txBody>
                  <a:tcPr marL="68578" marR="68578" marT="0" marB="0" anchor="ctr" horzOverflow="overflow"/>
                </a:tc>
                <a:tc>
                  <a:txBody>
                    <a:bodyPr/>
                    <a:lstStyle/>
                    <a:p>
                      <a:pPr marL="274320" indent="-274320" algn="ctr" fontAlgn="base">
                        <a:spcAft>
                          <a:spcPts val="0"/>
                        </a:spcAft>
                      </a:pPr>
                      <a:r>
                        <a:rPr kumimoji="1" 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a:t>
                      </a: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anchor="ctr"/>
                </a:tc>
              </a:tr>
            </a:tbl>
          </a:graphicData>
        </a:graphic>
      </p:graphicFrame>
      <p:sp>
        <p:nvSpPr>
          <p:cNvPr id="395355" name="Oval 91"/>
          <p:cNvSpPr>
            <a:spLocks noChangeArrowheads="1"/>
          </p:cNvSpPr>
          <p:nvPr/>
        </p:nvSpPr>
        <p:spPr bwMode="auto">
          <a:xfrm>
            <a:off x="6227763" y="1773238"/>
            <a:ext cx="1944687" cy="4535487"/>
          </a:xfrm>
          <a:prstGeom prst="ellipse">
            <a:avLst/>
          </a:prstGeom>
          <a:noFill/>
          <a:ln w="25400">
            <a:solidFill>
              <a:srgbClr val="FF0000"/>
            </a:solidFill>
            <a:round/>
            <a:headEnd/>
            <a:tailEnd/>
          </a:ln>
          <a:effectLst/>
        </p:spPr>
        <p:txBody>
          <a:bodyPr wrap="none" anchor="ctr"/>
          <a:lstStyle/>
          <a:p>
            <a:endParaRPr lang="zh-TW"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95355"/>
                                        </p:tgtEl>
                                        <p:attrNameLst>
                                          <p:attrName>style.visibility</p:attrName>
                                        </p:attrNameLst>
                                      </p:cBhvr>
                                      <p:to>
                                        <p:strVal val="visible"/>
                                      </p:to>
                                    </p:set>
                                    <p:anim calcmode="lin" valueType="num">
                                      <p:cBhvr additive="base">
                                        <p:cTn id="7" dur="500" fill="hold"/>
                                        <p:tgtEl>
                                          <p:spTgt spid="395355"/>
                                        </p:tgtEl>
                                        <p:attrNameLst>
                                          <p:attrName>ppt_x</p:attrName>
                                        </p:attrNameLst>
                                      </p:cBhvr>
                                      <p:tavLst>
                                        <p:tav tm="0">
                                          <p:val>
                                            <p:strVal val="1+#ppt_w/2"/>
                                          </p:val>
                                        </p:tav>
                                        <p:tav tm="100000">
                                          <p:val>
                                            <p:strVal val="#ppt_x"/>
                                          </p:val>
                                        </p:tav>
                                      </p:tavLst>
                                    </p:anim>
                                    <p:anim calcmode="lin" valueType="num">
                                      <p:cBhvr additive="base">
                                        <p:cTn id="8" dur="500" fill="hold"/>
                                        <p:tgtEl>
                                          <p:spTgt spid="395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3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手繪多邊形 8"/>
          <p:cNvSpPr/>
          <p:nvPr/>
        </p:nvSpPr>
        <p:spPr>
          <a:xfrm>
            <a:off x="2339975" y="1439863"/>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lstStyle/>
          <a:p>
            <a:pPr marL="228600" lvl="1" indent="-228600" defTabSz="1066800">
              <a:lnSpc>
                <a:spcPct val="90000"/>
              </a:lnSpc>
              <a:spcAft>
                <a:spcPct val="15000"/>
              </a:spcAft>
              <a:buFontTx/>
              <a:buChar char="•"/>
              <a:defRPr/>
            </a:pPr>
            <a:r>
              <a:rPr lang="zh-TW" altLang="en-US" sz="2400" b="1" dirty="0">
                <a:solidFill>
                  <a:srgbClr val="000000"/>
                </a:solidFill>
                <a:latin typeface="微軟正黑體" pitchFamily="34" charset="-120"/>
                <a:ea typeface="微軟正黑體" pitchFamily="34" charset="-120"/>
              </a:rPr>
              <a:t>找出每段中包含的文章句數。</a:t>
            </a:r>
          </a:p>
        </p:txBody>
      </p:sp>
      <p:sp>
        <p:nvSpPr>
          <p:cNvPr id="10" name="手繪多邊形 9"/>
          <p:cNvSpPr/>
          <p:nvPr/>
        </p:nvSpPr>
        <p:spPr>
          <a:xfrm>
            <a:off x="395288" y="1343025"/>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chemeClr val="bg1"/>
                </a:solidFill>
                <a:latin typeface="微軟正黑體" pitchFamily="34" charset="-120"/>
                <a:ea typeface="微軟正黑體" pitchFamily="34" charset="-120"/>
              </a:rPr>
              <a:t>步驟一</a:t>
            </a:r>
          </a:p>
        </p:txBody>
      </p:sp>
      <p:sp>
        <p:nvSpPr>
          <p:cNvPr id="11" name="手繪多邊形 10"/>
          <p:cNvSpPr/>
          <p:nvPr/>
        </p:nvSpPr>
        <p:spPr>
          <a:xfrm>
            <a:off x="2339975" y="2487613"/>
            <a:ext cx="3455988" cy="776287"/>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lstStyle/>
          <a:p>
            <a:pPr marL="228600" lvl="1" indent="-228600" defTabSz="1066800">
              <a:lnSpc>
                <a:spcPct val="90000"/>
              </a:lnSpc>
              <a:spcAft>
                <a:spcPct val="15000"/>
              </a:spcAft>
              <a:buFontTx/>
              <a:buChar char="•"/>
              <a:defRPr/>
            </a:pPr>
            <a:r>
              <a:rPr lang="zh-TW" altLang="en-US" sz="2400" b="1" dirty="0">
                <a:solidFill>
                  <a:srgbClr val="000000"/>
                </a:solidFill>
                <a:latin typeface="微軟正黑體" pitchFamily="34" charset="-120"/>
                <a:ea typeface="微軟正黑體" pitchFamily="34" charset="-120"/>
              </a:rPr>
              <a:t>找出每段文章中重要的話。</a:t>
            </a:r>
          </a:p>
        </p:txBody>
      </p:sp>
      <p:sp>
        <p:nvSpPr>
          <p:cNvPr id="12" name="手繪多邊形 11"/>
          <p:cNvSpPr/>
          <p:nvPr/>
        </p:nvSpPr>
        <p:spPr>
          <a:xfrm>
            <a:off x="395288" y="2360613"/>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chemeClr val="bg1"/>
                </a:solidFill>
                <a:latin typeface="微軟正黑體" pitchFamily="34" charset="-120"/>
                <a:ea typeface="微軟正黑體" pitchFamily="34" charset="-120"/>
              </a:rPr>
              <a:t>步驟二</a:t>
            </a:r>
          </a:p>
        </p:txBody>
      </p:sp>
      <p:sp>
        <p:nvSpPr>
          <p:cNvPr id="13" name="手繪多邊形 12"/>
          <p:cNvSpPr/>
          <p:nvPr/>
        </p:nvSpPr>
        <p:spPr>
          <a:xfrm>
            <a:off x="2339975" y="3473450"/>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20981" tIns="148312" rIns="258802" bIns="148313" anchor="ctr"/>
          <a:lstStyle/>
          <a:p>
            <a:pPr marL="228600" lvl="1" indent="-228600" defTabSz="1066800">
              <a:lnSpc>
                <a:spcPct val="90000"/>
              </a:lnSpc>
              <a:spcAft>
                <a:spcPct val="15000"/>
              </a:spcAft>
              <a:buFontTx/>
              <a:buChar char="•"/>
              <a:defRPr/>
            </a:pPr>
            <a:r>
              <a:rPr lang="zh-TW" altLang="en-US" sz="2400" b="1" dirty="0">
                <a:solidFill>
                  <a:srgbClr val="000000"/>
                </a:solidFill>
                <a:latin typeface="微軟正黑體" pitchFamily="34" charset="-120"/>
                <a:ea typeface="微軟正黑體" pitchFamily="34" charset="-120"/>
              </a:rPr>
              <a:t>刪除細節及重複訊息。</a:t>
            </a:r>
          </a:p>
        </p:txBody>
      </p:sp>
      <p:sp>
        <p:nvSpPr>
          <p:cNvPr id="14" name="手繪多邊形 13"/>
          <p:cNvSpPr/>
          <p:nvPr/>
        </p:nvSpPr>
        <p:spPr>
          <a:xfrm>
            <a:off x="395288" y="3376613"/>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422400">
              <a:lnSpc>
                <a:spcPct val="90000"/>
              </a:lnSpc>
              <a:spcAft>
                <a:spcPct val="35000"/>
              </a:spcAft>
              <a:defRPr/>
            </a:pPr>
            <a:r>
              <a:rPr lang="zh-TW" altLang="en-US" sz="3600">
                <a:solidFill>
                  <a:schemeClr val="bg1"/>
                </a:solidFill>
                <a:latin typeface="微軟正黑體" pitchFamily="34" charset="-120"/>
                <a:ea typeface="微軟正黑體" pitchFamily="34" charset="-120"/>
              </a:rPr>
              <a:t>步驟三</a:t>
            </a:r>
          </a:p>
        </p:txBody>
      </p:sp>
      <p:sp>
        <p:nvSpPr>
          <p:cNvPr id="15" name="手繪多邊形 14"/>
          <p:cNvSpPr/>
          <p:nvPr/>
        </p:nvSpPr>
        <p:spPr>
          <a:xfrm>
            <a:off x="2339975" y="4491038"/>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1" tIns="91162" rIns="144502" bIns="91163" anchor="ctr"/>
          <a:lstStyle/>
          <a:p>
            <a:pPr marL="285750" lvl="1" indent="-285750" defTabSz="1244600">
              <a:lnSpc>
                <a:spcPct val="90000"/>
              </a:lnSpc>
              <a:spcAft>
                <a:spcPct val="15000"/>
              </a:spcAft>
              <a:buFontTx/>
              <a:buChar char="•"/>
              <a:defRPr/>
            </a:pPr>
            <a:r>
              <a:rPr lang="zh-TW" altLang="en-US" sz="2800">
                <a:solidFill>
                  <a:srgbClr val="000000"/>
                </a:solidFill>
                <a:latin typeface="微軟正黑體"/>
                <a:ea typeface="微軟正黑體"/>
                <a:cs typeface="微軟正黑體"/>
              </a:rPr>
              <a:t> </a:t>
            </a:r>
            <a:r>
              <a:rPr lang="zh-TW" altLang="en-US" sz="2400" b="1">
                <a:solidFill>
                  <a:srgbClr val="000000"/>
                </a:solidFill>
                <a:latin typeface="微軟正黑體"/>
                <a:ea typeface="微軟正黑體"/>
                <a:cs typeface="微軟正黑體"/>
              </a:rPr>
              <a:t>歸納成主題句。</a:t>
            </a:r>
          </a:p>
        </p:txBody>
      </p:sp>
      <p:sp>
        <p:nvSpPr>
          <p:cNvPr id="16" name="手繪多邊形 15"/>
          <p:cNvSpPr/>
          <p:nvPr/>
        </p:nvSpPr>
        <p:spPr>
          <a:xfrm>
            <a:off x="395288" y="4394200"/>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rgbClr val="FFFFFF"/>
                </a:solidFill>
                <a:latin typeface="微軟正黑體" pitchFamily="34" charset="-120"/>
                <a:ea typeface="微軟正黑體" pitchFamily="34" charset="-120"/>
              </a:rPr>
              <a:t>步驟四</a:t>
            </a:r>
          </a:p>
        </p:txBody>
      </p:sp>
      <p:sp>
        <p:nvSpPr>
          <p:cNvPr id="17" name="手繪多邊形 16"/>
          <p:cNvSpPr/>
          <p:nvPr/>
        </p:nvSpPr>
        <p:spPr>
          <a:xfrm>
            <a:off x="2339975" y="5507038"/>
            <a:ext cx="3455988" cy="774700"/>
          </a:xfrm>
          <a:custGeom>
            <a:avLst/>
            <a:gdLst>
              <a:gd name="connsiteX0" fmla="*/ 129134 w 774789"/>
              <a:gd name="connsiteY0" fmla="*/ 0 h 3456384"/>
              <a:gd name="connsiteX1" fmla="*/ 645655 w 774789"/>
              <a:gd name="connsiteY1" fmla="*/ 0 h 3456384"/>
              <a:gd name="connsiteX2" fmla="*/ 736967 w 774789"/>
              <a:gd name="connsiteY2" fmla="*/ 37823 h 3456384"/>
              <a:gd name="connsiteX3" fmla="*/ 774789 w 774789"/>
              <a:gd name="connsiteY3" fmla="*/ 129135 h 3456384"/>
              <a:gd name="connsiteX4" fmla="*/ 774789 w 774789"/>
              <a:gd name="connsiteY4" fmla="*/ 3456384 h 3456384"/>
              <a:gd name="connsiteX5" fmla="*/ 774789 w 774789"/>
              <a:gd name="connsiteY5" fmla="*/ 3456384 h 3456384"/>
              <a:gd name="connsiteX6" fmla="*/ 774789 w 774789"/>
              <a:gd name="connsiteY6" fmla="*/ 3456384 h 3456384"/>
              <a:gd name="connsiteX7" fmla="*/ 0 w 774789"/>
              <a:gd name="connsiteY7" fmla="*/ 3456384 h 3456384"/>
              <a:gd name="connsiteX8" fmla="*/ 0 w 774789"/>
              <a:gd name="connsiteY8" fmla="*/ 3456384 h 3456384"/>
              <a:gd name="connsiteX9" fmla="*/ 0 w 774789"/>
              <a:gd name="connsiteY9" fmla="*/ 3456384 h 3456384"/>
              <a:gd name="connsiteX10" fmla="*/ 0 w 774789"/>
              <a:gd name="connsiteY10" fmla="*/ 129134 h 3456384"/>
              <a:gd name="connsiteX11" fmla="*/ 37823 w 774789"/>
              <a:gd name="connsiteY11" fmla="*/ 37822 h 3456384"/>
              <a:gd name="connsiteX12" fmla="*/ 129135 w 774789"/>
              <a:gd name="connsiteY12" fmla="*/ 0 h 3456384"/>
              <a:gd name="connsiteX13" fmla="*/ 129134 w 774789"/>
              <a:gd name="connsiteY13"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89" h="3456384">
                <a:moveTo>
                  <a:pt x="774789" y="576077"/>
                </a:moveTo>
                <a:lnTo>
                  <a:pt x="774789" y="2880307"/>
                </a:lnTo>
                <a:cubicBezTo>
                  <a:pt x="774789" y="3033090"/>
                  <a:pt x="771739" y="3179618"/>
                  <a:pt x="766310" y="3287656"/>
                </a:cubicBezTo>
                <a:cubicBezTo>
                  <a:pt x="760882" y="3395689"/>
                  <a:pt x="753519" y="3456382"/>
                  <a:pt x="745842" y="3456382"/>
                </a:cubicBezTo>
                <a:lnTo>
                  <a:pt x="0" y="3456382"/>
                </a:lnTo>
                <a:lnTo>
                  <a:pt x="0" y="3456382"/>
                </a:lnTo>
                <a:lnTo>
                  <a:pt x="0" y="3456382"/>
                </a:lnTo>
                <a:lnTo>
                  <a:pt x="0" y="2"/>
                </a:lnTo>
                <a:lnTo>
                  <a:pt x="0" y="2"/>
                </a:lnTo>
                <a:lnTo>
                  <a:pt x="0" y="2"/>
                </a:lnTo>
                <a:lnTo>
                  <a:pt x="745842" y="2"/>
                </a:lnTo>
                <a:cubicBezTo>
                  <a:pt x="753519" y="2"/>
                  <a:pt x="760882" y="60695"/>
                  <a:pt x="766311" y="168733"/>
                </a:cubicBezTo>
                <a:cubicBezTo>
                  <a:pt x="771739" y="276766"/>
                  <a:pt x="774789" y="423294"/>
                  <a:pt x="774789" y="576081"/>
                </a:cubicBezTo>
                <a:lnTo>
                  <a:pt x="774789" y="57607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1" tIns="91162" rIns="144502" bIns="91163" anchor="ctr"/>
          <a:lstStyle/>
          <a:p>
            <a:pPr marL="285750" lvl="1" indent="-285750" defTabSz="1244600">
              <a:lnSpc>
                <a:spcPct val="90000"/>
              </a:lnSpc>
              <a:spcAft>
                <a:spcPct val="15000"/>
              </a:spcAft>
              <a:buFontTx/>
              <a:buChar char="•"/>
              <a:defRPr/>
            </a:pPr>
            <a:r>
              <a:rPr lang="zh-TW" altLang="en-US" sz="2800">
                <a:solidFill>
                  <a:srgbClr val="000000"/>
                </a:solidFill>
                <a:ea typeface="新細明體" charset="-120"/>
              </a:rPr>
              <a:t> </a:t>
            </a:r>
            <a:r>
              <a:rPr lang="zh-TW" altLang="en-US" sz="2400" b="1">
                <a:solidFill>
                  <a:srgbClr val="000000"/>
                </a:solidFill>
                <a:latin typeface="微軟正黑體"/>
                <a:ea typeface="微軟正黑體"/>
                <a:cs typeface="微軟正黑體"/>
              </a:rPr>
              <a:t>評定摘要品質。</a:t>
            </a:r>
          </a:p>
        </p:txBody>
      </p:sp>
      <p:sp>
        <p:nvSpPr>
          <p:cNvPr id="18" name="手繪多邊形 17"/>
          <p:cNvSpPr/>
          <p:nvPr/>
        </p:nvSpPr>
        <p:spPr>
          <a:xfrm>
            <a:off x="395288" y="5410200"/>
            <a:ext cx="1944687" cy="968375"/>
          </a:xfrm>
          <a:custGeom>
            <a:avLst/>
            <a:gdLst>
              <a:gd name="connsiteX0" fmla="*/ 0 w 1944216"/>
              <a:gd name="connsiteY0" fmla="*/ 161418 h 968486"/>
              <a:gd name="connsiteX1" fmla="*/ 47278 w 1944216"/>
              <a:gd name="connsiteY1" fmla="*/ 47278 h 968486"/>
              <a:gd name="connsiteX2" fmla="*/ 161418 w 1944216"/>
              <a:gd name="connsiteY2" fmla="*/ 0 h 968486"/>
              <a:gd name="connsiteX3" fmla="*/ 1782798 w 1944216"/>
              <a:gd name="connsiteY3" fmla="*/ 0 h 968486"/>
              <a:gd name="connsiteX4" fmla="*/ 1896938 w 1944216"/>
              <a:gd name="connsiteY4" fmla="*/ 47278 h 968486"/>
              <a:gd name="connsiteX5" fmla="*/ 1944216 w 1944216"/>
              <a:gd name="connsiteY5" fmla="*/ 161418 h 968486"/>
              <a:gd name="connsiteX6" fmla="*/ 1944216 w 1944216"/>
              <a:gd name="connsiteY6" fmla="*/ 807068 h 968486"/>
              <a:gd name="connsiteX7" fmla="*/ 1896938 w 1944216"/>
              <a:gd name="connsiteY7" fmla="*/ 921208 h 968486"/>
              <a:gd name="connsiteX8" fmla="*/ 1782798 w 1944216"/>
              <a:gd name="connsiteY8" fmla="*/ 968486 h 968486"/>
              <a:gd name="connsiteX9" fmla="*/ 161418 w 1944216"/>
              <a:gd name="connsiteY9" fmla="*/ 968486 h 968486"/>
              <a:gd name="connsiteX10" fmla="*/ 47278 w 1944216"/>
              <a:gd name="connsiteY10" fmla="*/ 921208 h 968486"/>
              <a:gd name="connsiteX11" fmla="*/ 0 w 1944216"/>
              <a:gd name="connsiteY11" fmla="*/ 807068 h 968486"/>
              <a:gd name="connsiteX12" fmla="*/ 0 w 1944216"/>
              <a:gd name="connsiteY12" fmla="*/ 161418 h 9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4216" h="968486">
                <a:moveTo>
                  <a:pt x="0" y="161418"/>
                </a:moveTo>
                <a:cubicBezTo>
                  <a:pt x="0" y="118607"/>
                  <a:pt x="17007" y="77550"/>
                  <a:pt x="47278" y="47278"/>
                </a:cubicBezTo>
                <a:cubicBezTo>
                  <a:pt x="77550" y="17006"/>
                  <a:pt x="118607" y="0"/>
                  <a:pt x="161418" y="0"/>
                </a:cubicBezTo>
                <a:lnTo>
                  <a:pt x="1782798" y="0"/>
                </a:lnTo>
                <a:cubicBezTo>
                  <a:pt x="1825609" y="0"/>
                  <a:pt x="1866666" y="17007"/>
                  <a:pt x="1896938" y="47278"/>
                </a:cubicBezTo>
                <a:cubicBezTo>
                  <a:pt x="1927210" y="77550"/>
                  <a:pt x="1944216" y="118607"/>
                  <a:pt x="1944216" y="161418"/>
                </a:cubicBezTo>
                <a:lnTo>
                  <a:pt x="1944216" y="807068"/>
                </a:lnTo>
                <a:cubicBezTo>
                  <a:pt x="1944216" y="849879"/>
                  <a:pt x="1927209" y="890936"/>
                  <a:pt x="1896938" y="921208"/>
                </a:cubicBezTo>
                <a:cubicBezTo>
                  <a:pt x="1866666" y="951480"/>
                  <a:pt x="1825609" y="968486"/>
                  <a:pt x="1782798" y="968486"/>
                </a:cubicBezTo>
                <a:lnTo>
                  <a:pt x="161418" y="968486"/>
                </a:lnTo>
                <a:cubicBezTo>
                  <a:pt x="118607" y="968486"/>
                  <a:pt x="77550" y="951479"/>
                  <a:pt x="47278" y="921208"/>
                </a:cubicBezTo>
                <a:cubicBezTo>
                  <a:pt x="17006" y="890936"/>
                  <a:pt x="0" y="849879"/>
                  <a:pt x="0" y="807068"/>
                </a:cubicBezTo>
                <a:lnTo>
                  <a:pt x="0" y="1614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438" tIns="115858" rIns="184438" bIns="115858" anchor="ctr"/>
          <a:lstStyle/>
          <a:p>
            <a:pPr algn="ctr" defTabSz="1600200">
              <a:lnSpc>
                <a:spcPct val="90000"/>
              </a:lnSpc>
              <a:spcAft>
                <a:spcPct val="35000"/>
              </a:spcAft>
              <a:defRPr/>
            </a:pPr>
            <a:r>
              <a:rPr lang="zh-TW" altLang="en-US" sz="3600">
                <a:solidFill>
                  <a:srgbClr val="FFFFFF"/>
                </a:solidFill>
                <a:latin typeface="微軟正黑體" pitchFamily="34" charset="-120"/>
                <a:ea typeface="微軟正黑體" pitchFamily="34" charset="-120"/>
              </a:rPr>
              <a:t>步驟五</a:t>
            </a:r>
          </a:p>
        </p:txBody>
      </p:sp>
      <p:sp>
        <p:nvSpPr>
          <p:cNvPr id="5" name="文字方塊 4"/>
          <p:cNvSpPr txBox="1"/>
          <p:nvPr/>
        </p:nvSpPr>
        <p:spPr>
          <a:xfrm>
            <a:off x="928688" y="642938"/>
            <a:ext cx="7858125" cy="646112"/>
          </a:xfrm>
          <a:prstGeom prst="rect">
            <a:avLst/>
          </a:prstGeom>
          <a:noFill/>
        </p:spPr>
        <p:txBody>
          <a:bodyPr>
            <a:spAutoFit/>
          </a:bodyPr>
          <a:lstStyle/>
          <a:p>
            <a:pPr algn="ctr">
              <a:defRPr/>
            </a:pPr>
            <a:r>
              <a:rPr lang="zh-TW" altLang="en-US" sz="3600" dirty="0">
                <a:solidFill>
                  <a:schemeClr val="bg1"/>
                </a:solidFill>
                <a:effectLst>
                  <a:outerShdw blurRad="38100" dist="38100" dir="2700000" algn="tl">
                    <a:srgbClr val="C0C0C0"/>
                  </a:outerShdw>
                </a:effectLst>
                <a:latin typeface="微軟正黑體" pitchFamily="34" charset="-120"/>
                <a:ea typeface="微軟正黑體" pitchFamily="34" charset="-120"/>
              </a:rPr>
              <a:t>摘要</a:t>
            </a:r>
            <a:r>
              <a:rPr lang="en-US" altLang="zh-TW" sz="3600" dirty="0">
                <a:solidFill>
                  <a:schemeClr val="bg1"/>
                </a:solidFill>
                <a:effectLst>
                  <a:outerShdw blurRad="38100" dist="38100" dir="2700000" algn="tl">
                    <a:srgbClr val="C0C0C0"/>
                  </a:outerShdw>
                </a:effectLst>
                <a:latin typeface="微軟正黑體" pitchFamily="34" charset="-120"/>
                <a:ea typeface="微軟正黑體" pitchFamily="34" charset="-120"/>
              </a:rPr>
              <a:t>-</a:t>
            </a:r>
            <a:r>
              <a:rPr lang="zh-TW" altLang="en-US" sz="3600" dirty="0">
                <a:solidFill>
                  <a:schemeClr val="bg1"/>
                </a:solidFill>
                <a:effectLst>
                  <a:outerShdw blurRad="38100" dist="38100" dir="2700000" algn="tl">
                    <a:srgbClr val="C0C0C0"/>
                  </a:outerShdw>
                </a:effectLst>
                <a:latin typeface="微軟正黑體" pitchFamily="34" charset="-120"/>
                <a:ea typeface="微軟正黑體" pitchFamily="34" charset="-120"/>
              </a:rPr>
              <a:t>刪除、歸納、找主題句教學步驟</a:t>
            </a:r>
          </a:p>
        </p:txBody>
      </p:sp>
      <p:sp>
        <p:nvSpPr>
          <p:cNvPr id="8" name="左-右雙向箭號 7"/>
          <p:cNvSpPr/>
          <p:nvPr/>
        </p:nvSpPr>
        <p:spPr>
          <a:xfrm>
            <a:off x="5940425" y="3429000"/>
            <a:ext cx="1079500" cy="7921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a typeface="新細明體" pitchFamily="18" charset="-120"/>
            </a:endParaRPr>
          </a:p>
        </p:txBody>
      </p:sp>
      <p:sp>
        <p:nvSpPr>
          <p:cNvPr id="19" name="圓角矩形 18"/>
          <p:cNvSpPr/>
          <p:nvPr/>
        </p:nvSpPr>
        <p:spPr>
          <a:xfrm>
            <a:off x="7092950" y="1484313"/>
            <a:ext cx="1727200" cy="5040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zh-TW" altLang="en-US" sz="2800" b="1" dirty="0">
                <a:solidFill>
                  <a:srgbClr val="000000"/>
                </a:solidFill>
                <a:latin typeface="微軟正黑體" pitchFamily="34" charset="-120"/>
                <a:ea typeface="微軟正黑體" pitchFamily="34" charset="-120"/>
              </a:rPr>
              <a:t>在進行各段教學時</a:t>
            </a:r>
            <a:r>
              <a:rPr lang="zh-TW" altLang="en-US" sz="2800" b="1" dirty="0">
                <a:solidFill>
                  <a:srgbClr val="000000"/>
                </a:solidFill>
                <a:latin typeface="新細明體" pitchFamily="18" charset="-120"/>
              </a:rPr>
              <a:t>，</a:t>
            </a:r>
            <a:r>
              <a:rPr lang="zh-TW" altLang="en-US" sz="2800" b="1" dirty="0">
                <a:solidFill>
                  <a:srgbClr val="FFFF00"/>
                </a:solidFill>
                <a:effectLst>
                  <a:outerShdw blurRad="38100" dist="38100" dir="2700000" algn="tl">
                    <a:srgbClr val="000000"/>
                  </a:outerShdw>
                </a:effectLst>
                <a:latin typeface="微軟正黑體" pitchFamily="34" charset="-120"/>
                <a:ea typeface="微軟正黑體" pitchFamily="34" charset="-120"/>
              </a:rPr>
              <a:t>需隨時檢視</a:t>
            </a:r>
            <a:r>
              <a:rPr lang="zh-TW" altLang="en-US" sz="2800" b="1" dirty="0">
                <a:solidFill>
                  <a:srgbClr val="000000"/>
                </a:solidFill>
                <a:latin typeface="微軟正黑體" pitchFamily="34" charset="-120"/>
                <a:ea typeface="微軟正黑體" pitchFamily="34" charset="-120"/>
              </a:rPr>
              <a:t>有無跟主題相關但已被刪除者</a:t>
            </a:r>
            <a:r>
              <a:rPr lang="zh-TW" altLang="en-US" sz="2800" b="1" dirty="0">
                <a:solidFill>
                  <a:srgbClr val="FFFF00"/>
                </a:solidFill>
                <a:effectLst>
                  <a:outerShdw blurRad="38100" dist="38100" dir="2700000" algn="tl">
                    <a:srgbClr val="000000"/>
                  </a:outerShdw>
                </a:effectLst>
                <a:latin typeface="微軟正黑體" pitchFamily="34" charset="-120"/>
                <a:ea typeface="微軟正黑體" pitchFamily="34" charset="-120"/>
              </a:rPr>
              <a:t>重新保留的可能性</a:t>
            </a:r>
            <a:r>
              <a:rPr lang="zh-TW" altLang="en-US" sz="2800" b="1" dirty="0">
                <a:solidFill>
                  <a:srgbClr val="000000"/>
                </a:solidFill>
                <a:latin typeface="新細明體" pitchFamily="18" charset="-120"/>
              </a:rPr>
              <a:t>。</a:t>
            </a:r>
            <a:endParaRPr lang="zh-TW" altLang="en-US" sz="2800" b="1" dirty="0">
              <a:solidFill>
                <a:srgbClr val="000000"/>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828800" y="692696"/>
            <a:ext cx="7315200" cy="533400"/>
          </a:xfrm>
        </p:spPr>
        <p:txBody>
          <a:bodyPr/>
          <a:lstStyle/>
          <a:p>
            <a:pPr eaLnBrk="1" hangingPunct="1">
              <a:defRPr/>
            </a:pPr>
            <a:r>
              <a:rPr lang="zh-TW" altLang="en-US" sz="3600" dirty="0" smtClean="0">
                <a:ln w="12700">
                  <a:solidFill>
                    <a:schemeClr val="accent2">
                      <a:lumMod val="75000"/>
                    </a:schemeClr>
                  </a:solidFill>
                  <a:prstDash val="solid"/>
                </a:ln>
                <a:latin typeface="微軟正黑體" pitchFamily="34" charset="-120"/>
                <a:ea typeface="微軟正黑體" pitchFamily="34" charset="-120"/>
                <a:cs typeface="Verdana" pitchFamily="34" charset="0"/>
              </a:rPr>
              <a:t>摘要策略</a:t>
            </a:r>
            <a:r>
              <a:rPr lang="en-US" altLang="zh-TW" sz="3600" dirty="0" smtClean="0">
                <a:ln w="12700">
                  <a:solidFill>
                    <a:schemeClr val="accent2">
                      <a:lumMod val="75000"/>
                    </a:schemeClr>
                  </a:solidFill>
                  <a:prstDash val="solid"/>
                </a:ln>
                <a:latin typeface="微軟正黑體" pitchFamily="34" charset="-120"/>
                <a:ea typeface="微軟正黑體" pitchFamily="34" charset="-120"/>
                <a:cs typeface="Verdana" pitchFamily="34" charset="0"/>
              </a:rPr>
              <a:t>—</a:t>
            </a:r>
            <a:r>
              <a:rPr lang="zh-TW" altLang="en-US" sz="3600" dirty="0" smtClean="0">
                <a:ln w="12700">
                  <a:solidFill>
                    <a:schemeClr val="accent2">
                      <a:lumMod val="75000"/>
                    </a:schemeClr>
                  </a:solidFill>
                  <a:prstDash val="solid"/>
                </a:ln>
                <a:latin typeface="微軟正黑體" pitchFamily="34" charset="-120"/>
                <a:ea typeface="微軟正黑體" pitchFamily="34" charset="-120"/>
                <a:cs typeface="Verdana" pitchFamily="34" charset="0"/>
              </a:rPr>
              <a:t>逐步去除鷹架</a:t>
            </a:r>
            <a:endParaRPr lang="zh-TW" altLang="en-US" sz="3600" dirty="0">
              <a:ln w="12700">
                <a:solidFill>
                  <a:schemeClr val="accent2">
                    <a:lumMod val="75000"/>
                  </a:schemeClr>
                </a:solidFill>
                <a:prstDash val="solid"/>
              </a:ln>
              <a:latin typeface="微軟正黑體" pitchFamily="34" charset="-120"/>
              <a:ea typeface="微軟正黑體" pitchFamily="34" charset="-120"/>
              <a:cs typeface="Verdana" pitchFamily="34" charset="0"/>
            </a:endParaRPr>
          </a:p>
        </p:txBody>
      </p:sp>
      <p:graphicFrame>
        <p:nvGraphicFramePr>
          <p:cNvPr id="4" name="內容版面配置區 3"/>
          <p:cNvGraphicFramePr>
            <a:graphicFrameLocks noGrp="1"/>
          </p:cNvGraphicFramePr>
          <p:nvPr>
            <p:ph idx="4294967295"/>
          </p:nvPr>
        </p:nvGraphicFramePr>
        <p:xfrm>
          <a:off x="457200" y="1600201"/>
          <a:ext cx="8229600" cy="4400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214313" y="1428750"/>
            <a:ext cx="8501062" cy="4895850"/>
          </a:xfrm>
        </p:spPr>
        <p:txBody>
          <a:bodyPr/>
          <a:lstStyle/>
          <a:p>
            <a:pPr lvl="1" eaLnBrk="1" hangingPunct="1">
              <a:lnSpc>
                <a:spcPct val="150000"/>
              </a:lnSpc>
              <a:defRPr/>
            </a:pPr>
            <a:r>
              <a:rPr lang="zh-TW" altLang="en-US" sz="4000" b="1" dirty="0" smtClean="0">
                <a:solidFill>
                  <a:srgbClr val="660033"/>
                </a:solidFill>
                <a:effectLst>
                  <a:outerShdw blurRad="38100" dist="38100" dir="2700000" algn="tl">
                    <a:srgbClr val="C0C0C0"/>
                  </a:outerShdw>
                </a:effectLst>
                <a:latin typeface="標楷體" pitchFamily="65" charset="-120"/>
                <a:ea typeface="標楷體" pitchFamily="65" charset="-120"/>
              </a:rPr>
              <a:t>翰林版四上第十一課 </a:t>
            </a:r>
            <a:endParaRPr lang="en-US" altLang="zh-TW" sz="4000" b="1" dirty="0" smtClean="0">
              <a:solidFill>
                <a:srgbClr val="660033"/>
              </a:solidFill>
              <a:effectLst>
                <a:outerShdw blurRad="38100" dist="38100" dir="2700000" algn="tl">
                  <a:srgbClr val="C0C0C0"/>
                </a:outerShdw>
              </a:effectLst>
              <a:latin typeface="標楷體" pitchFamily="65" charset="-120"/>
              <a:ea typeface="標楷體" pitchFamily="65" charset="-120"/>
            </a:endParaRPr>
          </a:p>
          <a:p>
            <a:pPr lvl="1" eaLnBrk="1" hangingPunct="1">
              <a:lnSpc>
                <a:spcPct val="150000"/>
              </a:lnSpc>
              <a:buFont typeface="Wingdings" pitchFamily="2" charset="2"/>
              <a:buNone/>
              <a:defRPr/>
            </a:pPr>
            <a:r>
              <a:rPr lang="zh-TW" altLang="en-US" sz="3200" b="1" dirty="0" smtClean="0">
                <a:solidFill>
                  <a:srgbClr val="660033"/>
                </a:solidFill>
                <a:effectLst>
                  <a:outerShdw blurRad="38100" dist="38100" dir="2700000" algn="tl">
                    <a:srgbClr val="C0C0C0"/>
                  </a:outerShdw>
                </a:effectLst>
                <a:latin typeface="標楷體" pitchFamily="65" charset="-120"/>
                <a:ea typeface="標楷體" pitchFamily="65" charset="-120"/>
              </a:rPr>
              <a:t>  泰雅族的紋面文化</a:t>
            </a:r>
            <a:endParaRPr lang="en-US" altLang="zh-TW" sz="3200" b="1" dirty="0" smtClean="0">
              <a:solidFill>
                <a:srgbClr val="660033"/>
              </a:solidFill>
              <a:effectLst>
                <a:outerShdw blurRad="38100" dist="38100" dir="2700000" algn="tl">
                  <a:srgbClr val="C0C0C0"/>
                </a:outerShdw>
              </a:effectLst>
              <a:latin typeface="標楷體" pitchFamily="65" charset="-120"/>
              <a:ea typeface="標楷體" pitchFamily="65" charset="-120"/>
            </a:endParaRPr>
          </a:p>
        </p:txBody>
      </p:sp>
      <p:pic>
        <p:nvPicPr>
          <p:cNvPr id="275458"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071563" y="500063"/>
            <a:ext cx="7539037" cy="1000125"/>
          </a:xfrm>
        </p:spPr>
        <p:txBody>
          <a:bodyPr/>
          <a:lstStyle/>
          <a:p>
            <a:pPr lvl="1" algn="ctr" eaLnBrk="1" hangingPunct="1">
              <a:defRPr/>
            </a:pPr>
            <a:r>
              <a:rPr lang="zh-TW" altLang="en-US" sz="4000" dirty="0" smtClean="0">
                <a:latin typeface="標楷體" pitchFamily="65" charset="-120"/>
                <a:ea typeface="標楷體" pitchFamily="65" charset="-120"/>
              </a:rPr>
              <a:t>刪除、歸納、找主題句</a:t>
            </a:r>
            <a:r>
              <a:rPr lang="zh-TW" altLang="en-US" dirty="0" smtClean="0">
                <a:latin typeface="標楷體" pitchFamily="65" charset="-120"/>
                <a:ea typeface="標楷體" pitchFamily="65" charset="-120"/>
              </a:rPr>
              <a:t>教學實例  </a:t>
            </a:r>
            <a:r>
              <a:rPr lang="en-US" altLang="zh-TW" dirty="0" smtClean="0">
                <a:latin typeface="標楷體" pitchFamily="65" charset="-120"/>
                <a:ea typeface="標楷體" pitchFamily="65" charset="-120"/>
              </a:rPr>
              <a:t>1</a:t>
            </a:r>
            <a:endParaRPr lang="en-US" altLang="zh-TW"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250825" y="836613"/>
            <a:ext cx="8683625" cy="5832475"/>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nSpc>
                <a:spcPct val="150000"/>
              </a:lnSpc>
              <a:defRPr/>
            </a:pPr>
            <a:r>
              <a:rPr lang="zh-TW" altLang="en-US" sz="2400" b="1" dirty="0">
                <a:solidFill>
                  <a:srgbClr val="000000"/>
                </a:solidFill>
                <a:latin typeface="標楷體" pitchFamily="65" charset="-120"/>
                <a:ea typeface="標楷體" pitchFamily="65" charset="-120"/>
                <a:cs typeface="Times New Roman" pitchFamily="18" charset="0"/>
              </a:rPr>
              <a:t>    </a:t>
            </a:r>
            <a:r>
              <a:rPr lang="zh-TW" altLang="zh-TW" sz="2400" b="1" u="sng" dirty="0">
                <a:solidFill>
                  <a:srgbClr val="000000"/>
                </a:solidFill>
                <a:latin typeface="標楷體" pitchFamily="65" charset="-120"/>
                <a:ea typeface="標楷體" pitchFamily="65" charset="-120"/>
                <a:cs typeface="Times New Roman" pitchFamily="18" charset="0"/>
              </a:rPr>
              <a:t>泰雅族</a:t>
            </a:r>
            <a:r>
              <a:rPr lang="zh-TW" altLang="zh-TW" sz="2400" b="1" dirty="0">
                <a:solidFill>
                  <a:srgbClr val="000000"/>
                </a:solidFill>
                <a:latin typeface="標楷體" pitchFamily="65" charset="-120"/>
                <a:ea typeface="標楷體" pitchFamily="65" charset="-120"/>
                <a:cs typeface="Times New Roman" pitchFamily="18" charset="0"/>
              </a:rPr>
              <a:t>人是</a:t>
            </a:r>
            <a:r>
              <a:rPr lang="zh-TW" altLang="zh-TW" sz="2400" b="1" u="sng" dirty="0">
                <a:solidFill>
                  <a:srgbClr val="000000"/>
                </a:solidFill>
                <a:latin typeface="標楷體" pitchFamily="65" charset="-120"/>
                <a:ea typeface="標楷體" pitchFamily="65" charset="-120"/>
                <a:cs typeface="Times New Roman" pitchFamily="18" charset="0"/>
              </a:rPr>
              <a:t>臺灣</a:t>
            </a:r>
            <a:r>
              <a:rPr lang="zh-TW" altLang="zh-TW" sz="2400" b="1" dirty="0">
                <a:solidFill>
                  <a:srgbClr val="000000"/>
                </a:solidFill>
                <a:latin typeface="標楷體" pitchFamily="65" charset="-120"/>
                <a:ea typeface="標楷體" pitchFamily="65" charset="-120"/>
                <a:cs typeface="Times New Roman" pitchFamily="18" charset="0"/>
              </a:rPr>
              <a:t>的原住民，居住在深山裡，是一個喜愛山林的族群。他們做事勤勞認真，早期以種植小米和打獵維生。</a:t>
            </a:r>
            <a:endParaRPr lang="en-US" altLang="zh-TW" sz="2400" b="1" dirty="0">
              <a:solidFill>
                <a:srgbClr val="000000"/>
              </a:solidFill>
              <a:latin typeface="標楷體" pitchFamily="65" charset="-120"/>
              <a:ea typeface="標楷體" pitchFamily="65" charset="-120"/>
              <a:cs typeface="Times New Roman" pitchFamily="18" charset="0"/>
            </a:endParaRPr>
          </a:p>
          <a:p>
            <a:pPr>
              <a:lnSpc>
                <a:spcPct val="150000"/>
              </a:lnSpc>
              <a:defRPr/>
            </a:pPr>
            <a:r>
              <a:rPr lang="zh-TW" altLang="en-US" sz="2400" b="1" dirty="0">
                <a:solidFill>
                  <a:srgbClr val="000000"/>
                </a:solidFill>
                <a:latin typeface="標楷體" pitchFamily="65" charset="-120"/>
                <a:ea typeface="標楷體" pitchFamily="65" charset="-120"/>
                <a:cs typeface="Times New Roman" pitchFamily="18" charset="0"/>
              </a:rPr>
              <a:t>    </a:t>
            </a:r>
            <a:r>
              <a:rPr lang="zh-TW" altLang="zh-TW" sz="2400" b="1" dirty="0">
                <a:solidFill>
                  <a:srgbClr val="000000"/>
                </a:solidFill>
                <a:latin typeface="標楷體" pitchFamily="65" charset="-120"/>
                <a:ea typeface="標楷體" pitchFamily="65" charset="-120"/>
                <a:cs typeface="Times New Roman" pitchFamily="18" charset="0"/>
              </a:rPr>
              <a:t>在原住民的傳統文化中，</a:t>
            </a:r>
            <a:r>
              <a:rPr lang="zh-TW" altLang="zh-TW" sz="2400" b="1" u="sng" dirty="0">
                <a:solidFill>
                  <a:srgbClr val="000000"/>
                </a:solidFill>
                <a:latin typeface="標楷體" pitchFamily="65" charset="-120"/>
                <a:ea typeface="標楷體" pitchFamily="65" charset="-120"/>
                <a:cs typeface="Times New Roman" pitchFamily="18" charset="0"/>
              </a:rPr>
              <a:t>泰雅族</a:t>
            </a:r>
            <a:r>
              <a:rPr lang="zh-TW" altLang="zh-TW" sz="2400" b="1" dirty="0">
                <a:solidFill>
                  <a:srgbClr val="000000"/>
                </a:solidFill>
                <a:latin typeface="標楷體" pitchFamily="65" charset="-120"/>
                <a:ea typeface="標楷體" pitchFamily="65" charset="-120"/>
                <a:cs typeface="Times New Roman" pitchFamily="18" charset="0"/>
              </a:rPr>
              <a:t>人的紋面習俗，是非常特別的文化。</a:t>
            </a:r>
            <a:r>
              <a:rPr lang="zh-TW" altLang="zh-TW" sz="2400" b="1" u="sng" dirty="0">
                <a:solidFill>
                  <a:srgbClr val="000000"/>
                </a:solidFill>
                <a:latin typeface="標楷體" pitchFamily="65" charset="-120"/>
                <a:ea typeface="標楷體" pitchFamily="65" charset="-120"/>
                <a:cs typeface="Times New Roman" pitchFamily="18" charset="0"/>
              </a:rPr>
              <a:t>泰雅族</a:t>
            </a:r>
            <a:r>
              <a:rPr lang="zh-TW" altLang="zh-TW" sz="2400" b="1" dirty="0">
                <a:solidFill>
                  <a:srgbClr val="000000"/>
                </a:solidFill>
                <a:latin typeface="標楷體" pitchFamily="65" charset="-120"/>
                <a:ea typeface="標楷體" pitchFamily="65" charset="-120"/>
                <a:cs typeface="Times New Roman" pitchFamily="18" charset="0"/>
              </a:rPr>
              <a:t>人相信：紋面可以帶給他們好運，消除災難。因此，到了十四、五歲的時候，男孩學會打獵的本領，有英勇的表現；女孩學會織布的技巧，能織出美麗的圖樣，經族人的認可，就在臉頰刺上圖樣，表示已經長大成年，可以參加族裡的活動。在</a:t>
            </a:r>
            <a:r>
              <a:rPr lang="zh-TW" altLang="zh-TW" sz="2400" b="1" u="sng" dirty="0">
                <a:solidFill>
                  <a:srgbClr val="000000"/>
                </a:solidFill>
                <a:latin typeface="標楷體" pitchFamily="65" charset="-120"/>
                <a:ea typeface="標楷體" pitchFamily="65" charset="-120"/>
                <a:cs typeface="Times New Roman" pitchFamily="18" charset="0"/>
              </a:rPr>
              <a:t>泰雅族</a:t>
            </a:r>
            <a:r>
              <a:rPr lang="zh-TW" altLang="zh-TW" sz="2400" b="1" dirty="0">
                <a:solidFill>
                  <a:srgbClr val="000000"/>
                </a:solidFill>
                <a:latin typeface="標楷體" pitchFamily="65" charset="-120"/>
                <a:ea typeface="標楷體" pitchFamily="65" charset="-120"/>
                <a:cs typeface="Times New Roman" pitchFamily="18" charset="0"/>
              </a:rPr>
              <a:t>人傳統的社會裡，他們認為沒有紋面的人是不吉祥的，沒有人願意跟他做朋友。</a:t>
            </a:r>
            <a:endParaRPr lang="zh-TW" altLang="zh-TW" sz="2400" b="1" dirty="0">
              <a:latin typeface="標楷體" pitchFamily="65" charset="-120"/>
              <a:ea typeface="標楷體" pitchFamily="65" charset="-120"/>
            </a:endParaRPr>
          </a:p>
        </p:txBody>
      </p:sp>
      <p:sp>
        <p:nvSpPr>
          <p:cNvPr id="6" name="標題 1"/>
          <p:cNvSpPr txBox="1">
            <a:spLocks/>
          </p:cNvSpPr>
          <p:nvPr/>
        </p:nvSpPr>
        <p:spPr>
          <a:xfrm>
            <a:off x="684213" y="0"/>
            <a:ext cx="7772400" cy="1143000"/>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本課課文內容</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323850" y="1000125"/>
            <a:ext cx="8640763" cy="5597525"/>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indent="304800" eaLnBrk="0" hangingPunct="0">
              <a:lnSpc>
                <a:spcPct val="150000"/>
              </a:lnSpc>
              <a:defRPr/>
            </a:pPr>
            <a:r>
              <a:rPr lang="zh-TW" altLang="en-US" sz="2800" b="1">
                <a:solidFill>
                  <a:srgbClr val="000000"/>
                </a:solidFill>
                <a:latin typeface="標楷體" pitchFamily="65" charset="-120"/>
                <a:ea typeface="標楷體" pitchFamily="65" charset="-120"/>
                <a:cs typeface="Times New Roman" pitchFamily="18" charset="0"/>
              </a:rPr>
              <a:t>  </a:t>
            </a:r>
            <a:r>
              <a:rPr lang="zh-TW" altLang="zh-TW" sz="2800" b="1">
                <a:solidFill>
                  <a:srgbClr val="000000"/>
                </a:solidFill>
                <a:latin typeface="標楷體" pitchFamily="65" charset="-120"/>
                <a:ea typeface="標楷體" pitchFamily="65" charset="-120"/>
                <a:cs typeface="Times New Roman" pitchFamily="18" charset="0"/>
              </a:rPr>
              <a:t>隨著時代的演進，紋面的習俗漸漸沒落，人們也漸漸忽視這項習俗所代表的含意。當我們了解</a:t>
            </a:r>
            <a:r>
              <a:rPr lang="zh-TW" altLang="zh-TW" sz="2800" b="1" u="sng">
                <a:solidFill>
                  <a:srgbClr val="000000"/>
                </a:solidFill>
                <a:latin typeface="標楷體" pitchFamily="65" charset="-120"/>
                <a:ea typeface="標楷體" pitchFamily="65" charset="-120"/>
                <a:cs typeface="Times New Roman" pitchFamily="18" charset="0"/>
              </a:rPr>
              <a:t>泰雅族</a:t>
            </a:r>
            <a:r>
              <a:rPr lang="zh-TW" altLang="zh-TW" sz="2800" b="1">
                <a:solidFill>
                  <a:srgbClr val="000000"/>
                </a:solidFill>
                <a:latin typeface="標楷體" pitchFamily="65" charset="-120"/>
                <a:ea typeface="標楷體" pitchFamily="65" charset="-120"/>
                <a:cs typeface="Times New Roman" pitchFamily="18" charset="0"/>
              </a:rPr>
              <a:t>人的紋面文化以後，再看到紋面的</a:t>
            </a:r>
            <a:r>
              <a:rPr lang="zh-TW" altLang="zh-TW" sz="2800" b="1" u="sng">
                <a:solidFill>
                  <a:srgbClr val="000000"/>
                </a:solidFill>
                <a:latin typeface="標楷體" pitchFamily="65" charset="-120"/>
                <a:ea typeface="標楷體" pitchFamily="65" charset="-120"/>
                <a:cs typeface="Times New Roman" pitchFamily="18" charset="0"/>
              </a:rPr>
              <a:t>泰雅</a:t>
            </a:r>
            <a:r>
              <a:rPr lang="zh-TW" altLang="zh-TW" sz="2800" b="1">
                <a:solidFill>
                  <a:srgbClr val="000000"/>
                </a:solidFill>
                <a:latin typeface="標楷體" pitchFamily="65" charset="-120"/>
                <a:ea typeface="標楷體" pitchFamily="65" charset="-120"/>
                <a:cs typeface="Times New Roman" pitchFamily="18" charset="0"/>
              </a:rPr>
              <a:t>老人時，就會明白他們臉上所代表的光榮歷史。</a:t>
            </a:r>
            <a:endParaRPr lang="zh-TW" altLang="zh-TW" sz="2800" b="1">
              <a:solidFill>
                <a:srgbClr val="30311D"/>
              </a:solidFill>
              <a:latin typeface="標楷體" pitchFamily="65" charset="-120"/>
              <a:ea typeface="標楷體" pitchFamily="65" charset="-120"/>
              <a:cs typeface="Times New Roman" pitchFamily="18" charset="0"/>
            </a:endParaRPr>
          </a:p>
          <a:p>
            <a:pPr indent="304800" eaLnBrk="0" hangingPunct="0">
              <a:lnSpc>
                <a:spcPct val="150000"/>
              </a:lnSpc>
              <a:defRPr/>
            </a:pPr>
            <a:r>
              <a:rPr lang="zh-TW" altLang="en-US" sz="2800" b="1">
                <a:solidFill>
                  <a:srgbClr val="000000"/>
                </a:solidFill>
                <a:latin typeface="標楷體" pitchFamily="65" charset="-120"/>
                <a:ea typeface="標楷體" pitchFamily="65" charset="-120"/>
                <a:cs typeface="Times New Roman" pitchFamily="18" charset="0"/>
              </a:rPr>
              <a:t>  </a:t>
            </a:r>
            <a:r>
              <a:rPr lang="zh-TW" altLang="zh-TW" sz="2800" b="1">
                <a:solidFill>
                  <a:srgbClr val="000000"/>
                </a:solidFill>
                <a:latin typeface="標楷體" pitchFamily="65" charset="-120"/>
                <a:ea typeface="標楷體" pitchFamily="65" charset="-120"/>
                <a:cs typeface="Times New Roman" pitchFamily="18" charset="0"/>
              </a:rPr>
              <a:t>由於每個民族的生活背景與宗教信仰不同，因此產生了不同的文化。如果我們能以寬廣的心胸，去欣賞多元的文化，那麼我們的生活，就會更充實、更有趣。</a:t>
            </a:r>
            <a:endParaRPr lang="zh-TW" altLang="zh-TW" sz="2800" b="1">
              <a:solidFill>
                <a:schemeClr val="tx1"/>
              </a:solidFill>
              <a:ea typeface="標楷體" pitchFamily="65" charset="-120"/>
              <a:cs typeface="Times New Roman" pitchFamily="18" charset="0"/>
            </a:endParaRPr>
          </a:p>
        </p:txBody>
      </p:sp>
      <p:sp>
        <p:nvSpPr>
          <p:cNvPr id="7" name="標題 1"/>
          <p:cNvSpPr txBox="1">
            <a:spLocks/>
          </p:cNvSpPr>
          <p:nvPr/>
        </p:nvSpPr>
        <p:spPr>
          <a:xfrm>
            <a:off x="684213" y="188913"/>
            <a:ext cx="7772400" cy="1143000"/>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本課課文內容</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第一段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老師放聲思考示範</a:t>
            </a:r>
          </a:p>
        </p:txBody>
      </p:sp>
      <p:sp>
        <p:nvSpPr>
          <p:cNvPr id="7" name="圓角矩形 6"/>
          <p:cNvSpPr/>
          <p:nvPr/>
        </p:nvSpPr>
        <p:spPr>
          <a:xfrm>
            <a:off x="611188" y="981075"/>
            <a:ext cx="7848600" cy="1008063"/>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400" b="1" dirty="0">
              <a:solidFill>
                <a:schemeClr val="tx1"/>
              </a:solidFill>
              <a:latin typeface="微軟正黑體" pitchFamily="34" charset="-120"/>
              <a:ea typeface="微軟正黑體" pitchFamily="34" charset="-120"/>
            </a:endParaRPr>
          </a:p>
          <a:p>
            <a:pPr>
              <a:defRPr/>
            </a:pPr>
            <a:r>
              <a:rPr lang="zh-TW" altLang="en-US" sz="2400" b="1" dirty="0">
                <a:solidFill>
                  <a:schemeClr val="tx1"/>
                </a:solidFill>
                <a:latin typeface="微軟正黑體" pitchFamily="34" charset="-120"/>
                <a:ea typeface="微軟正黑體" pitchFamily="34" charset="-120"/>
              </a:rPr>
              <a:t>教學方式：老師</a:t>
            </a:r>
            <a:r>
              <a:rPr lang="zh-TW" altLang="zh-TW" sz="2400" b="1" dirty="0">
                <a:solidFill>
                  <a:schemeClr val="tx1"/>
                </a:solidFill>
                <a:latin typeface="微軟正黑體" pitchFamily="34" charset="-120"/>
                <a:ea typeface="微軟正黑體" pitchFamily="34" charset="-120"/>
              </a:rPr>
              <a:t>用</a:t>
            </a:r>
            <a:r>
              <a:rPr lang="zh-TW" altLang="en-US" sz="2400" b="1" dirty="0">
                <a:solidFill>
                  <a:schemeClr val="tx1"/>
                </a:solidFill>
                <a:latin typeface="微軟正黑體" pitchFamily="34" charset="-120"/>
                <a:ea typeface="微軟正黑體" pitchFamily="34" charset="-120"/>
              </a:rPr>
              <a:t>放聲思考的方式</a:t>
            </a:r>
            <a:r>
              <a:rPr lang="zh-TW" altLang="zh-TW" sz="2400" b="1" dirty="0">
                <a:solidFill>
                  <a:schemeClr val="tx1"/>
                </a:solidFill>
                <a:latin typeface="微軟正黑體" pitchFamily="34" charset="-120"/>
                <a:ea typeface="微軟正黑體" pitchFamily="34" charset="-120"/>
              </a:rPr>
              <a:t>，</a:t>
            </a:r>
            <a:r>
              <a:rPr lang="zh-TW" altLang="en-US" sz="2400" b="1" dirty="0">
                <a:solidFill>
                  <a:schemeClr val="tx1"/>
                </a:solidFill>
                <a:latin typeface="微軟正黑體" pitchFamily="34" charset="-120"/>
                <a:ea typeface="微軟正黑體" pitchFamily="34" charset="-120"/>
              </a:rPr>
              <a:t>把第一段摘要步驟</a:t>
            </a:r>
            <a:endParaRPr lang="en-US" altLang="zh-TW" sz="2400" b="1" dirty="0">
              <a:solidFill>
                <a:schemeClr val="tx1"/>
              </a:solidFill>
              <a:latin typeface="微軟正黑體" pitchFamily="34" charset="-120"/>
              <a:ea typeface="微軟正黑體" pitchFamily="34" charset="-120"/>
            </a:endParaRPr>
          </a:p>
          <a:p>
            <a:pPr>
              <a:defRPr/>
            </a:pPr>
            <a:r>
              <a:rPr lang="zh-TW" altLang="en-US" sz="2400" b="1" dirty="0">
                <a:solidFill>
                  <a:schemeClr val="tx1"/>
                </a:solidFill>
                <a:latin typeface="微軟正黑體" pitchFamily="34" charset="-120"/>
                <a:ea typeface="微軟正黑體" pitchFamily="34" charset="-120"/>
              </a:rPr>
              <a:t>                    的思考歷程說出來。</a:t>
            </a:r>
            <a:endParaRPr lang="en-US" altLang="zh-TW" sz="2400" b="1" dirty="0">
              <a:solidFill>
                <a:schemeClr val="tx1"/>
              </a:solidFill>
              <a:latin typeface="微軟正黑體" pitchFamily="34" charset="-120"/>
              <a:ea typeface="微軟正黑體" pitchFamily="34" charset="-120"/>
            </a:endParaRPr>
          </a:p>
          <a:p>
            <a:pPr>
              <a:defRPr/>
            </a:pPr>
            <a:endParaRPr lang="en-US" altLang="zh-TW" sz="2000" b="1" dirty="0">
              <a:solidFill>
                <a:schemeClr val="tx1"/>
              </a:solidFill>
            </a:endParaRPr>
          </a:p>
        </p:txBody>
      </p:sp>
      <p:sp>
        <p:nvSpPr>
          <p:cNvPr id="9" name="向下箭號圖說文字 8"/>
          <p:cNvSpPr/>
          <p:nvPr/>
        </p:nvSpPr>
        <p:spPr>
          <a:xfrm>
            <a:off x="1908175" y="2205038"/>
            <a:ext cx="5184775"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rPr>
              <a:t>    </a:t>
            </a:r>
            <a:r>
              <a:rPr lang="zh-TW" altLang="en-US" sz="2400" b="1" dirty="0">
                <a:solidFill>
                  <a:schemeClr val="tx1"/>
                </a:solidFill>
                <a:latin typeface="微軟正黑體" pitchFamily="34" charset="-120"/>
                <a:ea typeface="微軟正黑體" pitchFamily="34" charset="-120"/>
              </a:rPr>
              <a:t>找出每段句數</a:t>
            </a:r>
          </a:p>
        </p:txBody>
      </p:sp>
      <p:sp>
        <p:nvSpPr>
          <p:cNvPr id="11" name="圓角矩形 10"/>
          <p:cNvSpPr/>
          <p:nvPr/>
        </p:nvSpPr>
        <p:spPr bwMode="auto">
          <a:xfrm>
            <a:off x="900113" y="2997200"/>
            <a:ext cx="7489825" cy="3124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defRPr/>
            </a:pPr>
            <a:r>
              <a:rPr lang="en-US" altLang="zh-TW" sz="2800" b="1" dirty="0">
                <a:solidFill>
                  <a:srgbClr val="000000"/>
                </a:solidFill>
                <a:latin typeface="微軟正黑體" pitchFamily="34" charset="-120"/>
                <a:ea typeface="微軟正黑體" pitchFamily="34" charset="-120"/>
                <a:cs typeface="Times New Roman" pitchFamily="18" charset="0"/>
              </a:rPr>
              <a:t>       </a:t>
            </a:r>
            <a:r>
              <a:rPr lang="zh-TW" altLang="zh-TW" sz="2800" b="1" dirty="0">
                <a:solidFill>
                  <a:srgbClr val="000000"/>
                </a:solidFill>
                <a:latin typeface="微軟正黑體" pitchFamily="34" charset="-120"/>
                <a:ea typeface="微軟正黑體" pitchFamily="34" charset="-120"/>
                <a:cs typeface="Times New Roman" pitchFamily="18" charset="0"/>
              </a:rPr>
              <a:t>泰雅族人是臺灣的原住民，</a:t>
            </a:r>
            <a:r>
              <a:rPr lang="zh-TW" altLang="zh-TW" sz="2800" b="1" cap="small" dirty="0">
                <a:solidFill>
                  <a:srgbClr val="000000"/>
                </a:solidFill>
                <a:uFill>
                  <a:solidFill>
                    <a:srgbClr val="FF0000"/>
                  </a:solidFill>
                </a:uFill>
                <a:latin typeface="微軟正黑體" pitchFamily="34" charset="-120"/>
                <a:ea typeface="微軟正黑體" pitchFamily="34" charset="-120"/>
                <a:cs typeface="Times New Roman" pitchFamily="18" charset="0"/>
              </a:rPr>
              <a:t>居住在深山裡，</a:t>
            </a:r>
            <a:r>
              <a:rPr lang="zh-TW" altLang="zh-TW" sz="2800" b="1" dirty="0">
                <a:solidFill>
                  <a:srgbClr val="000000"/>
                </a:solidFill>
                <a:latin typeface="微軟正黑體" pitchFamily="34" charset="-120"/>
                <a:ea typeface="微軟正黑體" pitchFamily="34" charset="-120"/>
                <a:cs typeface="Times New Roman" pitchFamily="18" charset="0"/>
              </a:rPr>
              <a:t>是一個喜愛山林的族群。</a:t>
            </a:r>
            <a:r>
              <a:rPr lang="zh-TW" altLang="en-US" sz="2800" b="1" dirty="0">
                <a:solidFill>
                  <a:srgbClr val="000000"/>
                </a:solidFill>
                <a:latin typeface="微軟正黑體" pitchFamily="34" charset="-120"/>
                <a:ea typeface="微軟正黑體" pitchFamily="34" charset="-120"/>
                <a:cs typeface="Times New Roman" pitchFamily="18" charset="0"/>
              </a:rPr>
              <a:t> </a:t>
            </a:r>
            <a:r>
              <a:rPr lang="zh-TW" altLang="zh-TW" sz="2800" b="1" dirty="0">
                <a:solidFill>
                  <a:srgbClr val="000000"/>
                </a:solidFill>
                <a:latin typeface="微軟正黑體" pitchFamily="34" charset="-120"/>
                <a:ea typeface="微軟正黑體" pitchFamily="34" charset="-120"/>
                <a:cs typeface="Times New Roman" pitchFamily="18" charset="0"/>
              </a:rPr>
              <a:t>他們做事勤勞認真，早期以種植小米和打獵維生。</a:t>
            </a:r>
            <a:endParaRPr lang="zh-TW" altLang="zh-TW" sz="2800" b="1" dirty="0">
              <a:solidFill>
                <a:srgbClr val="000000"/>
              </a:solidFill>
              <a:latin typeface="微軟正黑體" pitchFamily="34" charset="-120"/>
              <a:ea typeface="微軟正黑體" pitchFamily="34" charset="-120"/>
            </a:endParaRPr>
          </a:p>
        </p:txBody>
      </p:sp>
      <p:sp>
        <p:nvSpPr>
          <p:cNvPr id="81925" name="橢圓 7"/>
          <p:cNvSpPr>
            <a:spLocks noChangeArrowheads="1"/>
          </p:cNvSpPr>
          <p:nvPr/>
        </p:nvSpPr>
        <p:spPr bwMode="auto">
          <a:xfrm>
            <a:off x="5500688" y="4429125"/>
            <a:ext cx="357187" cy="357188"/>
          </a:xfrm>
          <a:prstGeom prst="ellipse">
            <a:avLst/>
          </a:prstGeom>
          <a:noFill/>
          <a:ln w="28575" algn="ctr">
            <a:solidFill>
              <a:srgbClr val="C00000"/>
            </a:solidFill>
            <a:round/>
            <a:headEnd/>
            <a:tailEnd/>
          </a:ln>
        </p:spPr>
        <p:txBody>
          <a:bodyPr/>
          <a:lstStyle/>
          <a:p>
            <a:pPr algn="r"/>
            <a:endParaRPr kumimoji="0" lang="zh-TW" altLang="en-US" b="1"/>
          </a:p>
        </p:txBody>
      </p:sp>
      <p:sp>
        <p:nvSpPr>
          <p:cNvPr id="81926" name="橢圓 9"/>
          <p:cNvSpPr>
            <a:spLocks noChangeArrowheads="1"/>
          </p:cNvSpPr>
          <p:nvPr/>
        </p:nvSpPr>
        <p:spPr bwMode="auto">
          <a:xfrm>
            <a:off x="6572250" y="5143500"/>
            <a:ext cx="357188" cy="357188"/>
          </a:xfrm>
          <a:prstGeom prst="ellipse">
            <a:avLst/>
          </a:prstGeom>
          <a:noFill/>
          <a:ln w="28575" algn="ctr">
            <a:solidFill>
              <a:srgbClr val="C00000"/>
            </a:solidFill>
            <a:round/>
            <a:headEnd/>
            <a:tailEnd/>
          </a:ln>
        </p:spPr>
        <p:txBody>
          <a:bodyPr/>
          <a:lstStyle/>
          <a:p>
            <a:pPr algn="r"/>
            <a:endParaRPr kumimoji="0" lang="zh-TW"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blinds(horizontal)">
                                      <p:cBhvr>
                                        <p:cTn id="7" dur="500"/>
                                        <p:tgtEl>
                                          <p:spTgt spid="819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926"/>
                                        </p:tgtEl>
                                        <p:attrNameLst>
                                          <p:attrName>style.visibility</p:attrName>
                                        </p:attrNameLst>
                                      </p:cBhvr>
                                      <p:to>
                                        <p:strVal val="visible"/>
                                      </p:to>
                                    </p:set>
                                    <p:animEffect transition="in" filter="blinds(horizontal)">
                                      <p:cBhvr>
                                        <p:cTn id="10" dur="500"/>
                                        <p:tgtEl>
                                          <p:spTgt spid="8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第一段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老師放聲思考示範</a:t>
            </a:r>
          </a:p>
        </p:txBody>
      </p:sp>
      <p:sp>
        <p:nvSpPr>
          <p:cNvPr id="7" name="圓角矩形 6"/>
          <p:cNvSpPr/>
          <p:nvPr/>
        </p:nvSpPr>
        <p:spPr>
          <a:xfrm>
            <a:off x="611188" y="981075"/>
            <a:ext cx="7848600" cy="1008063"/>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400" b="1" dirty="0">
              <a:solidFill>
                <a:schemeClr val="tx1"/>
              </a:solidFill>
              <a:latin typeface="微軟正黑體" pitchFamily="34" charset="-120"/>
              <a:ea typeface="微軟正黑體" pitchFamily="34" charset="-120"/>
            </a:endParaRPr>
          </a:p>
          <a:p>
            <a:pPr>
              <a:defRPr/>
            </a:pPr>
            <a:r>
              <a:rPr lang="zh-TW" altLang="en-US" sz="2400" b="1" dirty="0">
                <a:solidFill>
                  <a:schemeClr val="tx1"/>
                </a:solidFill>
                <a:latin typeface="微軟正黑體" pitchFamily="34" charset="-120"/>
                <a:ea typeface="微軟正黑體" pitchFamily="34" charset="-120"/>
              </a:rPr>
              <a:t>教學方式：老師</a:t>
            </a:r>
            <a:r>
              <a:rPr lang="zh-TW" altLang="zh-TW" sz="2400" b="1" dirty="0">
                <a:solidFill>
                  <a:schemeClr val="tx1"/>
                </a:solidFill>
                <a:latin typeface="微軟正黑體" pitchFamily="34" charset="-120"/>
                <a:ea typeface="微軟正黑體" pitchFamily="34" charset="-120"/>
              </a:rPr>
              <a:t>用</a:t>
            </a:r>
            <a:r>
              <a:rPr lang="zh-TW" altLang="en-US" sz="2400" b="1" dirty="0">
                <a:solidFill>
                  <a:schemeClr val="tx1"/>
                </a:solidFill>
                <a:latin typeface="微軟正黑體" pitchFamily="34" charset="-120"/>
                <a:ea typeface="微軟正黑體" pitchFamily="34" charset="-120"/>
              </a:rPr>
              <a:t>放聲思考的方式</a:t>
            </a:r>
            <a:r>
              <a:rPr lang="zh-TW" altLang="zh-TW" sz="2400" b="1" dirty="0">
                <a:solidFill>
                  <a:schemeClr val="tx1"/>
                </a:solidFill>
                <a:latin typeface="微軟正黑體" pitchFamily="34" charset="-120"/>
                <a:ea typeface="微軟正黑體" pitchFamily="34" charset="-120"/>
              </a:rPr>
              <a:t>，</a:t>
            </a:r>
            <a:r>
              <a:rPr lang="zh-TW" altLang="en-US" sz="2400" b="1" dirty="0">
                <a:solidFill>
                  <a:schemeClr val="tx1"/>
                </a:solidFill>
                <a:latin typeface="微軟正黑體" pitchFamily="34" charset="-120"/>
                <a:ea typeface="微軟正黑體" pitchFamily="34" charset="-120"/>
              </a:rPr>
              <a:t>把第一段摘要步驟</a:t>
            </a:r>
            <a:endParaRPr lang="en-US" altLang="zh-TW" sz="2400" b="1" dirty="0">
              <a:solidFill>
                <a:schemeClr val="tx1"/>
              </a:solidFill>
              <a:latin typeface="微軟正黑體" pitchFamily="34" charset="-120"/>
              <a:ea typeface="微軟正黑體" pitchFamily="34" charset="-120"/>
            </a:endParaRPr>
          </a:p>
          <a:p>
            <a:pPr>
              <a:defRPr/>
            </a:pPr>
            <a:r>
              <a:rPr lang="zh-TW" altLang="en-US" sz="2400" b="1" dirty="0">
                <a:solidFill>
                  <a:schemeClr val="tx1"/>
                </a:solidFill>
                <a:latin typeface="微軟正黑體" pitchFamily="34" charset="-120"/>
                <a:ea typeface="微軟正黑體" pitchFamily="34" charset="-120"/>
              </a:rPr>
              <a:t>                    的思考歷程說出來。</a:t>
            </a:r>
            <a:endParaRPr lang="en-US" altLang="zh-TW" sz="2400" b="1" dirty="0">
              <a:solidFill>
                <a:schemeClr val="tx1"/>
              </a:solidFill>
              <a:latin typeface="微軟正黑體" pitchFamily="34" charset="-120"/>
              <a:ea typeface="微軟正黑體" pitchFamily="34" charset="-120"/>
            </a:endParaRPr>
          </a:p>
          <a:p>
            <a:pPr>
              <a:defRPr/>
            </a:pPr>
            <a:endParaRPr lang="en-US" altLang="zh-TW" sz="2000" b="1" dirty="0">
              <a:solidFill>
                <a:schemeClr val="tx1"/>
              </a:solidFill>
            </a:endParaRPr>
          </a:p>
        </p:txBody>
      </p:sp>
      <p:sp>
        <p:nvSpPr>
          <p:cNvPr id="9" name="向下箭號圖說文字 8"/>
          <p:cNvSpPr/>
          <p:nvPr/>
        </p:nvSpPr>
        <p:spPr>
          <a:xfrm>
            <a:off x="1908175" y="2205038"/>
            <a:ext cx="5184775"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rPr>
              <a:t>    </a:t>
            </a:r>
            <a:r>
              <a:rPr lang="zh-TW" altLang="en-US" sz="2400" b="1" dirty="0">
                <a:solidFill>
                  <a:schemeClr val="tx1"/>
                </a:solidFill>
                <a:latin typeface="微軟正黑體" pitchFamily="34" charset="-120"/>
                <a:ea typeface="微軟正黑體" pitchFamily="34" charset="-120"/>
              </a:rPr>
              <a:t>找出每段句數：第一段共有兩句</a:t>
            </a:r>
          </a:p>
        </p:txBody>
      </p:sp>
      <p:sp>
        <p:nvSpPr>
          <p:cNvPr id="11" name="圓角矩形 10"/>
          <p:cNvSpPr/>
          <p:nvPr/>
        </p:nvSpPr>
        <p:spPr bwMode="auto">
          <a:xfrm>
            <a:off x="900113" y="2997200"/>
            <a:ext cx="7489825" cy="3124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defRPr/>
            </a:pPr>
            <a:r>
              <a:rPr lang="en-US" altLang="zh-TW" sz="2800" b="1" dirty="0">
                <a:solidFill>
                  <a:srgbClr val="000000"/>
                </a:solidFill>
                <a:latin typeface="微軟正黑體" pitchFamily="34" charset="-120"/>
                <a:ea typeface="微軟正黑體" pitchFamily="34" charset="-120"/>
                <a:cs typeface="Times New Roman" pitchFamily="18" charset="0"/>
              </a:rPr>
              <a:t>1.</a:t>
            </a:r>
            <a:r>
              <a:rPr lang="zh-TW" altLang="zh-TW" sz="2800" b="1" dirty="0">
                <a:solidFill>
                  <a:srgbClr val="000000"/>
                </a:solidFill>
                <a:latin typeface="微軟正黑體" pitchFamily="34" charset="-120"/>
                <a:ea typeface="微軟正黑體" pitchFamily="34" charset="-120"/>
                <a:cs typeface="Times New Roman" pitchFamily="18" charset="0"/>
              </a:rPr>
              <a:t>泰雅族人是臺灣的原住民，</a:t>
            </a:r>
            <a:r>
              <a:rPr lang="zh-TW" altLang="zh-TW" sz="2800" b="1" cap="small" dirty="0">
                <a:solidFill>
                  <a:srgbClr val="000000"/>
                </a:solidFill>
                <a:uFill>
                  <a:solidFill>
                    <a:srgbClr val="FF0000"/>
                  </a:solidFill>
                </a:uFill>
                <a:latin typeface="微軟正黑體" pitchFamily="34" charset="-120"/>
                <a:ea typeface="微軟正黑體" pitchFamily="34" charset="-120"/>
                <a:cs typeface="Times New Roman" pitchFamily="18" charset="0"/>
              </a:rPr>
              <a:t>居住在深山裡，</a:t>
            </a:r>
            <a:r>
              <a:rPr lang="zh-TW" altLang="zh-TW" sz="2800" b="1" dirty="0">
                <a:solidFill>
                  <a:srgbClr val="000000"/>
                </a:solidFill>
                <a:latin typeface="微軟正黑體" pitchFamily="34" charset="-120"/>
                <a:ea typeface="微軟正黑體" pitchFamily="34" charset="-120"/>
                <a:cs typeface="Times New Roman" pitchFamily="18" charset="0"/>
              </a:rPr>
              <a:t>是一個喜愛山林的族群。</a:t>
            </a:r>
            <a:r>
              <a:rPr lang="zh-TW" altLang="en-US" sz="2800" b="1" dirty="0">
                <a:solidFill>
                  <a:srgbClr val="000000"/>
                </a:solidFill>
                <a:latin typeface="微軟正黑體" pitchFamily="34" charset="-120"/>
                <a:ea typeface="微軟正黑體" pitchFamily="34" charset="-120"/>
                <a:cs typeface="Times New Roman" pitchFamily="18" charset="0"/>
              </a:rPr>
              <a:t> </a:t>
            </a:r>
            <a:endParaRPr lang="en-US" altLang="zh-TW" sz="2800" b="1" dirty="0">
              <a:solidFill>
                <a:srgbClr val="000000"/>
              </a:solidFill>
              <a:latin typeface="微軟正黑體" pitchFamily="34" charset="-120"/>
              <a:ea typeface="微軟正黑體" pitchFamily="34" charset="-120"/>
              <a:cs typeface="Times New Roman" pitchFamily="18" charset="0"/>
            </a:endParaRPr>
          </a:p>
          <a:p>
            <a:pPr eaLnBrk="0" hangingPunct="0">
              <a:lnSpc>
                <a:spcPct val="150000"/>
              </a:lnSpc>
              <a:defRPr/>
            </a:pPr>
            <a:r>
              <a:rPr lang="en-US" altLang="zh-TW" sz="2800" b="1" dirty="0">
                <a:solidFill>
                  <a:srgbClr val="000000"/>
                </a:solidFill>
                <a:latin typeface="微軟正黑體" pitchFamily="34" charset="-120"/>
                <a:ea typeface="微軟正黑體" pitchFamily="34" charset="-120"/>
                <a:cs typeface="Times New Roman" pitchFamily="18" charset="0"/>
              </a:rPr>
              <a:t>2.</a:t>
            </a:r>
            <a:r>
              <a:rPr lang="zh-TW" altLang="zh-TW" sz="2800" b="1" dirty="0">
                <a:solidFill>
                  <a:srgbClr val="000000"/>
                </a:solidFill>
                <a:latin typeface="微軟正黑體" pitchFamily="34" charset="-120"/>
                <a:ea typeface="微軟正黑體" pitchFamily="34" charset="-120"/>
                <a:cs typeface="Times New Roman" pitchFamily="18" charset="0"/>
              </a:rPr>
              <a:t>他們做事勤勞認真，早期以種植小米和打獵維生。</a:t>
            </a:r>
            <a:endParaRPr lang="zh-TW" altLang="zh-TW" sz="2800" b="1" dirty="0">
              <a:solidFill>
                <a:srgbClr val="000000"/>
              </a:solidFill>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第一段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老師放聲思考示範</a:t>
            </a:r>
          </a:p>
        </p:txBody>
      </p:sp>
      <p:sp>
        <p:nvSpPr>
          <p:cNvPr id="9" name="向下箭號圖說文字 8"/>
          <p:cNvSpPr/>
          <p:nvPr/>
        </p:nvSpPr>
        <p:spPr>
          <a:xfrm>
            <a:off x="1258888" y="981075"/>
            <a:ext cx="6911975" cy="1152525"/>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    找出第一段中最重要的話：與</a:t>
            </a:r>
            <a:r>
              <a:rPr lang="zh-TW" altLang="en-US" sz="2400" b="1" dirty="0">
                <a:solidFill>
                  <a:srgbClr val="FF0000"/>
                </a:solidFill>
                <a:latin typeface="微軟正黑體" pitchFamily="34" charset="-120"/>
                <a:ea typeface="微軟正黑體" pitchFamily="34" charset="-120"/>
              </a:rPr>
              <a:t>標題</a:t>
            </a:r>
            <a:r>
              <a:rPr lang="zh-TW" altLang="en-US" sz="2400" b="1" dirty="0">
                <a:solidFill>
                  <a:schemeClr val="tx1"/>
                </a:solidFill>
                <a:latin typeface="微軟正黑體" pitchFamily="34" charset="-120"/>
                <a:ea typeface="微軟正黑體" pitchFamily="34" charset="-120"/>
              </a:rPr>
              <a:t>相關者</a:t>
            </a:r>
          </a:p>
        </p:txBody>
      </p:sp>
      <p:sp>
        <p:nvSpPr>
          <p:cNvPr id="13" name="圓角矩形 12"/>
          <p:cNvSpPr/>
          <p:nvPr/>
        </p:nvSpPr>
        <p:spPr bwMode="auto">
          <a:xfrm>
            <a:off x="1042988" y="2133600"/>
            <a:ext cx="7489825" cy="10080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defRPr/>
            </a:pPr>
            <a:r>
              <a:rPr lang="zh-TW" altLang="en-US" sz="2400" b="1" dirty="0">
                <a:solidFill>
                  <a:srgbClr val="000000"/>
                </a:solidFill>
                <a:latin typeface="微軟正黑體" pitchFamily="34" charset="-120"/>
                <a:ea typeface="微軟正黑體" pitchFamily="34" charset="-120"/>
                <a:cs typeface="Times New Roman" pitchFamily="18" charset="0"/>
              </a:rPr>
              <a:t>第一句： </a:t>
            </a:r>
            <a:r>
              <a:rPr lang="zh-TW" altLang="zh-TW" sz="2400" b="1" dirty="0">
                <a:solidFill>
                  <a:srgbClr val="000000"/>
                </a:solidFill>
                <a:latin typeface="微軟正黑體" pitchFamily="34" charset="-120"/>
                <a:ea typeface="微軟正黑體" pitchFamily="34" charset="-120"/>
                <a:cs typeface="Times New Roman" pitchFamily="18" charset="0"/>
              </a:rPr>
              <a:t>泰雅族人是臺灣的原住民，</a:t>
            </a:r>
            <a:r>
              <a:rPr lang="zh-TW" altLang="zh-TW" sz="2400" b="1" cap="small" dirty="0">
                <a:solidFill>
                  <a:srgbClr val="000000"/>
                </a:solidFill>
                <a:uFill>
                  <a:solidFill>
                    <a:srgbClr val="FF0000"/>
                  </a:solidFill>
                </a:uFill>
                <a:latin typeface="微軟正黑體" pitchFamily="34" charset="-120"/>
                <a:ea typeface="微軟正黑體" pitchFamily="34" charset="-120"/>
                <a:cs typeface="Times New Roman" pitchFamily="18" charset="0"/>
              </a:rPr>
              <a:t>居住在深山裡</a:t>
            </a:r>
            <a:endParaRPr lang="en-US" altLang="zh-TW" sz="2400" b="1" cap="small" dirty="0">
              <a:solidFill>
                <a:srgbClr val="000000"/>
              </a:solidFill>
              <a:uFill>
                <a:solidFill>
                  <a:srgbClr val="FF0000"/>
                </a:solidFill>
              </a:uFill>
              <a:latin typeface="微軟正黑體" pitchFamily="34" charset="-120"/>
              <a:ea typeface="微軟正黑體" pitchFamily="34" charset="-120"/>
              <a:cs typeface="Times New Roman" pitchFamily="18" charset="0"/>
            </a:endParaRPr>
          </a:p>
          <a:p>
            <a:pPr eaLnBrk="0" hangingPunct="0">
              <a:lnSpc>
                <a:spcPct val="150000"/>
              </a:lnSpc>
              <a:defRPr/>
            </a:pPr>
            <a:r>
              <a:rPr lang="zh-TW" altLang="en-US" sz="2400" b="1" cap="small" dirty="0">
                <a:solidFill>
                  <a:srgbClr val="000000"/>
                </a:solidFill>
                <a:uFill>
                  <a:solidFill>
                    <a:srgbClr val="FF0000"/>
                  </a:solidFill>
                </a:uFill>
                <a:latin typeface="微軟正黑體" pitchFamily="34" charset="-120"/>
                <a:ea typeface="微軟正黑體" pitchFamily="34" charset="-120"/>
                <a:cs typeface="Times New Roman" pitchFamily="18" charset="0"/>
              </a:rPr>
              <a:t>                </a:t>
            </a:r>
            <a:r>
              <a:rPr lang="zh-TW" altLang="zh-TW" sz="2400" b="1" cap="small" dirty="0">
                <a:solidFill>
                  <a:srgbClr val="000000"/>
                </a:solidFill>
                <a:uFill>
                  <a:solidFill>
                    <a:srgbClr val="FF0000"/>
                  </a:solidFill>
                </a:uFill>
                <a:latin typeface="微軟正黑體" pitchFamily="34" charset="-120"/>
                <a:ea typeface="微軟正黑體" pitchFamily="34" charset="-120"/>
                <a:cs typeface="Times New Roman" pitchFamily="18" charset="0"/>
              </a:rPr>
              <a:t>，</a:t>
            </a:r>
            <a:r>
              <a:rPr lang="zh-TW" altLang="zh-TW" sz="2400" b="1" dirty="0">
                <a:solidFill>
                  <a:srgbClr val="000000"/>
                </a:solidFill>
                <a:latin typeface="微軟正黑體" pitchFamily="34" charset="-120"/>
                <a:ea typeface="微軟正黑體" pitchFamily="34" charset="-120"/>
                <a:cs typeface="Times New Roman" pitchFamily="18" charset="0"/>
              </a:rPr>
              <a:t>是一個喜愛山林的族群。</a:t>
            </a:r>
            <a:endParaRPr lang="en-US" altLang="zh-TW" sz="2400" b="1" dirty="0">
              <a:solidFill>
                <a:srgbClr val="000000"/>
              </a:solidFill>
              <a:latin typeface="微軟正黑體" pitchFamily="34" charset="-120"/>
              <a:ea typeface="微軟正黑體" pitchFamily="34" charset="-120"/>
              <a:cs typeface="Times New Roman" pitchFamily="18" charset="0"/>
            </a:endParaRPr>
          </a:p>
        </p:txBody>
      </p:sp>
      <p:sp>
        <p:nvSpPr>
          <p:cNvPr id="10" name="向下箭號圖說文字 9"/>
          <p:cNvSpPr/>
          <p:nvPr/>
        </p:nvSpPr>
        <p:spPr>
          <a:xfrm>
            <a:off x="3276600" y="3141663"/>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刪除細節及重複訊息</a:t>
            </a:r>
          </a:p>
        </p:txBody>
      </p:sp>
      <p:sp>
        <p:nvSpPr>
          <p:cNvPr id="11" name="圓角矩形 10"/>
          <p:cNvSpPr/>
          <p:nvPr/>
        </p:nvSpPr>
        <p:spPr bwMode="auto">
          <a:xfrm>
            <a:off x="1116013" y="4005263"/>
            <a:ext cx="7489825" cy="10080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defRPr/>
            </a:pPr>
            <a:r>
              <a:rPr lang="zh-TW" altLang="zh-TW" sz="2400" b="1" dirty="0">
                <a:solidFill>
                  <a:srgbClr val="000000"/>
                </a:solidFill>
                <a:latin typeface="微軟正黑體" pitchFamily="34" charset="-120"/>
                <a:ea typeface="微軟正黑體" pitchFamily="34" charset="-120"/>
                <a:cs typeface="Times New Roman" pitchFamily="18" charset="0"/>
              </a:rPr>
              <a:t>泰雅族人是臺灣的原住民，</a:t>
            </a:r>
            <a:r>
              <a:rPr lang="zh-TW" altLang="zh-TW" sz="2400" b="1" cap="small" dirty="0">
                <a:solidFill>
                  <a:srgbClr val="000000"/>
                </a:solidFill>
                <a:uFill>
                  <a:solidFill>
                    <a:srgbClr val="FF0000"/>
                  </a:solidFill>
                </a:uFill>
                <a:latin typeface="微軟正黑體" pitchFamily="34" charset="-120"/>
                <a:ea typeface="微軟正黑體" pitchFamily="34" charset="-120"/>
                <a:cs typeface="Times New Roman" pitchFamily="18" charset="0"/>
              </a:rPr>
              <a:t>居住在深山裡</a:t>
            </a:r>
            <a:r>
              <a:rPr lang="zh-TW" altLang="en-US" sz="2400" b="1" cap="small" dirty="0">
                <a:solidFill>
                  <a:srgbClr val="000000"/>
                </a:solidFill>
                <a:uFill>
                  <a:solidFill>
                    <a:srgbClr val="FF0000"/>
                  </a:solidFill>
                </a:uFill>
                <a:latin typeface="微軟正黑體" pitchFamily="34" charset="-120"/>
                <a:ea typeface="微軟正黑體" pitchFamily="34" charset="-120"/>
                <a:cs typeface="Times New Roman" pitchFamily="18" charset="0"/>
              </a:rPr>
              <a:t>，</a:t>
            </a:r>
            <a:r>
              <a:rPr lang="zh-TW" altLang="zh-TW" sz="2400" b="1" dirty="0">
                <a:solidFill>
                  <a:srgbClr val="000000"/>
                </a:solidFill>
                <a:latin typeface="微軟正黑體" pitchFamily="34" charset="-120"/>
                <a:ea typeface="微軟正黑體" pitchFamily="34" charset="-120"/>
                <a:cs typeface="Times New Roman" pitchFamily="18" charset="0"/>
              </a:rPr>
              <a:t>是一個喜愛山林的族群。</a:t>
            </a:r>
            <a:endParaRPr lang="en-US" altLang="zh-TW" sz="2400" b="1" dirty="0">
              <a:solidFill>
                <a:srgbClr val="000000"/>
              </a:solidFill>
              <a:latin typeface="微軟正黑體" pitchFamily="34" charset="-120"/>
              <a:ea typeface="微軟正黑體" pitchFamily="34" charset="-120"/>
              <a:cs typeface="Times New Roman" pitchFamily="18" charset="0"/>
            </a:endParaRPr>
          </a:p>
        </p:txBody>
      </p:sp>
      <p:cxnSp>
        <p:nvCxnSpPr>
          <p:cNvPr id="15" name="直線接點 14"/>
          <p:cNvCxnSpPr/>
          <p:nvPr/>
        </p:nvCxnSpPr>
        <p:spPr>
          <a:xfrm>
            <a:off x="4643438" y="4292600"/>
            <a:ext cx="374491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7" name="直線接點 16"/>
          <p:cNvCxnSpPr/>
          <p:nvPr/>
        </p:nvCxnSpPr>
        <p:spPr>
          <a:xfrm>
            <a:off x="1258888" y="4797425"/>
            <a:ext cx="216058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9" name="向下箭號圖說文字 18"/>
          <p:cNvSpPr/>
          <p:nvPr/>
        </p:nvSpPr>
        <p:spPr>
          <a:xfrm>
            <a:off x="3714750" y="5000625"/>
            <a:ext cx="21605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歸納成主題句</a:t>
            </a:r>
          </a:p>
        </p:txBody>
      </p:sp>
      <p:sp>
        <p:nvSpPr>
          <p:cNvPr id="20" name="圓角矩形 19"/>
          <p:cNvSpPr/>
          <p:nvPr/>
        </p:nvSpPr>
        <p:spPr>
          <a:xfrm>
            <a:off x="1116013" y="5876925"/>
            <a:ext cx="7345362" cy="50323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2400" b="1" dirty="0">
                <a:solidFill>
                  <a:srgbClr val="000000"/>
                </a:solidFill>
                <a:latin typeface="微軟正黑體" pitchFamily="34" charset="-120"/>
                <a:ea typeface="微軟正黑體" pitchFamily="34" charset="-120"/>
              </a:rPr>
              <a:t>泰雅族人是臺灣的原住民。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ox(i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第二段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7" name="圓角矩形 6"/>
          <p:cNvSpPr/>
          <p:nvPr/>
        </p:nvSpPr>
        <p:spPr>
          <a:xfrm>
            <a:off x="611188" y="981075"/>
            <a:ext cx="7848600" cy="1008063"/>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400" b="1" dirty="0">
              <a:solidFill>
                <a:schemeClr val="tx1"/>
              </a:solidFill>
              <a:latin typeface="微軟正黑體" pitchFamily="34" charset="-120"/>
              <a:ea typeface="微軟正黑體" pitchFamily="34" charset="-120"/>
            </a:endParaRPr>
          </a:p>
          <a:p>
            <a:pPr>
              <a:defRPr/>
            </a:pPr>
            <a:r>
              <a:rPr lang="zh-TW" altLang="en-US" sz="2400" b="1" dirty="0">
                <a:solidFill>
                  <a:schemeClr val="tx1"/>
                </a:solidFill>
                <a:latin typeface="微軟正黑體" pitchFamily="34" charset="-120"/>
                <a:ea typeface="微軟正黑體" pitchFamily="34" charset="-120"/>
              </a:rPr>
              <a:t>教學方式：以師生共同討論的方式</a:t>
            </a:r>
            <a:r>
              <a:rPr lang="zh-TW" altLang="zh-TW" sz="2400" b="1" dirty="0">
                <a:solidFill>
                  <a:schemeClr val="tx1"/>
                </a:solidFill>
                <a:latin typeface="微軟正黑體" pitchFamily="34" charset="-120"/>
                <a:ea typeface="微軟正黑體" pitchFamily="34" charset="-120"/>
              </a:rPr>
              <a:t>，</a:t>
            </a:r>
            <a:r>
              <a:rPr lang="zh-TW" altLang="en-US" sz="2400" b="1" dirty="0">
                <a:solidFill>
                  <a:schemeClr val="tx1"/>
                </a:solidFill>
                <a:latin typeface="微軟正黑體" pitchFamily="34" charset="-120"/>
                <a:ea typeface="微軟正黑體" pitchFamily="34" charset="-120"/>
              </a:rPr>
              <a:t>把第二段摘要步驟</a:t>
            </a:r>
            <a:endParaRPr lang="en-US" altLang="zh-TW" sz="2400" b="1" dirty="0">
              <a:solidFill>
                <a:schemeClr val="tx1"/>
              </a:solidFill>
              <a:latin typeface="微軟正黑體" pitchFamily="34" charset="-120"/>
              <a:ea typeface="微軟正黑體" pitchFamily="34" charset="-120"/>
            </a:endParaRPr>
          </a:p>
          <a:p>
            <a:pPr>
              <a:defRPr/>
            </a:pPr>
            <a:r>
              <a:rPr lang="zh-TW" altLang="en-US" sz="2400" b="1" dirty="0">
                <a:solidFill>
                  <a:schemeClr val="tx1"/>
                </a:solidFill>
                <a:latin typeface="微軟正黑體" pitchFamily="34" charset="-120"/>
                <a:ea typeface="微軟正黑體" pitchFamily="34" charset="-120"/>
              </a:rPr>
              <a:t>                    的思考歷程說出來。</a:t>
            </a:r>
            <a:endParaRPr lang="en-US" altLang="zh-TW" sz="2400" b="1" dirty="0">
              <a:solidFill>
                <a:schemeClr val="tx1"/>
              </a:solidFill>
              <a:latin typeface="微軟正黑體" pitchFamily="34" charset="-120"/>
              <a:ea typeface="微軟正黑體" pitchFamily="34" charset="-120"/>
            </a:endParaRPr>
          </a:p>
          <a:p>
            <a:pPr>
              <a:defRPr/>
            </a:pPr>
            <a:endParaRPr lang="en-US" altLang="zh-TW" sz="2000" b="1" dirty="0">
              <a:solidFill>
                <a:schemeClr val="tx1"/>
              </a:solidFill>
            </a:endParaRPr>
          </a:p>
        </p:txBody>
      </p:sp>
      <p:sp>
        <p:nvSpPr>
          <p:cNvPr id="9" name="向下箭號圖說文字 8"/>
          <p:cNvSpPr/>
          <p:nvPr/>
        </p:nvSpPr>
        <p:spPr>
          <a:xfrm>
            <a:off x="1835150" y="2205038"/>
            <a:ext cx="532923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rPr>
              <a:t>    </a:t>
            </a:r>
            <a:r>
              <a:rPr lang="zh-TW" altLang="en-US" sz="2800" b="1" dirty="0">
                <a:solidFill>
                  <a:schemeClr val="tx1"/>
                </a:solidFill>
                <a:latin typeface="微軟正黑體" pitchFamily="34" charset="-120"/>
                <a:ea typeface="微軟正黑體" pitchFamily="34" charset="-120"/>
              </a:rPr>
              <a:t>老師提問：第二段共有幾句？</a:t>
            </a:r>
          </a:p>
        </p:txBody>
      </p:sp>
      <p:sp>
        <p:nvSpPr>
          <p:cNvPr id="11" name="圓角矩形 10"/>
          <p:cNvSpPr/>
          <p:nvPr/>
        </p:nvSpPr>
        <p:spPr>
          <a:xfrm>
            <a:off x="323850" y="2997200"/>
            <a:ext cx="8496300" cy="36004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ct val="150000"/>
              </a:lnSpc>
              <a:defRPr/>
            </a:pPr>
            <a:r>
              <a:rPr lang="zh-TW" altLang="en-US" sz="2000" b="1" dirty="0">
                <a:solidFill>
                  <a:schemeClr val="tx1"/>
                </a:solidFill>
                <a:latin typeface="微軟正黑體" pitchFamily="34" charset="-120"/>
                <a:ea typeface="微軟正黑體" pitchFamily="34" charset="-120"/>
              </a:rPr>
              <a:t>          </a:t>
            </a:r>
            <a:r>
              <a:rPr lang="zh-TW" altLang="zh-TW" sz="2400" b="1" dirty="0">
                <a:solidFill>
                  <a:srgbClr val="000000"/>
                </a:solidFill>
                <a:latin typeface="微軟正黑體" pitchFamily="34" charset="-120"/>
                <a:ea typeface="微軟正黑體" pitchFamily="34" charset="-120"/>
              </a:rPr>
              <a:t>在原住民的傳統文化中，泰雅族人的紋面習俗，是非常特別的文化。泰雅族人相信：紋面可以帶給他們好運，消除災難。因此，到了十四、五歲的時候，男孩學會打獵的本領，有英勇的表現；女孩學會織布的技巧，能織出美麗的圖樣，經族人的認可，就在臉頰刺上圖樣，表示已經長大成年，可以參加族裡的活動。在泰雅族人傳統的社會裡，他們認為沒有紋面的人是不吉祥的，沒有人願意跟他做朋友。</a:t>
            </a:r>
          </a:p>
        </p:txBody>
      </p:sp>
      <p:sp>
        <p:nvSpPr>
          <p:cNvPr id="8" name="橢圓 7"/>
          <p:cNvSpPr>
            <a:spLocks noChangeArrowheads="1"/>
          </p:cNvSpPr>
          <p:nvPr/>
        </p:nvSpPr>
        <p:spPr bwMode="auto">
          <a:xfrm>
            <a:off x="3924300" y="5734050"/>
            <a:ext cx="357188" cy="357188"/>
          </a:xfrm>
          <a:prstGeom prst="ellipse">
            <a:avLst/>
          </a:prstGeom>
          <a:noFill/>
          <a:ln w="28575" algn="ctr">
            <a:solidFill>
              <a:srgbClr val="C00000"/>
            </a:solidFill>
            <a:round/>
            <a:headEnd/>
            <a:tailEnd/>
          </a:ln>
        </p:spPr>
        <p:txBody>
          <a:bodyPr/>
          <a:lstStyle/>
          <a:p>
            <a:pPr algn="r"/>
            <a:endParaRPr kumimoji="0" lang="zh-TW" altLang="en-US" b="1"/>
          </a:p>
        </p:txBody>
      </p:sp>
      <p:sp>
        <p:nvSpPr>
          <p:cNvPr id="10" name="橢圓 9"/>
          <p:cNvSpPr>
            <a:spLocks noChangeArrowheads="1"/>
          </p:cNvSpPr>
          <p:nvPr/>
        </p:nvSpPr>
        <p:spPr bwMode="auto">
          <a:xfrm>
            <a:off x="7885113" y="6308725"/>
            <a:ext cx="357187" cy="357188"/>
          </a:xfrm>
          <a:prstGeom prst="ellipse">
            <a:avLst/>
          </a:prstGeom>
          <a:noFill/>
          <a:ln w="28575" algn="ctr">
            <a:solidFill>
              <a:srgbClr val="C00000"/>
            </a:solidFill>
            <a:round/>
            <a:headEnd/>
            <a:tailEnd/>
          </a:ln>
        </p:spPr>
        <p:txBody>
          <a:bodyPr/>
          <a:lstStyle/>
          <a:p>
            <a:pPr algn="r"/>
            <a:endParaRPr kumimoji="0" lang="zh-TW" altLang="en-US" b="1"/>
          </a:p>
        </p:txBody>
      </p:sp>
      <p:sp>
        <p:nvSpPr>
          <p:cNvPr id="12" name="橢圓 11"/>
          <p:cNvSpPr>
            <a:spLocks noChangeArrowheads="1"/>
          </p:cNvSpPr>
          <p:nvPr/>
        </p:nvSpPr>
        <p:spPr bwMode="auto">
          <a:xfrm>
            <a:off x="1476375" y="4149725"/>
            <a:ext cx="357188" cy="357188"/>
          </a:xfrm>
          <a:prstGeom prst="ellipse">
            <a:avLst/>
          </a:prstGeom>
          <a:noFill/>
          <a:ln w="28575" algn="ctr">
            <a:solidFill>
              <a:srgbClr val="C00000"/>
            </a:solidFill>
            <a:round/>
            <a:headEnd/>
            <a:tailEnd/>
          </a:ln>
        </p:spPr>
        <p:txBody>
          <a:bodyPr/>
          <a:lstStyle/>
          <a:p>
            <a:pPr algn="r"/>
            <a:endParaRPr kumimoji="0" lang="zh-TW" altLang="en-US" b="1"/>
          </a:p>
        </p:txBody>
      </p:sp>
      <p:sp>
        <p:nvSpPr>
          <p:cNvPr id="13" name="橢圓 12"/>
          <p:cNvSpPr>
            <a:spLocks noChangeArrowheads="1"/>
          </p:cNvSpPr>
          <p:nvPr/>
        </p:nvSpPr>
        <p:spPr bwMode="auto">
          <a:xfrm>
            <a:off x="2411413" y="3573463"/>
            <a:ext cx="357187" cy="357187"/>
          </a:xfrm>
          <a:prstGeom prst="ellipse">
            <a:avLst/>
          </a:prstGeom>
          <a:noFill/>
          <a:ln w="28575" algn="ctr">
            <a:solidFill>
              <a:srgbClr val="C00000"/>
            </a:solidFill>
            <a:round/>
            <a:headEnd/>
            <a:tailEnd/>
          </a:ln>
        </p:spPr>
        <p:txBody>
          <a:bodyPr/>
          <a:lstStyle/>
          <a:p>
            <a:pPr algn="r"/>
            <a:endParaRPr kumimoji="0" lang="zh-TW"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第二段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9" name="向下箭號圖說文字 8"/>
          <p:cNvSpPr/>
          <p:nvPr/>
        </p:nvSpPr>
        <p:spPr>
          <a:xfrm>
            <a:off x="1908175" y="1196975"/>
            <a:ext cx="5184775"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                    第二段共有四句</a:t>
            </a:r>
          </a:p>
        </p:txBody>
      </p:sp>
      <p:sp>
        <p:nvSpPr>
          <p:cNvPr id="11" name="圓角矩形 10"/>
          <p:cNvSpPr/>
          <p:nvPr/>
        </p:nvSpPr>
        <p:spPr>
          <a:xfrm>
            <a:off x="323850" y="2060575"/>
            <a:ext cx="8496300" cy="45370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ts val="3500"/>
              </a:lnSpc>
              <a:defRPr/>
            </a:pPr>
            <a:r>
              <a:rPr lang="en-US" altLang="zh-TW" sz="2400" b="1">
                <a:solidFill>
                  <a:srgbClr val="000000"/>
                </a:solidFill>
                <a:latin typeface="微軟正黑體"/>
                <a:ea typeface="微軟正黑體"/>
                <a:cs typeface="微軟正黑體"/>
              </a:rPr>
              <a:t>     1. </a:t>
            </a:r>
            <a:r>
              <a:rPr lang="zh-TW" altLang="zh-TW" sz="2400" b="1">
                <a:solidFill>
                  <a:srgbClr val="000000"/>
                </a:solidFill>
                <a:latin typeface="微軟正黑體"/>
                <a:ea typeface="微軟正黑體"/>
                <a:cs typeface="微軟正黑體"/>
              </a:rPr>
              <a:t>在原住民的傳統文化中，泰雅族人的紋面習俗，是非</a:t>
            </a:r>
            <a:r>
              <a:rPr lang="zh-TW" altLang="en-US" sz="2400" b="1">
                <a:solidFill>
                  <a:srgbClr val="000000"/>
                </a:solidFill>
                <a:latin typeface="微軟正黑體"/>
                <a:ea typeface="微軟正黑體"/>
                <a:cs typeface="微軟正黑體"/>
              </a:rPr>
              <a:t>  </a:t>
            </a:r>
            <a:endParaRPr lang="en-US" altLang="zh-TW" sz="2400" b="1">
              <a:solidFill>
                <a:srgbClr val="000000"/>
              </a:solidFill>
              <a:latin typeface="微軟正黑體"/>
              <a:ea typeface="微軟正黑體"/>
              <a:cs typeface="微軟正黑體"/>
            </a:endParaRPr>
          </a:p>
          <a:p>
            <a:pPr marL="0" lvl="1">
              <a:lnSpc>
                <a:spcPts val="3500"/>
              </a:lnSpc>
              <a:defRPr/>
            </a:pPr>
            <a:r>
              <a:rPr lang="zh-TW" altLang="en-US" sz="2400" b="1">
                <a:solidFill>
                  <a:srgbClr val="000000"/>
                </a:solidFill>
                <a:latin typeface="微軟正黑體"/>
                <a:ea typeface="微軟正黑體"/>
                <a:cs typeface="微軟正黑體"/>
              </a:rPr>
              <a:t>        </a:t>
            </a:r>
            <a:r>
              <a:rPr lang="zh-TW" altLang="zh-TW" sz="2400" b="1">
                <a:solidFill>
                  <a:srgbClr val="000000"/>
                </a:solidFill>
                <a:latin typeface="微軟正黑體"/>
                <a:ea typeface="微軟正黑體"/>
                <a:cs typeface="微軟正黑體"/>
              </a:rPr>
              <a:t>常特別的文化。</a:t>
            </a:r>
            <a:endParaRPr lang="en-US" altLang="zh-TW" sz="2400" b="1">
              <a:solidFill>
                <a:srgbClr val="000000"/>
              </a:solidFill>
              <a:latin typeface="微軟正黑體"/>
              <a:ea typeface="微軟正黑體"/>
              <a:cs typeface="微軟正黑體"/>
            </a:endParaRPr>
          </a:p>
          <a:p>
            <a:pPr marL="0" lvl="1">
              <a:lnSpc>
                <a:spcPts val="3500"/>
              </a:lnSpc>
              <a:defRPr/>
            </a:pPr>
            <a:r>
              <a:rPr lang="en-US" altLang="zh-TW" sz="2400" b="1">
                <a:solidFill>
                  <a:srgbClr val="000000"/>
                </a:solidFill>
                <a:latin typeface="微軟正黑體"/>
                <a:ea typeface="微軟正黑體"/>
                <a:cs typeface="微軟正黑體"/>
              </a:rPr>
              <a:t>     2. </a:t>
            </a:r>
            <a:r>
              <a:rPr lang="zh-TW" altLang="zh-TW" sz="2400" b="1">
                <a:solidFill>
                  <a:srgbClr val="000000"/>
                </a:solidFill>
                <a:latin typeface="微軟正黑體"/>
                <a:ea typeface="微軟正黑體"/>
                <a:cs typeface="微軟正黑體"/>
              </a:rPr>
              <a:t>泰雅族人相信：紋面可以帶給他們好運，消除災難。</a:t>
            </a:r>
            <a:endParaRPr lang="en-US" altLang="zh-TW" sz="2400" b="1">
              <a:solidFill>
                <a:srgbClr val="000000"/>
              </a:solidFill>
              <a:latin typeface="微軟正黑體"/>
              <a:ea typeface="微軟正黑體"/>
              <a:cs typeface="微軟正黑體"/>
            </a:endParaRPr>
          </a:p>
          <a:p>
            <a:pPr marL="0" lvl="1">
              <a:lnSpc>
                <a:spcPts val="3500"/>
              </a:lnSpc>
              <a:defRPr/>
            </a:pPr>
            <a:r>
              <a:rPr lang="en-US" altLang="zh-TW" sz="2400" b="1">
                <a:solidFill>
                  <a:srgbClr val="000000"/>
                </a:solidFill>
                <a:latin typeface="微軟正黑體"/>
                <a:ea typeface="微軟正黑體"/>
                <a:cs typeface="微軟正黑體"/>
              </a:rPr>
              <a:t>     3. </a:t>
            </a:r>
            <a:r>
              <a:rPr lang="zh-TW" altLang="zh-TW" sz="2400" b="1">
                <a:solidFill>
                  <a:srgbClr val="000000"/>
                </a:solidFill>
                <a:latin typeface="微軟正黑體"/>
                <a:ea typeface="微軟正黑體"/>
                <a:cs typeface="微軟正黑體"/>
              </a:rPr>
              <a:t>因此，到了十四、五歲的時候，男孩學會打獵的本領</a:t>
            </a:r>
            <a:endParaRPr lang="zh-TW" altLang="en-US" sz="2400" b="1">
              <a:solidFill>
                <a:srgbClr val="000000"/>
              </a:solidFill>
              <a:latin typeface="微軟正黑體"/>
              <a:ea typeface="微軟正黑體"/>
              <a:cs typeface="微軟正黑體"/>
            </a:endParaRPr>
          </a:p>
          <a:p>
            <a:pPr marL="0" lvl="1">
              <a:lnSpc>
                <a:spcPts val="3500"/>
              </a:lnSpc>
              <a:defRPr/>
            </a:pPr>
            <a:r>
              <a:rPr lang="zh-TW" altLang="zh-TW" sz="2400" b="1">
                <a:solidFill>
                  <a:srgbClr val="000000"/>
                </a:solidFill>
                <a:latin typeface="微軟正黑體"/>
                <a:ea typeface="微軟正黑體"/>
                <a:cs typeface="微軟正黑體"/>
              </a:rPr>
              <a:t>      ，有英勇的表現；女孩學會織布的技巧，能織出美麗的</a:t>
            </a:r>
            <a:endParaRPr lang="en-US" altLang="zh-TW" sz="2400" b="1">
              <a:solidFill>
                <a:srgbClr val="000000"/>
              </a:solidFill>
              <a:latin typeface="微軟正黑體"/>
              <a:ea typeface="微軟正黑體"/>
              <a:cs typeface="微軟正黑體"/>
            </a:endParaRPr>
          </a:p>
          <a:p>
            <a:pPr marL="0" lvl="1">
              <a:lnSpc>
                <a:spcPts val="3500"/>
              </a:lnSpc>
              <a:defRPr/>
            </a:pPr>
            <a:r>
              <a:rPr lang="zh-TW" altLang="en-US" sz="2400" b="1">
                <a:solidFill>
                  <a:srgbClr val="000000"/>
                </a:solidFill>
                <a:latin typeface="微軟正黑體"/>
                <a:ea typeface="微軟正黑體"/>
                <a:cs typeface="微軟正黑體"/>
              </a:rPr>
              <a:t>        </a:t>
            </a:r>
            <a:r>
              <a:rPr lang="zh-TW" altLang="zh-TW" sz="2400" b="1">
                <a:solidFill>
                  <a:srgbClr val="000000"/>
                </a:solidFill>
                <a:latin typeface="微軟正黑體"/>
                <a:ea typeface="微軟正黑體"/>
                <a:cs typeface="微軟正黑體"/>
              </a:rPr>
              <a:t>圖樣，經族人的認可，就在臉頰刺上圖樣，表示已經</a:t>
            </a:r>
            <a:endParaRPr lang="en-US" altLang="zh-TW" sz="2400" b="1">
              <a:solidFill>
                <a:srgbClr val="000000"/>
              </a:solidFill>
              <a:latin typeface="微軟正黑體"/>
              <a:ea typeface="微軟正黑體"/>
              <a:cs typeface="微軟正黑體"/>
            </a:endParaRPr>
          </a:p>
          <a:p>
            <a:pPr marL="0" lvl="1">
              <a:lnSpc>
                <a:spcPts val="3500"/>
              </a:lnSpc>
              <a:defRPr/>
            </a:pPr>
            <a:r>
              <a:rPr lang="zh-TW" altLang="en-US" sz="2400" b="1">
                <a:solidFill>
                  <a:srgbClr val="000000"/>
                </a:solidFill>
                <a:latin typeface="微軟正黑體"/>
                <a:ea typeface="微軟正黑體"/>
                <a:cs typeface="微軟正黑體"/>
              </a:rPr>
              <a:t>        </a:t>
            </a:r>
            <a:r>
              <a:rPr lang="zh-TW" altLang="zh-TW" sz="2400" b="1">
                <a:solidFill>
                  <a:srgbClr val="000000"/>
                </a:solidFill>
                <a:latin typeface="微軟正黑體"/>
                <a:ea typeface="微軟正黑體"/>
                <a:cs typeface="微軟正黑體"/>
              </a:rPr>
              <a:t>長大成年，可以參加族裡的活動。</a:t>
            </a:r>
            <a:endParaRPr lang="en-US" altLang="zh-TW" sz="2400" b="1">
              <a:solidFill>
                <a:srgbClr val="000000"/>
              </a:solidFill>
              <a:latin typeface="微軟正黑體"/>
              <a:ea typeface="微軟正黑體"/>
              <a:cs typeface="微軟正黑體"/>
            </a:endParaRPr>
          </a:p>
          <a:p>
            <a:pPr marL="0" lvl="1">
              <a:lnSpc>
                <a:spcPts val="3500"/>
              </a:lnSpc>
              <a:defRPr/>
            </a:pPr>
            <a:r>
              <a:rPr lang="en-US" altLang="zh-TW" sz="2400" b="1">
                <a:solidFill>
                  <a:srgbClr val="000000"/>
                </a:solidFill>
                <a:latin typeface="微軟正黑體"/>
                <a:ea typeface="微軟正黑體"/>
                <a:cs typeface="微軟正黑體"/>
              </a:rPr>
              <a:t>     4. </a:t>
            </a:r>
            <a:r>
              <a:rPr lang="zh-TW" altLang="zh-TW" sz="2400" b="1">
                <a:solidFill>
                  <a:srgbClr val="000000"/>
                </a:solidFill>
                <a:latin typeface="微軟正黑體"/>
                <a:ea typeface="微軟正黑體"/>
                <a:cs typeface="微軟正黑體"/>
              </a:rPr>
              <a:t>在泰雅族人傳統的社會裡，他們認為沒有紋面的人是</a:t>
            </a:r>
            <a:endParaRPr lang="en-US" altLang="zh-TW" sz="2400" b="1">
              <a:solidFill>
                <a:srgbClr val="000000"/>
              </a:solidFill>
              <a:latin typeface="微軟正黑體"/>
              <a:ea typeface="微軟正黑體"/>
              <a:cs typeface="微軟正黑體"/>
            </a:endParaRPr>
          </a:p>
          <a:p>
            <a:pPr marL="0" lvl="1">
              <a:lnSpc>
                <a:spcPts val="3500"/>
              </a:lnSpc>
              <a:defRPr/>
            </a:pPr>
            <a:r>
              <a:rPr lang="zh-TW" altLang="en-US" sz="2400" b="1">
                <a:solidFill>
                  <a:srgbClr val="000000"/>
                </a:solidFill>
                <a:latin typeface="微軟正黑體"/>
                <a:ea typeface="微軟正黑體"/>
                <a:cs typeface="微軟正黑體"/>
              </a:rPr>
              <a:t>        </a:t>
            </a:r>
            <a:r>
              <a:rPr lang="zh-TW" altLang="zh-TW" sz="2400" b="1">
                <a:solidFill>
                  <a:srgbClr val="000000"/>
                </a:solidFill>
                <a:latin typeface="微軟正黑體"/>
                <a:ea typeface="微軟正黑體"/>
                <a:cs typeface="微軟正黑體"/>
              </a:rPr>
              <a:t>不吉祥的，沒有人願意跟他做朋友。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zh-TW" altLang="en-US" sz="3600" dirty="0" smtClean="0">
                <a:latin typeface="微軟正黑體" pitchFamily="34" charset="-120"/>
                <a:ea typeface="微軟正黑體" pitchFamily="34" charset="-120"/>
              </a:rPr>
              <a:t>閱讀理解策略成分</a:t>
            </a:r>
            <a:endParaRPr lang="zh-TW" altLang="en-US" sz="3600" dirty="0">
              <a:latin typeface="微軟正黑體" pitchFamily="34" charset="-120"/>
              <a:ea typeface="微軟正黑體" pitchFamily="34" charset="-120"/>
            </a:endParaRPr>
          </a:p>
        </p:txBody>
      </p:sp>
      <p:pic>
        <p:nvPicPr>
          <p:cNvPr id="232450"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graphicFrame>
        <p:nvGraphicFramePr>
          <p:cNvPr id="8" name="表格 7"/>
          <p:cNvGraphicFramePr>
            <a:graphicFrameLocks noGrp="1"/>
          </p:cNvGraphicFramePr>
          <p:nvPr/>
        </p:nvGraphicFramePr>
        <p:xfrm>
          <a:off x="395288" y="1700213"/>
          <a:ext cx="7560840" cy="4614004"/>
        </p:xfrm>
        <a:graphic>
          <a:graphicData uri="http://schemas.openxmlformats.org/drawingml/2006/table">
            <a:tbl>
              <a:tblPr>
                <a:tableStyleId>{BC89EF96-8CEA-46FF-86C4-4CE0E7609802}</a:tableStyleId>
              </a:tblPr>
              <a:tblGrid>
                <a:gridCol w="1294691"/>
                <a:gridCol w="2877091"/>
                <a:gridCol w="564843"/>
                <a:gridCol w="564843"/>
                <a:gridCol w="564843"/>
                <a:gridCol w="564843"/>
                <a:gridCol w="564843"/>
                <a:gridCol w="564843"/>
              </a:tblGrid>
              <a:tr h="3749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項目策略</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教學要點</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一</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二</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三</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四</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五</a:t>
                      </a:r>
                    </a:p>
                  </a:txBody>
                  <a:tcPr marL="91435" marR="91435" marT="45734" marB="457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六</a:t>
                      </a:r>
                    </a:p>
                  </a:txBody>
                  <a:tcPr marL="91435" marR="91435" marT="45734" marB="45734" anchor="ctr" horzOverflow="overflow"/>
                </a:tc>
              </a:tr>
              <a:tr h="360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預測</a:t>
                      </a:r>
                    </a:p>
                  </a:txBody>
                  <a:tcPr marL="91435" marR="91435" marT="45734" marB="45734"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r>
              <a:tr h="3420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課文大意</a:t>
                      </a:r>
                    </a:p>
                  </a:txBody>
                  <a:tcPr marL="91435" marR="91435" marT="45734" marB="45734"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重述故事重點</a:t>
                      </a:r>
                      <a:endParaRPr kumimoji="1" lang="en-US"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r>
              <a:tr h="342000">
                <a:tc vMerge="1">
                  <a:txBody>
                    <a:bodyPr/>
                    <a:lstStyle/>
                    <a:p>
                      <a:endParaRPr lang="zh-TW" alt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刪除</a:t>
                      </a:r>
                      <a:r>
                        <a:rPr kumimoji="1" lang="en-US" altLang="zh-TW" sz="2000" b="1" u="none" strike="noStrike" kern="1200" cap="none" normalizeH="0" baseline="0" dirty="0" smtClean="0">
                          <a:ln>
                            <a:noFill/>
                          </a:ln>
                          <a:solidFill>
                            <a:srgbClr val="002060"/>
                          </a:solidFill>
                          <a:effectLst/>
                          <a:latin typeface="微軟正黑體" pitchFamily="34" charset="-120"/>
                          <a:ea typeface="微軟正黑體" pitchFamily="34" charset="-120"/>
                        </a:rPr>
                        <a:t>/</a:t>
                      </a: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歸納</a:t>
                      </a:r>
                      <a:r>
                        <a:rPr kumimoji="1" lang="en-US" altLang="zh-TW" sz="2000" b="1" u="none" strike="noStrike" kern="1200" cap="none" normalizeH="0" baseline="0" dirty="0" smtClean="0">
                          <a:ln>
                            <a:noFill/>
                          </a:ln>
                          <a:solidFill>
                            <a:srgbClr val="002060"/>
                          </a:solidFill>
                          <a:effectLst/>
                          <a:latin typeface="微軟正黑體" pitchFamily="34" charset="-120"/>
                          <a:ea typeface="微軟正黑體" pitchFamily="34" charset="-120"/>
                        </a:rPr>
                        <a:t>/</a:t>
                      </a: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主題句</a:t>
                      </a:r>
                      <a:endParaRPr kumimoji="1" lang="en-US" altLang="zh-TW" sz="2000" b="1" i="0" u="none" strike="noStrike" kern="1200" cap="none" normalizeH="0" baseline="0" dirty="0" smtClean="0">
                        <a:ln>
                          <a:noFill/>
                        </a:ln>
                        <a:solidFill>
                          <a:srgbClr val="002060"/>
                        </a:solidFill>
                        <a:effectLst/>
                        <a:latin typeface="微軟正黑體" pitchFamily="34" charset="-120"/>
                        <a:ea typeface="微軟正黑體" pitchFamily="34" charset="-120"/>
                        <a:cs typeface="Arial" pitchFamily="34" charset="0"/>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r>
              <a:tr h="342000">
                <a:tc vMerge="1">
                  <a:txBody>
                    <a:bodyPr/>
                    <a:lstStyle/>
                    <a:p>
                      <a:endParaRPr lang="zh-TW" alt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 以文章結構寫大意</a:t>
                      </a:r>
                      <a:endParaRPr kumimoji="1" lang="en-US" altLang="zh-TW" sz="2000" b="1" i="0" u="none" strike="noStrike" kern="1200" cap="none" normalizeH="0" baseline="0" dirty="0" smtClean="0">
                        <a:ln>
                          <a:noFill/>
                        </a:ln>
                        <a:solidFill>
                          <a:srgbClr val="002060"/>
                        </a:solidFill>
                        <a:effectLst/>
                        <a:latin typeface="微軟正黑體" pitchFamily="34" charset="-120"/>
                        <a:ea typeface="微軟正黑體" pitchFamily="34" charset="-120"/>
                        <a:cs typeface="Arial" pitchFamily="34" charset="0"/>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zh-TW" altLang="en-US" sz="32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a:t>
                      </a:r>
                      <a:endParaRPr kumimoji="1" lang="zh-TW" sz="32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36000" marR="36000" marT="144000" marB="0" anchor="b"/>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rPr>
                        <a:t>●</a:t>
                      </a:r>
                    </a:p>
                  </a:txBody>
                  <a:tcPr marL="68580" marR="68580" marT="0" marB="0" anchor="ctr"/>
                </a:tc>
              </a:tr>
              <a:tr h="34200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推論</a:t>
                      </a:r>
                    </a:p>
                  </a:txBody>
                  <a:tcPr marL="91435" marR="91435" marT="45734" marB="45734" anchor="ctr" horzOverflow="overflow"/>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連結線索</a:t>
                      </a:r>
                      <a:r>
                        <a:rPr kumimoji="1" lang="zh-TW" altLang="en-US" sz="16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（代名詞</a:t>
                      </a:r>
                      <a:r>
                        <a:rPr kumimoji="1" lang="en-US" altLang="zh-TW" sz="16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r>
                        <a:rPr kumimoji="1" lang="zh-TW" altLang="en-US" sz="16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轉折詞）</a:t>
                      </a:r>
                      <a:endParaRPr kumimoji="1" lang="zh-TW" altLang="zh-TW" sz="16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endPar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a:t>
                      </a:r>
                      <a:endPar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a:t>
                      </a: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r>
              <a:tr h="34200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連結文本的因果關係</a:t>
                      </a:r>
                      <a:endParaRPr kumimoji="1" lang="zh-TW" altLang="zh-TW"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r>
              <a:tr h="342000">
                <a:tc vMerge="1">
                  <a:txBody>
                    <a:bodyPr/>
                    <a:lstStyle/>
                    <a:p>
                      <a:endParaRPr lang="zh-TW" alt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由文本找支持的理由</a:t>
                      </a:r>
                      <a:endParaRPr kumimoji="1" lang="zh-TW" altLang="zh-TW" sz="2000" b="1" i="0" u="none" strike="noStrike" kern="1200" cap="none" normalizeH="0" baseline="0" dirty="0" smtClean="0">
                        <a:ln>
                          <a:noFill/>
                        </a:ln>
                        <a:solidFill>
                          <a:srgbClr val="002060"/>
                        </a:solidFill>
                        <a:effectLst/>
                        <a:latin typeface="微軟正黑體" pitchFamily="34" charset="-120"/>
                        <a:ea typeface="微軟正黑體" pitchFamily="34" charset="-120"/>
                        <a:cs typeface="Arial" pitchFamily="34" charset="0"/>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rPr>
                        <a:t>●</a:t>
                      </a:r>
                    </a:p>
                  </a:txBody>
                  <a:tcPr marL="68580" marR="68580" marT="0" marB="0" anchor="ctr"/>
                </a:tc>
              </a:tr>
              <a:tr h="342000">
                <a:tc vMerge="1">
                  <a:txBody>
                    <a:bodyPr/>
                    <a:lstStyle/>
                    <a:p>
                      <a:endParaRPr lang="zh-TW" alt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找不同觀點（找反證）</a:t>
                      </a:r>
                      <a:endParaRPr kumimoji="1" lang="zh-TW" altLang="zh-TW" sz="2000" b="1" i="0" u="none" strike="noStrike" kern="1200" cap="none" normalizeH="0" baseline="0" dirty="0" smtClean="0">
                        <a:ln>
                          <a:noFill/>
                        </a:ln>
                        <a:solidFill>
                          <a:srgbClr val="002060"/>
                        </a:solidFill>
                        <a:effectLst/>
                        <a:latin typeface="微軟正黑體" pitchFamily="34" charset="-120"/>
                        <a:ea typeface="微軟正黑體" pitchFamily="34" charset="-120"/>
                        <a:cs typeface="Arial" pitchFamily="34" charset="0"/>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r>
              <a:tr h="3420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自我提問</a:t>
                      </a:r>
                    </a:p>
                  </a:txBody>
                  <a:tcPr marL="91435" marR="91435" marT="45734" marB="45734"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rPr>
                        <a:t>六何法</a:t>
                      </a:r>
                      <a:endParaRPr kumimoji="1" lang="en-US" altLang="zh-TW" sz="2000" b="1" u="none" strike="noStrike" kern="1200" cap="none" normalizeH="0" baseline="0" dirty="0" smtClean="0">
                        <a:ln>
                          <a:noFill/>
                        </a:ln>
                        <a:solidFill>
                          <a:srgbClr val="FF0000"/>
                        </a:solidFill>
                        <a:effectLst/>
                        <a:latin typeface="微軟正黑體" pitchFamily="34" charset="-120"/>
                        <a:ea typeface="微軟正黑體" pitchFamily="34" charset="-120"/>
                        <a:cs typeface="+mn-cs"/>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FF000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FF000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r>
              <a:tr h="34200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u="none" strike="noStrike" kern="1200" cap="none" normalizeH="0" baseline="0" dirty="0" smtClean="0">
                          <a:ln>
                            <a:noFill/>
                          </a:ln>
                          <a:solidFill>
                            <a:srgbClr val="7030A0"/>
                          </a:solidFill>
                          <a:effectLst/>
                          <a:latin typeface="微軟正黑體" pitchFamily="34" charset="-120"/>
                          <a:ea typeface="微軟正黑體" pitchFamily="34" charset="-120"/>
                          <a:cs typeface="+mn-cs"/>
                        </a:rPr>
                        <a:t>有層次的提問</a:t>
                      </a:r>
                      <a:endParaRPr kumimoji="1" lang="en-US" altLang="zh-TW" sz="2000" b="1" u="none" strike="noStrike" kern="1200" cap="none" normalizeH="0" baseline="0" dirty="0" smtClean="0">
                        <a:ln>
                          <a:noFill/>
                        </a:ln>
                        <a:solidFill>
                          <a:srgbClr val="7030A0"/>
                        </a:solidFill>
                        <a:effectLst/>
                        <a:latin typeface="微軟正黑體" pitchFamily="34" charset="-120"/>
                        <a:ea typeface="微軟正黑體" pitchFamily="34" charset="-120"/>
                        <a:cs typeface="+mn-cs"/>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zh-TW" altLang="en-US" sz="3200" b="1" u="none" strike="noStrike" kern="1200" cap="none" normalizeH="0" baseline="0" dirty="0" smtClean="0">
                          <a:ln>
                            <a:noFill/>
                          </a:ln>
                          <a:solidFill>
                            <a:srgbClr val="002060"/>
                          </a:solidFill>
                          <a:effectLst/>
                          <a:latin typeface="微軟正黑體" pitchFamily="34" charset="-120"/>
                          <a:ea typeface="微軟正黑體" pitchFamily="34" charset="-120"/>
                          <a:cs typeface="+mn-cs"/>
                        </a:rPr>
                        <a:t>◐</a:t>
                      </a:r>
                      <a:endParaRPr kumimoji="1" lang="zh-TW" altLang="zh-TW" sz="32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b"/>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r>
              <a:tr h="342000">
                <a:tc vMerge="1">
                  <a:txBody>
                    <a:bodyPr/>
                    <a:lstStyle/>
                    <a:p>
                      <a:endParaRPr lang="zh-TW" altLang="en-US"/>
                    </a:p>
                  </a:txBody>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詰問作者</a:t>
                      </a:r>
                      <a:endParaRPr kumimoji="1" lang="en-US" altLang="zh-TW" sz="2000" b="1" i="0" u="none" strike="noStrike" kern="1200" cap="none" normalizeH="0" baseline="0" dirty="0" smtClean="0">
                        <a:ln>
                          <a:noFill/>
                        </a:ln>
                        <a:solidFill>
                          <a:srgbClr val="002060"/>
                        </a:solidFill>
                        <a:effectLst/>
                        <a:latin typeface="微軟正黑體" pitchFamily="34" charset="-120"/>
                        <a:ea typeface="微軟正黑體" pitchFamily="34" charset="-120"/>
                        <a:cs typeface="Arial" pitchFamily="34" charset="0"/>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r>
              <a:tr h="360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u="none" strike="noStrike" kern="1200" cap="none" normalizeH="0" baseline="0" dirty="0" smtClean="0">
                          <a:ln>
                            <a:noFill/>
                          </a:ln>
                          <a:solidFill>
                            <a:srgbClr val="002060"/>
                          </a:solidFill>
                          <a:effectLst/>
                          <a:latin typeface="微軟正黑體" pitchFamily="34" charset="-120"/>
                          <a:ea typeface="微軟正黑體" pitchFamily="34" charset="-120"/>
                        </a:rPr>
                        <a:t>理解監控</a:t>
                      </a:r>
                      <a:endParaRPr kumimoji="1" lang="zh-TW" altLang="en-US" sz="2000" b="1" i="0" u="none" strike="noStrike" kern="1200" cap="none" normalizeH="0" baseline="0" dirty="0" smtClean="0">
                        <a:ln>
                          <a:noFill/>
                        </a:ln>
                        <a:solidFill>
                          <a:srgbClr val="002060"/>
                        </a:solidFill>
                        <a:effectLst/>
                        <a:latin typeface="微軟正黑體" pitchFamily="34" charset="-120"/>
                        <a:ea typeface="微軟正黑體" pitchFamily="34" charset="-120"/>
                        <a:cs typeface="Arial" pitchFamily="34" charset="0"/>
                      </a:endParaRPr>
                    </a:p>
                  </a:txBody>
                  <a:tcPr marL="91435" marR="91435" marT="45734" marB="45734"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1" i="0" u="none" strike="noStrike" kern="1200" cap="none" normalizeH="0" baseline="0" dirty="0" smtClean="0">
                        <a:ln>
                          <a:noFill/>
                        </a:ln>
                        <a:solidFill>
                          <a:srgbClr val="002060"/>
                        </a:solidFill>
                        <a:effectLst/>
                        <a:latin typeface="微軟正黑體" pitchFamily="34" charset="-120"/>
                        <a:ea typeface="微軟正黑體" pitchFamily="34" charset="-120"/>
                        <a:cs typeface="Arial" pitchFamily="34" charset="0"/>
                      </a:endParaRPr>
                    </a:p>
                  </a:txBody>
                  <a:tcPr marL="68576" marR="68576"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2000" b="1" u="none" strike="noStrike" kern="1200" cap="none" normalizeH="0" baseline="0" dirty="0">
                          <a:ln>
                            <a:noFill/>
                          </a:ln>
                          <a:solidFill>
                            <a:srgbClr val="002060"/>
                          </a:solidFill>
                          <a:effectLst/>
                          <a:latin typeface="微軟正黑體" pitchFamily="34" charset="-120"/>
                          <a:ea typeface="微軟正黑體" pitchFamily="34" charset="-120"/>
                          <a:cs typeface="+mn-cs"/>
                        </a:rPr>
                        <a:t>●</a:t>
                      </a:r>
                    </a:p>
                  </a:txBody>
                  <a:tcPr marL="68580" marR="68580" marT="0" marB="0" anchor="ctr"/>
                </a:tc>
              </a:tr>
            </a:tbl>
          </a:graphicData>
        </a:graphic>
      </p:graphicFrame>
      <p:sp>
        <p:nvSpPr>
          <p:cNvPr id="6" name="橢圓 5"/>
          <p:cNvSpPr>
            <a:spLocks noChangeArrowheads="1"/>
          </p:cNvSpPr>
          <p:nvPr/>
        </p:nvSpPr>
        <p:spPr bwMode="auto">
          <a:xfrm>
            <a:off x="357188" y="2357438"/>
            <a:ext cx="8429625" cy="1214437"/>
          </a:xfrm>
          <a:prstGeom prst="ellipse">
            <a:avLst/>
          </a:prstGeom>
          <a:noFill/>
          <a:ln w="28575" algn="ctr">
            <a:solidFill>
              <a:srgbClr val="C00000"/>
            </a:solidFill>
            <a:round/>
            <a:headEnd/>
            <a:tailEnd/>
          </a:ln>
        </p:spPr>
        <p:txBody>
          <a:bodyPr/>
          <a:lstStyle/>
          <a:p>
            <a:pPr algn="r"/>
            <a:endParaRPr kumimoji="0" lang="zh-TW" altLang="en-US" b="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第二段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9" name="向下箭號圖說文字 8"/>
          <p:cNvSpPr/>
          <p:nvPr/>
        </p:nvSpPr>
        <p:spPr>
          <a:xfrm>
            <a:off x="428625" y="1196975"/>
            <a:ext cx="828675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找出第二段中最重要的話：與</a:t>
            </a:r>
            <a:r>
              <a:rPr lang="zh-TW" altLang="en-US" sz="2400" b="1" dirty="0">
                <a:solidFill>
                  <a:srgbClr val="FF0000"/>
                </a:solidFill>
                <a:latin typeface="微軟正黑體" pitchFamily="34" charset="-120"/>
                <a:ea typeface="微軟正黑體" pitchFamily="34" charset="-120"/>
              </a:rPr>
              <a:t>前一段摘要</a:t>
            </a:r>
            <a:r>
              <a:rPr lang="zh-TW" altLang="en-US" sz="2400" b="1" dirty="0">
                <a:solidFill>
                  <a:schemeClr val="tx1"/>
                </a:solidFill>
                <a:latin typeface="微軟正黑體" pitchFamily="34" charset="-120"/>
                <a:ea typeface="微軟正黑體" pitchFamily="34" charset="-120"/>
              </a:rPr>
              <a:t>及</a:t>
            </a:r>
            <a:r>
              <a:rPr lang="zh-TW" altLang="en-US" sz="2400" b="1" dirty="0">
                <a:solidFill>
                  <a:srgbClr val="FF0000"/>
                </a:solidFill>
                <a:latin typeface="微軟正黑體" pitchFamily="34" charset="-120"/>
                <a:ea typeface="微軟正黑體" pitchFamily="34" charset="-120"/>
              </a:rPr>
              <a:t>標題</a:t>
            </a:r>
            <a:r>
              <a:rPr lang="zh-TW" altLang="en-US" sz="2400" b="1" dirty="0">
                <a:solidFill>
                  <a:schemeClr val="tx1"/>
                </a:solidFill>
                <a:latin typeface="微軟正黑體" pitchFamily="34" charset="-120"/>
                <a:ea typeface="微軟正黑體" pitchFamily="34" charset="-120"/>
              </a:rPr>
              <a:t>相關者</a:t>
            </a:r>
          </a:p>
        </p:txBody>
      </p:sp>
      <p:sp>
        <p:nvSpPr>
          <p:cNvPr id="11" name="圓角矩形 10"/>
          <p:cNvSpPr/>
          <p:nvPr/>
        </p:nvSpPr>
        <p:spPr>
          <a:xfrm>
            <a:off x="323850" y="2060575"/>
            <a:ext cx="8496300" cy="45370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ts val="3500"/>
              </a:lnSpc>
              <a:defRPr/>
            </a:pPr>
            <a:r>
              <a:rPr lang="en-US" altLang="zh-TW" sz="2400" b="1">
                <a:solidFill>
                  <a:srgbClr val="000000"/>
                </a:solidFill>
                <a:latin typeface="微軟正黑體"/>
                <a:ea typeface="微軟正黑體"/>
                <a:cs typeface="微軟正黑體"/>
              </a:rPr>
              <a:t>     1. </a:t>
            </a:r>
            <a:r>
              <a:rPr lang="zh-TW" altLang="zh-TW" sz="2400" b="1">
                <a:solidFill>
                  <a:srgbClr val="000000"/>
                </a:solidFill>
                <a:latin typeface="微軟正黑體"/>
                <a:ea typeface="微軟正黑體"/>
                <a:cs typeface="微軟正黑體"/>
              </a:rPr>
              <a:t>在原住民的傳統文化中，泰雅族人的紋面習俗，是非</a:t>
            </a:r>
            <a:r>
              <a:rPr lang="zh-TW" altLang="en-US" sz="2400" b="1">
                <a:solidFill>
                  <a:srgbClr val="000000"/>
                </a:solidFill>
                <a:latin typeface="微軟正黑體"/>
                <a:ea typeface="微軟正黑體"/>
                <a:cs typeface="微軟正黑體"/>
              </a:rPr>
              <a:t>  </a:t>
            </a:r>
            <a:endParaRPr lang="en-US" altLang="zh-TW" sz="2400" b="1">
              <a:solidFill>
                <a:srgbClr val="000000"/>
              </a:solidFill>
              <a:latin typeface="微軟正黑體"/>
              <a:ea typeface="微軟正黑體"/>
              <a:cs typeface="微軟正黑體"/>
            </a:endParaRPr>
          </a:p>
          <a:p>
            <a:pPr marL="0" lvl="1">
              <a:lnSpc>
                <a:spcPts val="3500"/>
              </a:lnSpc>
              <a:defRPr/>
            </a:pPr>
            <a:r>
              <a:rPr lang="zh-TW" altLang="en-US" sz="2400" b="1">
                <a:solidFill>
                  <a:srgbClr val="000000"/>
                </a:solidFill>
                <a:latin typeface="微軟正黑體"/>
                <a:ea typeface="微軟正黑體"/>
                <a:cs typeface="微軟正黑體"/>
              </a:rPr>
              <a:t>        </a:t>
            </a:r>
            <a:r>
              <a:rPr lang="zh-TW" altLang="zh-TW" sz="2400" b="1">
                <a:solidFill>
                  <a:srgbClr val="000000"/>
                </a:solidFill>
                <a:latin typeface="微軟正黑體"/>
                <a:ea typeface="微軟正黑體"/>
                <a:cs typeface="微軟正黑體"/>
              </a:rPr>
              <a:t>常特別的文化。</a:t>
            </a:r>
            <a:endParaRPr lang="en-US" altLang="zh-TW" sz="2400" b="1">
              <a:solidFill>
                <a:srgbClr val="000000"/>
              </a:solidFill>
              <a:latin typeface="微軟正黑體"/>
              <a:ea typeface="微軟正黑體"/>
              <a:cs typeface="微軟正黑體"/>
            </a:endParaRPr>
          </a:p>
          <a:p>
            <a:pPr marL="0" lvl="1">
              <a:lnSpc>
                <a:spcPts val="3500"/>
              </a:lnSpc>
              <a:defRPr/>
            </a:pPr>
            <a:r>
              <a:rPr lang="en-US" altLang="zh-TW" sz="2400" b="1">
                <a:solidFill>
                  <a:srgbClr val="000000"/>
                </a:solidFill>
                <a:latin typeface="微軟正黑體"/>
                <a:ea typeface="微軟正黑體"/>
                <a:cs typeface="微軟正黑體"/>
              </a:rPr>
              <a:t>     2. </a:t>
            </a:r>
            <a:r>
              <a:rPr lang="zh-TW" altLang="zh-TW" sz="2400" b="1">
                <a:solidFill>
                  <a:srgbClr val="000000"/>
                </a:solidFill>
                <a:latin typeface="微軟正黑體"/>
                <a:ea typeface="微軟正黑體"/>
                <a:cs typeface="微軟正黑體"/>
              </a:rPr>
              <a:t>泰雅族人相信：紋面可以帶給他們好運，消除災難。</a:t>
            </a:r>
            <a:endParaRPr lang="en-US" altLang="zh-TW" sz="2400" b="1">
              <a:solidFill>
                <a:srgbClr val="000000"/>
              </a:solidFill>
              <a:latin typeface="微軟正黑體"/>
              <a:ea typeface="微軟正黑體"/>
              <a:cs typeface="微軟正黑體"/>
            </a:endParaRPr>
          </a:p>
          <a:p>
            <a:pPr marL="0" lvl="1">
              <a:lnSpc>
                <a:spcPts val="3500"/>
              </a:lnSpc>
              <a:defRPr/>
            </a:pPr>
            <a:r>
              <a:rPr lang="en-US" altLang="zh-TW" sz="2400" b="1">
                <a:solidFill>
                  <a:srgbClr val="000000"/>
                </a:solidFill>
                <a:latin typeface="微軟正黑體"/>
                <a:ea typeface="微軟正黑體"/>
                <a:cs typeface="微軟正黑體"/>
              </a:rPr>
              <a:t>     3. </a:t>
            </a:r>
            <a:r>
              <a:rPr lang="zh-TW" altLang="zh-TW" sz="2400" b="1">
                <a:solidFill>
                  <a:srgbClr val="000000"/>
                </a:solidFill>
                <a:latin typeface="微軟正黑體"/>
                <a:ea typeface="微軟正黑體"/>
                <a:cs typeface="微軟正黑體"/>
              </a:rPr>
              <a:t>因此，到了十四、五歲的時候，男孩學會打獵的本領</a:t>
            </a:r>
            <a:endParaRPr lang="zh-TW" altLang="en-US" sz="2400" b="1">
              <a:solidFill>
                <a:srgbClr val="000000"/>
              </a:solidFill>
              <a:latin typeface="微軟正黑體"/>
              <a:ea typeface="微軟正黑體"/>
              <a:cs typeface="微軟正黑體"/>
            </a:endParaRPr>
          </a:p>
          <a:p>
            <a:pPr marL="0" lvl="1">
              <a:lnSpc>
                <a:spcPts val="3500"/>
              </a:lnSpc>
              <a:defRPr/>
            </a:pPr>
            <a:r>
              <a:rPr lang="en-US" altLang="zh-TW" sz="2400" b="1">
                <a:solidFill>
                  <a:srgbClr val="000000"/>
                </a:solidFill>
                <a:latin typeface="微軟正黑體"/>
                <a:ea typeface="微軟正黑體"/>
                <a:cs typeface="微軟正黑體"/>
              </a:rPr>
              <a:t>       </a:t>
            </a:r>
            <a:r>
              <a:rPr lang="zh-TW" altLang="en-US" b="1">
                <a:solidFill>
                  <a:schemeClr val="tx1"/>
                </a:solidFill>
                <a:latin typeface="Arial" charset="0"/>
                <a:ea typeface="新細明體" charset="-120"/>
              </a:rPr>
              <a:t>，</a:t>
            </a:r>
            <a:r>
              <a:rPr lang="zh-TW" altLang="zh-TW" sz="2400" b="1">
                <a:solidFill>
                  <a:srgbClr val="000000"/>
                </a:solidFill>
                <a:latin typeface="微軟正黑體"/>
                <a:ea typeface="微軟正黑體"/>
                <a:cs typeface="微軟正黑體"/>
              </a:rPr>
              <a:t>有英勇的表現；女孩學會織布的技巧，能織出美麗的</a:t>
            </a:r>
            <a:endParaRPr lang="zh-TW" altLang="en-US" sz="2400" b="1">
              <a:solidFill>
                <a:srgbClr val="000000"/>
              </a:solidFill>
              <a:latin typeface="微軟正黑體"/>
              <a:ea typeface="微軟正黑體"/>
              <a:cs typeface="微軟正黑體"/>
            </a:endParaRPr>
          </a:p>
          <a:p>
            <a:pPr marL="0" lvl="1">
              <a:lnSpc>
                <a:spcPts val="3500"/>
              </a:lnSpc>
              <a:defRPr/>
            </a:pPr>
            <a:r>
              <a:rPr lang="zh-TW" altLang="zh-TW" sz="2400" b="1">
                <a:solidFill>
                  <a:srgbClr val="000000"/>
                </a:solidFill>
                <a:latin typeface="微軟正黑體"/>
                <a:ea typeface="微軟正黑體"/>
                <a:cs typeface="微軟正黑體"/>
              </a:rPr>
              <a:t>         圖樣，經族人的認可，就在臉頰刺上圖樣，表示已經</a:t>
            </a:r>
            <a:endParaRPr lang="en-US" altLang="zh-TW" sz="2400" b="1">
              <a:solidFill>
                <a:srgbClr val="000000"/>
              </a:solidFill>
              <a:latin typeface="微軟正黑體"/>
              <a:ea typeface="微軟正黑體"/>
              <a:cs typeface="微軟正黑體"/>
            </a:endParaRPr>
          </a:p>
          <a:p>
            <a:pPr marL="0" lvl="1">
              <a:lnSpc>
                <a:spcPts val="3500"/>
              </a:lnSpc>
              <a:defRPr/>
            </a:pPr>
            <a:r>
              <a:rPr lang="zh-TW" altLang="en-US" sz="2400" b="1">
                <a:solidFill>
                  <a:srgbClr val="000000"/>
                </a:solidFill>
                <a:latin typeface="微軟正黑體"/>
                <a:ea typeface="微軟正黑體"/>
                <a:cs typeface="微軟正黑體"/>
              </a:rPr>
              <a:t>        </a:t>
            </a:r>
            <a:r>
              <a:rPr lang="zh-TW" altLang="zh-TW" sz="2400" b="1">
                <a:solidFill>
                  <a:srgbClr val="000000"/>
                </a:solidFill>
                <a:latin typeface="微軟正黑體"/>
                <a:ea typeface="微軟正黑體"/>
                <a:cs typeface="微軟正黑體"/>
              </a:rPr>
              <a:t>長大成年，可以參加族裡的活動。</a:t>
            </a:r>
            <a:endParaRPr lang="en-US" altLang="zh-TW" sz="2400" b="1">
              <a:solidFill>
                <a:srgbClr val="000000"/>
              </a:solidFill>
              <a:latin typeface="微軟正黑體"/>
              <a:ea typeface="微軟正黑體"/>
              <a:cs typeface="微軟正黑體"/>
            </a:endParaRPr>
          </a:p>
          <a:p>
            <a:pPr marL="0" lvl="1">
              <a:lnSpc>
                <a:spcPts val="3500"/>
              </a:lnSpc>
              <a:defRPr/>
            </a:pPr>
            <a:r>
              <a:rPr lang="en-US" altLang="zh-TW" sz="2400" b="1">
                <a:solidFill>
                  <a:srgbClr val="000000"/>
                </a:solidFill>
                <a:latin typeface="微軟正黑體"/>
                <a:ea typeface="微軟正黑體"/>
                <a:cs typeface="微軟正黑體"/>
              </a:rPr>
              <a:t>     4. </a:t>
            </a:r>
            <a:r>
              <a:rPr lang="zh-TW" altLang="zh-TW" sz="2400" b="1">
                <a:solidFill>
                  <a:srgbClr val="000000"/>
                </a:solidFill>
                <a:latin typeface="微軟正黑體"/>
                <a:ea typeface="微軟正黑體"/>
                <a:cs typeface="微軟正黑體"/>
              </a:rPr>
              <a:t>在泰雅族人傳統的社會裡，他們認為沒有紋面的人是</a:t>
            </a:r>
            <a:endParaRPr lang="en-US" altLang="zh-TW" sz="2400" b="1">
              <a:solidFill>
                <a:srgbClr val="000000"/>
              </a:solidFill>
              <a:latin typeface="微軟正黑體"/>
              <a:ea typeface="微軟正黑體"/>
              <a:cs typeface="微軟正黑體"/>
            </a:endParaRPr>
          </a:p>
          <a:p>
            <a:pPr marL="0" lvl="1">
              <a:lnSpc>
                <a:spcPts val="3500"/>
              </a:lnSpc>
              <a:defRPr/>
            </a:pPr>
            <a:r>
              <a:rPr lang="zh-TW" altLang="en-US" sz="2400" b="1">
                <a:solidFill>
                  <a:srgbClr val="000000"/>
                </a:solidFill>
                <a:latin typeface="微軟正黑體"/>
                <a:ea typeface="微軟正黑體"/>
                <a:cs typeface="微軟正黑體"/>
              </a:rPr>
              <a:t>        </a:t>
            </a:r>
            <a:r>
              <a:rPr lang="zh-TW" altLang="zh-TW" sz="2400" b="1">
                <a:solidFill>
                  <a:srgbClr val="000000"/>
                </a:solidFill>
                <a:latin typeface="微軟正黑體"/>
                <a:ea typeface="微軟正黑體"/>
                <a:cs typeface="微軟正黑體"/>
              </a:rPr>
              <a:t>不吉祥的，沒有人願意跟他做朋友。</a:t>
            </a:r>
          </a:p>
        </p:txBody>
      </p:sp>
      <p:sp>
        <p:nvSpPr>
          <p:cNvPr id="5" name="圓角矩形 4"/>
          <p:cNvSpPr>
            <a:spLocks noChangeArrowheads="1"/>
          </p:cNvSpPr>
          <p:nvPr/>
        </p:nvSpPr>
        <p:spPr bwMode="auto">
          <a:xfrm>
            <a:off x="900113" y="2492375"/>
            <a:ext cx="7786687" cy="711200"/>
          </a:xfrm>
          <a:prstGeom prst="roundRect">
            <a:avLst>
              <a:gd name="adj" fmla="val 16667"/>
            </a:avLst>
          </a:prstGeom>
          <a:noFill/>
          <a:ln w="28575" algn="ctr">
            <a:solidFill>
              <a:srgbClr val="C00000"/>
            </a:solidFill>
            <a:round/>
            <a:headEnd/>
            <a:tailEnd/>
          </a:ln>
        </p:spPr>
        <p:txBody>
          <a:bodyPr/>
          <a:lstStyle/>
          <a:p>
            <a:pPr algn="r"/>
            <a:endParaRPr kumimoji="0" lang="zh-TW" altLang="en-US" b="1"/>
          </a:p>
        </p:txBody>
      </p:sp>
      <p:sp>
        <p:nvSpPr>
          <p:cNvPr id="7" name="圓角矩形 6"/>
          <p:cNvSpPr>
            <a:spLocks noChangeArrowheads="1"/>
          </p:cNvSpPr>
          <p:nvPr/>
        </p:nvSpPr>
        <p:spPr bwMode="auto">
          <a:xfrm>
            <a:off x="928688" y="3714750"/>
            <a:ext cx="7786687" cy="1643063"/>
          </a:xfrm>
          <a:prstGeom prst="roundRect">
            <a:avLst>
              <a:gd name="adj" fmla="val 16667"/>
            </a:avLst>
          </a:prstGeom>
          <a:noFill/>
          <a:ln w="28575" algn="ctr">
            <a:solidFill>
              <a:srgbClr val="C00000"/>
            </a:solidFill>
            <a:round/>
            <a:headEnd/>
            <a:tailEnd/>
          </a:ln>
        </p:spPr>
        <p:txBody>
          <a:bodyPr/>
          <a:lstStyle/>
          <a:p>
            <a:pPr algn="r"/>
            <a:endParaRPr kumimoji="0" lang="zh-TW"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第二段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9" name="向下箭號圖說文字 8"/>
          <p:cNvSpPr/>
          <p:nvPr/>
        </p:nvSpPr>
        <p:spPr>
          <a:xfrm>
            <a:off x="428625" y="1196975"/>
            <a:ext cx="828675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參考答案：可能留下第一、三句</a:t>
            </a:r>
          </a:p>
        </p:txBody>
      </p:sp>
      <p:sp>
        <p:nvSpPr>
          <p:cNvPr id="11" name="圓角矩形 10"/>
          <p:cNvSpPr/>
          <p:nvPr/>
        </p:nvSpPr>
        <p:spPr>
          <a:xfrm>
            <a:off x="323850" y="2060575"/>
            <a:ext cx="8496300" cy="45370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342900" lvl="1" indent="-342900">
              <a:lnSpc>
                <a:spcPts val="3500"/>
              </a:lnSpc>
              <a:buFontTx/>
              <a:buAutoNum type="arabicPeriod"/>
              <a:defRPr/>
            </a:pPr>
            <a:r>
              <a:rPr lang="zh-TW" altLang="zh-TW" sz="2800" b="1">
                <a:solidFill>
                  <a:srgbClr val="000000"/>
                </a:solidFill>
                <a:latin typeface="微軟正黑體"/>
                <a:ea typeface="微軟正黑體"/>
                <a:cs typeface="微軟正黑體"/>
              </a:rPr>
              <a:t>在原住民的傳統文化中，泰雅族人的紋面習俗，是非</a:t>
            </a:r>
            <a:r>
              <a:rPr lang="zh-TW" altLang="en-US" sz="2800" b="1">
                <a:solidFill>
                  <a:srgbClr val="000000"/>
                </a:solidFill>
                <a:latin typeface="微軟正黑體"/>
                <a:ea typeface="微軟正黑體"/>
                <a:cs typeface="微軟正黑體"/>
              </a:rPr>
              <a:t> </a:t>
            </a:r>
            <a:r>
              <a:rPr lang="zh-TW" altLang="zh-TW" sz="2800" b="1">
                <a:solidFill>
                  <a:srgbClr val="000000"/>
                </a:solidFill>
                <a:latin typeface="微軟正黑體"/>
                <a:ea typeface="微軟正黑體"/>
                <a:cs typeface="微軟正黑體"/>
              </a:rPr>
              <a:t>常特別的文化。</a:t>
            </a:r>
            <a:endParaRPr lang="zh-TW" altLang="en-US" sz="2800" b="1">
              <a:solidFill>
                <a:srgbClr val="000000"/>
              </a:solidFill>
              <a:latin typeface="微軟正黑體"/>
              <a:ea typeface="微軟正黑體"/>
              <a:cs typeface="微軟正黑體"/>
            </a:endParaRPr>
          </a:p>
          <a:p>
            <a:pPr marL="342900" lvl="1" indent="-342900">
              <a:lnSpc>
                <a:spcPts val="3500"/>
              </a:lnSpc>
              <a:defRPr/>
            </a:pPr>
            <a:endParaRPr lang="en-US" altLang="zh-TW" sz="2800" b="1">
              <a:solidFill>
                <a:srgbClr val="000000"/>
              </a:solidFill>
              <a:latin typeface="微軟正黑體"/>
              <a:ea typeface="微軟正黑體"/>
              <a:cs typeface="微軟正黑體"/>
            </a:endParaRPr>
          </a:p>
          <a:p>
            <a:pPr marL="342900" lvl="1" indent="-342900">
              <a:lnSpc>
                <a:spcPts val="3500"/>
              </a:lnSpc>
              <a:defRPr/>
            </a:pPr>
            <a:r>
              <a:rPr lang="zh-TW" altLang="en-US" sz="2800" b="1">
                <a:solidFill>
                  <a:srgbClr val="000000"/>
                </a:solidFill>
                <a:latin typeface="微軟正黑體"/>
                <a:ea typeface="微軟正黑體"/>
                <a:cs typeface="微軟正黑體"/>
              </a:rPr>
              <a:t> </a:t>
            </a:r>
            <a:r>
              <a:rPr lang="en-US" altLang="zh-TW" sz="2800" b="1">
                <a:solidFill>
                  <a:srgbClr val="000000"/>
                </a:solidFill>
                <a:latin typeface="微軟正黑體"/>
                <a:ea typeface="微軟正黑體"/>
                <a:cs typeface="微軟正黑體"/>
              </a:rPr>
              <a:t>3. </a:t>
            </a:r>
            <a:r>
              <a:rPr lang="zh-TW" altLang="zh-TW" sz="2800" b="1">
                <a:solidFill>
                  <a:srgbClr val="000000"/>
                </a:solidFill>
                <a:latin typeface="微軟正黑體"/>
                <a:ea typeface="微軟正黑體"/>
                <a:cs typeface="微軟正黑體"/>
              </a:rPr>
              <a:t>因此，到了十四、五歲的時候，男孩學會打獵的本領，有英勇的表現；女孩學會織布的技巧，能織出美麗的圖樣，經族人的認可，就在臉頰刺上圖樣，表示已經長大成年，可以參加族裡的活動。</a:t>
            </a:r>
            <a:endParaRPr lang="en-US" altLang="zh-TW" sz="2800" b="1">
              <a:solidFill>
                <a:srgbClr val="000000"/>
              </a:solidFill>
              <a:latin typeface="微軟正黑體"/>
              <a:ea typeface="微軟正黑體"/>
              <a:cs typeface="微軟正黑體"/>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下箭號圖說文字 7"/>
          <p:cNvSpPr/>
          <p:nvPr/>
        </p:nvSpPr>
        <p:spPr>
          <a:xfrm>
            <a:off x="1571625" y="1052513"/>
            <a:ext cx="5357813"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先進行第一句的刪除工作</a:t>
            </a:r>
          </a:p>
        </p:txBody>
      </p:sp>
      <p:sp>
        <p:nvSpPr>
          <p:cNvPr id="20"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第二段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19" name="圓角矩形 18"/>
          <p:cNvSpPr/>
          <p:nvPr/>
        </p:nvSpPr>
        <p:spPr bwMode="auto">
          <a:xfrm>
            <a:off x="428625" y="1916113"/>
            <a:ext cx="8358188"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defRPr/>
            </a:pPr>
            <a:r>
              <a:rPr lang="en-US" altLang="zh-TW" sz="2400" b="1" dirty="0">
                <a:solidFill>
                  <a:srgbClr val="000000"/>
                </a:solidFill>
                <a:latin typeface="微軟正黑體" pitchFamily="34" charset="-120"/>
                <a:ea typeface="微軟正黑體" pitchFamily="34" charset="-120"/>
              </a:rPr>
              <a:t>1.  </a:t>
            </a:r>
            <a:r>
              <a:rPr lang="zh-TW" altLang="zh-TW" sz="2400" b="1" dirty="0">
                <a:solidFill>
                  <a:srgbClr val="000000"/>
                </a:solidFill>
                <a:latin typeface="微軟正黑體" pitchFamily="34" charset="-120"/>
                <a:ea typeface="微軟正黑體" pitchFamily="34" charset="-120"/>
              </a:rPr>
              <a:t>在原住民的傳統文化中，泰雅族人的紋面習俗，是非常特別的文化</a:t>
            </a:r>
            <a:r>
              <a:rPr lang="zh-TW" altLang="zh-TW" sz="2400" b="1" dirty="0">
                <a:solidFill>
                  <a:schemeClr val="tx1"/>
                </a:solidFill>
                <a:latin typeface="微軟正黑體" pitchFamily="34" charset="-120"/>
                <a:ea typeface="微軟正黑體" pitchFamily="34" charset="-120"/>
              </a:rPr>
              <a:t>。</a:t>
            </a:r>
            <a:endParaRPr lang="en-US" altLang="zh-TW" sz="2400" b="1" dirty="0">
              <a:solidFill>
                <a:schemeClr val="tx1"/>
              </a:solidFill>
              <a:latin typeface="微軟正黑體" pitchFamily="34" charset="-120"/>
              <a:ea typeface="微軟正黑體" pitchFamily="34" charset="-120"/>
            </a:endParaRPr>
          </a:p>
        </p:txBody>
      </p:sp>
      <p:sp>
        <p:nvSpPr>
          <p:cNvPr id="7" name="向下箭號圖說文字 6"/>
          <p:cNvSpPr/>
          <p:nvPr/>
        </p:nvSpPr>
        <p:spPr>
          <a:xfrm>
            <a:off x="2916238" y="2852738"/>
            <a:ext cx="3024187"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刪除細節及重複訊息</a:t>
            </a:r>
          </a:p>
        </p:txBody>
      </p:sp>
      <p:sp>
        <p:nvSpPr>
          <p:cNvPr id="10" name="圓角矩形 9"/>
          <p:cNvSpPr/>
          <p:nvPr/>
        </p:nvSpPr>
        <p:spPr bwMode="auto">
          <a:xfrm>
            <a:off x="428625" y="3716338"/>
            <a:ext cx="8358188" cy="8556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ct val="150000"/>
              </a:lnSpc>
              <a:defRPr/>
            </a:pPr>
            <a:r>
              <a:rPr lang="en-US" altLang="zh-TW" sz="2400" b="1" dirty="0">
                <a:solidFill>
                  <a:srgbClr val="000000"/>
                </a:solidFill>
                <a:latin typeface="微軟正黑體" pitchFamily="34" charset="-120"/>
                <a:ea typeface="微軟正黑體" pitchFamily="34" charset="-120"/>
              </a:rPr>
              <a:t>1.  </a:t>
            </a:r>
            <a:r>
              <a:rPr lang="zh-TW" altLang="zh-TW" sz="2400" b="1" dirty="0">
                <a:solidFill>
                  <a:srgbClr val="000000"/>
                </a:solidFill>
                <a:latin typeface="微軟正黑體" pitchFamily="34" charset="-120"/>
                <a:ea typeface="微軟正黑體" pitchFamily="34" charset="-120"/>
              </a:rPr>
              <a:t>在原住民的傳統文化中，泰雅族人的紋面習俗，是非常特別的文化</a:t>
            </a:r>
            <a:r>
              <a:rPr lang="zh-TW" altLang="zh-TW" sz="2400" b="1" dirty="0">
                <a:solidFill>
                  <a:schemeClr val="tx1"/>
                </a:solidFill>
                <a:latin typeface="微軟正黑體" pitchFamily="34" charset="-120"/>
                <a:ea typeface="微軟正黑體" pitchFamily="34" charset="-120"/>
              </a:rPr>
              <a:t>。</a:t>
            </a:r>
            <a:endParaRPr lang="en-US" altLang="zh-TW" sz="2400" b="1" dirty="0">
              <a:solidFill>
                <a:schemeClr val="tx1"/>
              </a:solidFill>
              <a:latin typeface="微軟正黑體" pitchFamily="34" charset="-120"/>
              <a:ea typeface="微軟正黑體" pitchFamily="34" charset="-120"/>
            </a:endParaRPr>
          </a:p>
        </p:txBody>
      </p:sp>
      <p:cxnSp>
        <p:nvCxnSpPr>
          <p:cNvPr id="11" name="直線接點 10"/>
          <p:cNvCxnSpPr/>
          <p:nvPr/>
        </p:nvCxnSpPr>
        <p:spPr>
          <a:xfrm>
            <a:off x="1000125" y="3929063"/>
            <a:ext cx="3205163" cy="158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3" name="向下箭號圖說文字 12"/>
          <p:cNvSpPr/>
          <p:nvPr/>
        </p:nvSpPr>
        <p:spPr>
          <a:xfrm>
            <a:off x="3357563" y="4643438"/>
            <a:ext cx="21590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歸納成主題句</a:t>
            </a:r>
          </a:p>
        </p:txBody>
      </p:sp>
      <p:sp>
        <p:nvSpPr>
          <p:cNvPr id="14" name="圓角矩形 13"/>
          <p:cNvSpPr/>
          <p:nvPr/>
        </p:nvSpPr>
        <p:spPr>
          <a:xfrm>
            <a:off x="900113" y="5373688"/>
            <a:ext cx="7345362"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2800" b="1" dirty="0">
                <a:solidFill>
                  <a:srgbClr val="000000"/>
                </a:solidFill>
                <a:latin typeface="微軟正黑體" pitchFamily="34" charset="-120"/>
                <a:ea typeface="微軟正黑體" pitchFamily="34" charset="-120"/>
              </a:rPr>
              <a:t>泰雅族人的紋面習俗是非常特別的文化。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下箭號圖說文字 7"/>
          <p:cNvSpPr/>
          <p:nvPr/>
        </p:nvSpPr>
        <p:spPr>
          <a:xfrm>
            <a:off x="1571625" y="1052513"/>
            <a:ext cx="5357813"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進行第三句的刪除工作</a:t>
            </a:r>
          </a:p>
        </p:txBody>
      </p:sp>
      <p:sp>
        <p:nvSpPr>
          <p:cNvPr id="20" name="標題 1"/>
          <p:cNvSpPr txBox="1">
            <a:spLocks/>
          </p:cNvSpPr>
          <p:nvPr/>
        </p:nvSpPr>
        <p:spPr>
          <a:xfrm>
            <a:off x="714375" y="0"/>
            <a:ext cx="8180388" cy="1106488"/>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第二段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19" name="圓角矩形 18"/>
          <p:cNvSpPr/>
          <p:nvPr/>
        </p:nvSpPr>
        <p:spPr bwMode="auto">
          <a:xfrm>
            <a:off x="214313" y="1714500"/>
            <a:ext cx="8715375" cy="150018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ts val="3500"/>
              </a:lnSpc>
              <a:defRPr/>
            </a:pPr>
            <a:r>
              <a:rPr lang="en-US" altLang="zh-TW" sz="2200" b="1" dirty="0">
                <a:solidFill>
                  <a:srgbClr val="000000"/>
                </a:solidFill>
                <a:latin typeface="微軟正黑體" pitchFamily="34" charset="-120"/>
                <a:ea typeface="微軟正黑體" pitchFamily="34" charset="-120"/>
              </a:rPr>
              <a:t>3. </a:t>
            </a:r>
            <a:r>
              <a:rPr lang="zh-TW" altLang="zh-TW" sz="2200" b="1" dirty="0">
                <a:solidFill>
                  <a:srgbClr val="000000"/>
                </a:solidFill>
                <a:latin typeface="微軟正黑體" pitchFamily="34" charset="-120"/>
                <a:ea typeface="微軟正黑體" pitchFamily="34" charset="-120"/>
              </a:rPr>
              <a:t>因此，到了十四、五歲的時候，男孩學會打獵的本領，有英勇的表現；女孩學會織布的技巧，能織出美麗的圖樣，經族人的認可，就在臉頰刺上圖樣，表示已經長大成年，可以參加族裡的活動。</a:t>
            </a:r>
            <a:endParaRPr lang="en-US" altLang="zh-TW" sz="2200" b="1" dirty="0">
              <a:solidFill>
                <a:srgbClr val="000000"/>
              </a:solidFill>
              <a:latin typeface="微軟正黑體" pitchFamily="34" charset="-120"/>
              <a:ea typeface="微軟正黑體" pitchFamily="34" charset="-120"/>
            </a:endParaRPr>
          </a:p>
        </p:txBody>
      </p:sp>
      <p:sp>
        <p:nvSpPr>
          <p:cNvPr id="7" name="向下箭號圖說文字 6"/>
          <p:cNvSpPr/>
          <p:nvPr/>
        </p:nvSpPr>
        <p:spPr>
          <a:xfrm>
            <a:off x="2857500" y="3143250"/>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刪除細節及重複訊息</a:t>
            </a:r>
          </a:p>
        </p:txBody>
      </p:sp>
      <p:sp>
        <p:nvSpPr>
          <p:cNvPr id="10" name="圓角矩形 9"/>
          <p:cNvSpPr/>
          <p:nvPr/>
        </p:nvSpPr>
        <p:spPr bwMode="auto">
          <a:xfrm>
            <a:off x="285750" y="3716338"/>
            <a:ext cx="8643938" cy="1498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ts val="3500"/>
              </a:lnSpc>
              <a:defRPr/>
            </a:pPr>
            <a:r>
              <a:rPr lang="en-US" altLang="zh-TW" sz="2200" b="1" dirty="0">
                <a:solidFill>
                  <a:srgbClr val="000000"/>
                </a:solidFill>
                <a:latin typeface="微軟正黑體" pitchFamily="34" charset="-120"/>
                <a:ea typeface="微軟正黑體" pitchFamily="34" charset="-120"/>
              </a:rPr>
              <a:t>3. </a:t>
            </a:r>
            <a:r>
              <a:rPr lang="zh-TW" altLang="zh-TW" sz="2200" b="1" dirty="0">
                <a:solidFill>
                  <a:srgbClr val="000000"/>
                </a:solidFill>
                <a:latin typeface="微軟正黑體" pitchFamily="34" charset="-120"/>
                <a:ea typeface="微軟正黑體" pitchFamily="34" charset="-120"/>
              </a:rPr>
              <a:t>因此，到了十四、五歲的時候，男孩學會打獵的本領，有英勇的表現；女孩學會織布的技巧，能織出美麗的圖樣，經族人的認可，就在臉頰刺上圖樣，表示已經長大成年，可以參加族裡的活動。</a:t>
            </a:r>
            <a:endParaRPr lang="en-US" altLang="zh-TW" sz="2200" b="1" dirty="0">
              <a:solidFill>
                <a:srgbClr val="000000"/>
              </a:solidFill>
              <a:latin typeface="微軟正黑體" pitchFamily="34" charset="-120"/>
              <a:ea typeface="微軟正黑體" pitchFamily="34" charset="-120"/>
            </a:endParaRPr>
          </a:p>
        </p:txBody>
      </p:sp>
      <p:cxnSp>
        <p:nvCxnSpPr>
          <p:cNvPr id="11" name="直線接點 10"/>
          <p:cNvCxnSpPr/>
          <p:nvPr/>
        </p:nvCxnSpPr>
        <p:spPr>
          <a:xfrm>
            <a:off x="714375" y="4000500"/>
            <a:ext cx="1357313" cy="15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3" name="向下箭號圖說文字 12"/>
          <p:cNvSpPr/>
          <p:nvPr/>
        </p:nvSpPr>
        <p:spPr>
          <a:xfrm>
            <a:off x="3357563" y="5286375"/>
            <a:ext cx="2159000" cy="642938"/>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歸納成主題句</a:t>
            </a:r>
          </a:p>
        </p:txBody>
      </p:sp>
      <p:sp>
        <p:nvSpPr>
          <p:cNvPr id="14" name="圓角矩形 13"/>
          <p:cNvSpPr/>
          <p:nvPr/>
        </p:nvSpPr>
        <p:spPr>
          <a:xfrm>
            <a:off x="500063" y="5929313"/>
            <a:ext cx="8143875" cy="7207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defRPr/>
            </a:pPr>
            <a:endParaRPr lang="en-US" altLang="zh-TW" sz="2200" b="1" dirty="0">
              <a:solidFill>
                <a:srgbClr val="000000"/>
              </a:solidFill>
              <a:latin typeface="微軟正黑體" pitchFamily="34" charset="-120"/>
              <a:ea typeface="微軟正黑體" pitchFamily="34" charset="-120"/>
            </a:endParaRPr>
          </a:p>
          <a:p>
            <a:pPr marL="0" lvl="1">
              <a:defRPr/>
            </a:pPr>
            <a:r>
              <a:rPr lang="zh-TW" altLang="zh-TW" sz="2200" b="1" dirty="0">
                <a:solidFill>
                  <a:srgbClr val="000000"/>
                </a:solidFill>
                <a:latin typeface="微軟正黑體" pitchFamily="34" charset="-120"/>
                <a:ea typeface="微軟正黑體" pitchFamily="34" charset="-120"/>
              </a:rPr>
              <a:t>十四、五歲</a:t>
            </a:r>
            <a:r>
              <a:rPr lang="zh-TW" altLang="zh-TW" sz="2200" b="1" dirty="0">
                <a:solidFill>
                  <a:srgbClr val="C00000"/>
                </a:solidFill>
                <a:latin typeface="微軟正黑體" pitchFamily="34" charset="-120"/>
                <a:ea typeface="微軟正黑體" pitchFamily="34" charset="-120"/>
              </a:rPr>
              <a:t>時</a:t>
            </a:r>
            <a:r>
              <a:rPr lang="zh-TW" altLang="zh-TW" sz="2200" b="1" dirty="0">
                <a:solidFill>
                  <a:srgbClr val="000000"/>
                </a:solidFill>
                <a:latin typeface="微軟正黑體" pitchFamily="34" charset="-120"/>
                <a:ea typeface="微軟正黑體" pitchFamily="34" charset="-120"/>
              </a:rPr>
              <a:t>，男孩學會打獵</a:t>
            </a:r>
            <a:r>
              <a:rPr lang="zh-TW" altLang="en-US" sz="2200" b="1" dirty="0">
                <a:solidFill>
                  <a:srgbClr val="000000"/>
                </a:solidFill>
                <a:latin typeface="微軟正黑體" pitchFamily="34" charset="-120"/>
                <a:ea typeface="微軟正黑體" pitchFamily="34" charset="-120"/>
              </a:rPr>
              <a:t>，</a:t>
            </a:r>
            <a:r>
              <a:rPr lang="zh-TW" altLang="zh-TW" sz="2200" b="1" dirty="0">
                <a:solidFill>
                  <a:srgbClr val="000000"/>
                </a:solidFill>
                <a:latin typeface="微軟正黑體" pitchFamily="34" charset="-120"/>
                <a:ea typeface="微軟正黑體" pitchFamily="34" charset="-120"/>
              </a:rPr>
              <a:t>女孩學會織布</a:t>
            </a:r>
            <a:r>
              <a:rPr lang="zh-TW" altLang="en-US" sz="2200" b="1" dirty="0">
                <a:solidFill>
                  <a:srgbClr val="000000"/>
                </a:solidFill>
                <a:latin typeface="微軟正黑體" pitchFamily="34" charset="-120"/>
                <a:ea typeface="微軟正黑體" pitchFamily="34" charset="-120"/>
              </a:rPr>
              <a:t>，</a:t>
            </a:r>
            <a:r>
              <a:rPr lang="zh-TW" altLang="zh-TW" sz="2200" b="1" dirty="0">
                <a:solidFill>
                  <a:srgbClr val="000000"/>
                </a:solidFill>
                <a:latin typeface="微軟正黑體" pitchFamily="34" charset="-120"/>
                <a:ea typeface="微軟正黑體" pitchFamily="34" charset="-120"/>
              </a:rPr>
              <a:t>就在臉頰刺上圖樣表示長大成年。</a:t>
            </a:r>
            <a:endParaRPr lang="en-US" altLang="zh-TW" sz="2200" b="1" dirty="0">
              <a:solidFill>
                <a:srgbClr val="000000"/>
              </a:solidFill>
              <a:latin typeface="微軟正黑體" pitchFamily="34" charset="-120"/>
              <a:ea typeface="微軟正黑體" pitchFamily="34" charset="-120"/>
            </a:endParaRPr>
          </a:p>
          <a:p>
            <a:pPr algn="ctr">
              <a:defRPr/>
            </a:pPr>
            <a:endParaRPr lang="zh-TW" altLang="en-US" sz="2800" b="1" dirty="0">
              <a:solidFill>
                <a:srgbClr val="000000"/>
              </a:solidFill>
              <a:latin typeface="微軟正黑體" pitchFamily="34" charset="-120"/>
              <a:ea typeface="微軟正黑體" pitchFamily="34" charset="-120"/>
            </a:endParaRPr>
          </a:p>
        </p:txBody>
      </p:sp>
      <p:cxnSp>
        <p:nvCxnSpPr>
          <p:cNvPr id="12" name="直線接點 11"/>
          <p:cNvCxnSpPr/>
          <p:nvPr/>
        </p:nvCxnSpPr>
        <p:spPr>
          <a:xfrm>
            <a:off x="6357938" y="4071938"/>
            <a:ext cx="2214562" cy="158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3071813" y="4500563"/>
            <a:ext cx="334803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5" name="直線接點 24"/>
          <p:cNvCxnSpPr/>
          <p:nvPr/>
        </p:nvCxnSpPr>
        <p:spPr>
          <a:xfrm>
            <a:off x="357188" y="4429125"/>
            <a:ext cx="785812" cy="15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9" name="直線接點 28"/>
          <p:cNvCxnSpPr/>
          <p:nvPr/>
        </p:nvCxnSpPr>
        <p:spPr>
          <a:xfrm>
            <a:off x="6643688" y="4429125"/>
            <a:ext cx="1500187" cy="15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3" name="直線接點 32"/>
          <p:cNvCxnSpPr/>
          <p:nvPr/>
        </p:nvCxnSpPr>
        <p:spPr>
          <a:xfrm>
            <a:off x="5429250" y="4929188"/>
            <a:ext cx="2571750" cy="158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下箭號圖說文字 7"/>
          <p:cNvSpPr/>
          <p:nvPr/>
        </p:nvSpPr>
        <p:spPr>
          <a:xfrm>
            <a:off x="1571625" y="1052513"/>
            <a:ext cx="5357813"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將一、三句的主題句列出來</a:t>
            </a:r>
          </a:p>
        </p:txBody>
      </p:sp>
      <p:sp>
        <p:nvSpPr>
          <p:cNvPr id="20" name="標題 1"/>
          <p:cNvSpPr txBox="1">
            <a:spLocks/>
          </p:cNvSpPr>
          <p:nvPr/>
        </p:nvSpPr>
        <p:spPr>
          <a:xfrm>
            <a:off x="714375" y="0"/>
            <a:ext cx="8180388" cy="1106488"/>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第二段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19" name="圓角矩形 18"/>
          <p:cNvSpPr/>
          <p:nvPr/>
        </p:nvSpPr>
        <p:spPr bwMode="auto">
          <a:xfrm>
            <a:off x="214313" y="1857375"/>
            <a:ext cx="8715375" cy="1714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ct val="150000"/>
              </a:lnSpc>
              <a:defRPr/>
            </a:pPr>
            <a:r>
              <a:rPr lang="zh-TW" altLang="en-US" sz="2400" b="1" dirty="0">
                <a:solidFill>
                  <a:srgbClr val="000000"/>
                </a:solidFill>
                <a:latin typeface="微軟正黑體" pitchFamily="34" charset="-120"/>
                <a:ea typeface="微軟正黑體" pitchFamily="34" charset="-120"/>
              </a:rPr>
              <a:t>第一句摘要：</a:t>
            </a:r>
            <a:r>
              <a:rPr lang="zh-TW" altLang="zh-TW" sz="2400" b="1" dirty="0">
                <a:solidFill>
                  <a:srgbClr val="000000"/>
                </a:solidFill>
                <a:latin typeface="微軟正黑體" pitchFamily="34" charset="-120"/>
                <a:ea typeface="微軟正黑體" pitchFamily="34" charset="-120"/>
              </a:rPr>
              <a:t>泰雅族人的紋面習俗，是非常特別的文化。</a:t>
            </a:r>
            <a:endParaRPr lang="en-US" altLang="zh-TW" sz="2400" b="1" dirty="0">
              <a:solidFill>
                <a:srgbClr val="000000"/>
              </a:solidFill>
              <a:latin typeface="微軟正黑體" pitchFamily="34" charset="-120"/>
              <a:ea typeface="微軟正黑體" pitchFamily="34" charset="-120"/>
            </a:endParaRPr>
          </a:p>
          <a:p>
            <a:pPr marL="0" lvl="1">
              <a:lnSpc>
                <a:spcPct val="150000"/>
              </a:lnSpc>
              <a:defRPr/>
            </a:pPr>
            <a:r>
              <a:rPr lang="zh-TW" altLang="en-US" sz="2400" b="1" dirty="0">
                <a:solidFill>
                  <a:srgbClr val="000000"/>
                </a:solidFill>
                <a:latin typeface="微軟正黑體" pitchFamily="34" charset="-120"/>
                <a:ea typeface="微軟正黑體" pitchFamily="34" charset="-120"/>
              </a:rPr>
              <a:t>第三句摘要：</a:t>
            </a:r>
            <a:r>
              <a:rPr lang="zh-TW" altLang="zh-TW" sz="2400" b="1" dirty="0">
                <a:solidFill>
                  <a:srgbClr val="000000"/>
                </a:solidFill>
                <a:latin typeface="微軟正黑體" pitchFamily="34" charset="-120"/>
                <a:ea typeface="微軟正黑體" pitchFamily="34" charset="-120"/>
              </a:rPr>
              <a:t>十四、五歲時，男孩學會打獵</a:t>
            </a:r>
            <a:r>
              <a:rPr lang="zh-TW" altLang="en-US" sz="2400" b="1" dirty="0">
                <a:solidFill>
                  <a:srgbClr val="000000"/>
                </a:solidFill>
                <a:latin typeface="微軟正黑體" pitchFamily="34" charset="-120"/>
                <a:ea typeface="微軟正黑體" pitchFamily="34" charset="-120"/>
              </a:rPr>
              <a:t>，</a:t>
            </a:r>
            <a:r>
              <a:rPr lang="zh-TW" altLang="zh-TW" sz="2400" b="1" dirty="0">
                <a:solidFill>
                  <a:srgbClr val="000000"/>
                </a:solidFill>
                <a:latin typeface="微軟正黑體" pitchFamily="34" charset="-120"/>
                <a:ea typeface="微軟正黑體" pitchFamily="34" charset="-120"/>
              </a:rPr>
              <a:t>女孩學會織布</a:t>
            </a:r>
            <a:r>
              <a:rPr lang="zh-TW" altLang="en-US" sz="2400" b="1" dirty="0">
                <a:solidFill>
                  <a:srgbClr val="000000"/>
                </a:solidFill>
                <a:latin typeface="微軟正黑體" pitchFamily="34" charset="-120"/>
                <a:ea typeface="微軟正黑體" pitchFamily="34" charset="-120"/>
              </a:rPr>
              <a:t>，</a:t>
            </a:r>
            <a:r>
              <a:rPr lang="zh-TW" altLang="zh-TW" sz="2400" b="1" dirty="0">
                <a:solidFill>
                  <a:srgbClr val="000000"/>
                </a:solidFill>
                <a:latin typeface="微軟正黑體" pitchFamily="34" charset="-120"/>
                <a:ea typeface="微軟正黑體" pitchFamily="34" charset="-120"/>
              </a:rPr>
              <a:t>就在臉頰刺上圖樣表示長大成年。</a:t>
            </a:r>
            <a:endParaRPr lang="en-US" altLang="zh-TW" sz="2000" b="1" dirty="0">
              <a:solidFill>
                <a:schemeClr val="tx1"/>
              </a:solidFill>
              <a:latin typeface="微軟正黑體" pitchFamily="34" charset="-120"/>
              <a:ea typeface="微軟正黑體" pitchFamily="34" charset="-120"/>
            </a:endParaRPr>
          </a:p>
        </p:txBody>
      </p:sp>
      <p:sp>
        <p:nvSpPr>
          <p:cNvPr id="7" name="向下箭號圖說文字 6"/>
          <p:cNvSpPr/>
          <p:nvPr/>
        </p:nvSpPr>
        <p:spPr>
          <a:xfrm>
            <a:off x="1643063" y="3786188"/>
            <a:ext cx="5643562"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合成第二段的完整主題句</a:t>
            </a:r>
          </a:p>
        </p:txBody>
      </p:sp>
      <p:sp>
        <p:nvSpPr>
          <p:cNvPr id="10" name="圓角矩形 9"/>
          <p:cNvSpPr/>
          <p:nvPr/>
        </p:nvSpPr>
        <p:spPr bwMode="auto">
          <a:xfrm>
            <a:off x="285750" y="4572000"/>
            <a:ext cx="8643938" cy="1498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ts val="3500"/>
              </a:lnSpc>
              <a:defRPr/>
            </a:pPr>
            <a:r>
              <a:rPr lang="zh-TW" altLang="zh-TW" sz="2800" b="1" dirty="0">
                <a:solidFill>
                  <a:srgbClr val="000000"/>
                </a:solidFill>
                <a:latin typeface="微軟正黑體" pitchFamily="34" charset="-120"/>
                <a:ea typeface="微軟正黑體" pitchFamily="34" charset="-120"/>
              </a:rPr>
              <a:t>泰雅族人的紋面習俗，是非常特別的文化</a:t>
            </a:r>
            <a:r>
              <a:rPr lang="zh-TW" altLang="en-US" sz="2800" b="1" dirty="0">
                <a:solidFill>
                  <a:srgbClr val="000000"/>
                </a:solidFill>
                <a:latin typeface="微軟正黑體" pitchFamily="34" charset="-120"/>
                <a:ea typeface="微軟正黑體" pitchFamily="34" charset="-120"/>
              </a:rPr>
              <a:t>，</a:t>
            </a:r>
            <a:r>
              <a:rPr lang="zh-TW" altLang="zh-TW" sz="2800" b="1" dirty="0">
                <a:solidFill>
                  <a:srgbClr val="000000"/>
                </a:solidFill>
                <a:latin typeface="微軟正黑體" pitchFamily="34" charset="-120"/>
                <a:ea typeface="微軟正黑體" pitchFamily="34" charset="-120"/>
              </a:rPr>
              <a:t>十四、五歲時，男孩學會打獵</a:t>
            </a:r>
            <a:r>
              <a:rPr lang="zh-TW" altLang="en-US" sz="2800" b="1" dirty="0">
                <a:solidFill>
                  <a:srgbClr val="000000"/>
                </a:solidFill>
                <a:latin typeface="微軟正黑體" pitchFamily="34" charset="-120"/>
                <a:ea typeface="微軟正黑體" pitchFamily="34" charset="-120"/>
              </a:rPr>
              <a:t>，</a:t>
            </a:r>
            <a:r>
              <a:rPr lang="zh-TW" altLang="zh-TW" sz="2800" b="1" dirty="0">
                <a:solidFill>
                  <a:srgbClr val="000000"/>
                </a:solidFill>
                <a:latin typeface="微軟正黑體" pitchFamily="34" charset="-120"/>
                <a:ea typeface="微軟正黑體" pitchFamily="34" charset="-120"/>
              </a:rPr>
              <a:t>女孩學會織布</a:t>
            </a:r>
            <a:r>
              <a:rPr lang="zh-TW" altLang="en-US" sz="2800" b="1" dirty="0">
                <a:solidFill>
                  <a:srgbClr val="000000"/>
                </a:solidFill>
                <a:latin typeface="微軟正黑體" pitchFamily="34" charset="-120"/>
                <a:ea typeface="微軟正黑體" pitchFamily="34" charset="-120"/>
              </a:rPr>
              <a:t>，</a:t>
            </a:r>
            <a:r>
              <a:rPr lang="zh-TW" altLang="zh-TW" sz="2800" b="1" dirty="0">
                <a:solidFill>
                  <a:srgbClr val="000000"/>
                </a:solidFill>
                <a:latin typeface="微軟正黑體" pitchFamily="34" charset="-120"/>
                <a:ea typeface="微軟正黑體" pitchFamily="34" charset="-120"/>
              </a:rPr>
              <a:t>就在臉頰刺上圖樣表示長大成年。</a:t>
            </a:r>
            <a:endParaRPr lang="en-US" altLang="zh-TW" sz="2200" b="1" dirty="0">
              <a:solidFill>
                <a:srgbClr val="000000"/>
              </a:solidFill>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第三段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11" name="圓角矩形 10"/>
          <p:cNvSpPr/>
          <p:nvPr/>
        </p:nvSpPr>
        <p:spPr bwMode="auto">
          <a:xfrm>
            <a:off x="971550" y="2852738"/>
            <a:ext cx="7489825" cy="3124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defRPr/>
            </a:pPr>
            <a:r>
              <a:rPr lang="zh-TW" altLang="en-US" sz="2400" b="1" dirty="0">
                <a:latin typeface="微軟正黑體" pitchFamily="34" charset="-120"/>
                <a:ea typeface="微軟正黑體" pitchFamily="34" charset="-120"/>
                <a:cs typeface="Times New Roman" pitchFamily="18" charset="0"/>
              </a:rPr>
              <a:t>          </a:t>
            </a:r>
            <a:r>
              <a:rPr lang="zh-TW" altLang="zh-TW" sz="2800" b="1" dirty="0">
                <a:solidFill>
                  <a:srgbClr val="000000"/>
                </a:solidFill>
                <a:latin typeface="微軟正黑體" pitchFamily="34" charset="-120"/>
                <a:ea typeface="微軟正黑體" pitchFamily="34" charset="-120"/>
                <a:cs typeface="Times New Roman" pitchFamily="18" charset="0"/>
              </a:rPr>
              <a:t>隨著時代的演進，紋面的習俗漸漸沒落，人們也漸漸忽視這項習俗所代表的含意。當我們了解</a:t>
            </a:r>
            <a:r>
              <a:rPr lang="zh-TW" altLang="zh-TW" sz="2800" b="1" u="sng" dirty="0">
                <a:solidFill>
                  <a:srgbClr val="000000"/>
                </a:solidFill>
                <a:latin typeface="微軟正黑體" pitchFamily="34" charset="-120"/>
                <a:ea typeface="微軟正黑體" pitchFamily="34" charset="-120"/>
                <a:cs typeface="Times New Roman" pitchFamily="18" charset="0"/>
              </a:rPr>
              <a:t>泰雅族</a:t>
            </a:r>
            <a:r>
              <a:rPr lang="zh-TW" altLang="zh-TW" sz="2800" b="1" dirty="0">
                <a:solidFill>
                  <a:srgbClr val="000000"/>
                </a:solidFill>
                <a:latin typeface="微軟正黑體" pitchFamily="34" charset="-120"/>
                <a:ea typeface="微軟正黑體" pitchFamily="34" charset="-120"/>
                <a:cs typeface="Times New Roman" pitchFamily="18" charset="0"/>
              </a:rPr>
              <a:t>人的紋面文化以後，再看到紋面的</a:t>
            </a:r>
            <a:r>
              <a:rPr lang="zh-TW" altLang="zh-TW" sz="2800" b="1" u="sng" dirty="0">
                <a:solidFill>
                  <a:srgbClr val="000000"/>
                </a:solidFill>
                <a:latin typeface="微軟正黑體" pitchFamily="34" charset="-120"/>
                <a:ea typeface="微軟正黑體" pitchFamily="34" charset="-120"/>
                <a:cs typeface="Times New Roman" pitchFamily="18" charset="0"/>
              </a:rPr>
              <a:t>泰雅</a:t>
            </a:r>
            <a:r>
              <a:rPr lang="zh-TW" altLang="zh-TW" sz="2800" b="1" dirty="0">
                <a:solidFill>
                  <a:srgbClr val="000000"/>
                </a:solidFill>
                <a:latin typeface="微軟正黑體" pitchFamily="34" charset="-120"/>
                <a:ea typeface="微軟正黑體" pitchFamily="34" charset="-120"/>
                <a:cs typeface="Times New Roman" pitchFamily="18" charset="0"/>
              </a:rPr>
              <a:t>老人時，就會明白他們臉上所代表的光榮歷史。</a:t>
            </a:r>
          </a:p>
        </p:txBody>
      </p:sp>
      <p:sp>
        <p:nvSpPr>
          <p:cNvPr id="8" name="向下箭號圖說文字 7"/>
          <p:cNvSpPr/>
          <p:nvPr/>
        </p:nvSpPr>
        <p:spPr>
          <a:xfrm>
            <a:off x="1835150" y="1700213"/>
            <a:ext cx="5329238" cy="1114425"/>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rPr>
              <a:t>    </a:t>
            </a:r>
            <a:r>
              <a:rPr lang="zh-TW" altLang="en-US" sz="2800" b="1" dirty="0">
                <a:solidFill>
                  <a:schemeClr val="tx1"/>
                </a:solidFill>
                <a:latin typeface="微軟正黑體" pitchFamily="34" charset="-120"/>
                <a:ea typeface="微軟正黑體" pitchFamily="34" charset="-120"/>
              </a:rPr>
              <a:t>老師提問：第三段共有幾句？</a:t>
            </a:r>
          </a:p>
        </p:txBody>
      </p:sp>
      <p:sp>
        <p:nvSpPr>
          <p:cNvPr id="5" name="橢圓 4"/>
          <p:cNvSpPr>
            <a:spLocks noChangeArrowheads="1"/>
          </p:cNvSpPr>
          <p:nvPr/>
        </p:nvSpPr>
        <p:spPr bwMode="auto">
          <a:xfrm>
            <a:off x="7715250" y="3643313"/>
            <a:ext cx="357188" cy="357187"/>
          </a:xfrm>
          <a:prstGeom prst="ellipse">
            <a:avLst/>
          </a:prstGeom>
          <a:noFill/>
          <a:ln w="28575" algn="ctr">
            <a:solidFill>
              <a:srgbClr val="C00000"/>
            </a:solidFill>
            <a:round/>
            <a:headEnd/>
            <a:tailEnd/>
          </a:ln>
        </p:spPr>
        <p:txBody>
          <a:bodyPr/>
          <a:lstStyle/>
          <a:p>
            <a:pPr algn="r"/>
            <a:endParaRPr kumimoji="0" lang="zh-TW" altLang="en-US" b="1"/>
          </a:p>
        </p:txBody>
      </p:sp>
      <p:sp>
        <p:nvSpPr>
          <p:cNvPr id="7" name="橢圓 6"/>
          <p:cNvSpPr>
            <a:spLocks noChangeArrowheads="1"/>
          </p:cNvSpPr>
          <p:nvPr/>
        </p:nvSpPr>
        <p:spPr bwMode="auto">
          <a:xfrm>
            <a:off x="3786188" y="5500688"/>
            <a:ext cx="357187" cy="357187"/>
          </a:xfrm>
          <a:prstGeom prst="ellipse">
            <a:avLst/>
          </a:prstGeom>
          <a:noFill/>
          <a:ln w="28575" algn="ctr">
            <a:solidFill>
              <a:srgbClr val="C00000"/>
            </a:solidFill>
            <a:round/>
            <a:headEnd/>
            <a:tailEnd/>
          </a:ln>
        </p:spPr>
        <p:txBody>
          <a:bodyPr/>
          <a:lstStyle/>
          <a:p>
            <a:pPr algn="r"/>
            <a:endParaRPr kumimoji="0" lang="zh-TW"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第三段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9" name="向下箭號圖說文字 8"/>
          <p:cNvSpPr/>
          <p:nvPr/>
        </p:nvSpPr>
        <p:spPr>
          <a:xfrm>
            <a:off x="1928813" y="1643063"/>
            <a:ext cx="5184775" cy="1079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第三段共有兩句</a:t>
            </a:r>
          </a:p>
        </p:txBody>
      </p:sp>
      <p:sp>
        <p:nvSpPr>
          <p:cNvPr id="11" name="圓角矩形 10"/>
          <p:cNvSpPr/>
          <p:nvPr/>
        </p:nvSpPr>
        <p:spPr bwMode="auto">
          <a:xfrm>
            <a:off x="1000125" y="2714625"/>
            <a:ext cx="7489825" cy="34131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defRPr/>
            </a:pPr>
            <a:r>
              <a:rPr lang="en-US" altLang="zh-TW" sz="2800" b="1" dirty="0">
                <a:solidFill>
                  <a:srgbClr val="000000"/>
                </a:solidFill>
                <a:latin typeface="微軟正黑體" pitchFamily="34" charset="-120"/>
                <a:ea typeface="微軟正黑體" pitchFamily="34" charset="-120"/>
                <a:cs typeface="Times New Roman" pitchFamily="18" charset="0"/>
              </a:rPr>
              <a:t>1.  </a:t>
            </a:r>
            <a:r>
              <a:rPr lang="zh-TW" altLang="zh-TW" sz="2800" b="1" dirty="0">
                <a:solidFill>
                  <a:srgbClr val="000000"/>
                </a:solidFill>
                <a:latin typeface="微軟正黑體" pitchFamily="34" charset="-120"/>
                <a:ea typeface="微軟正黑體" pitchFamily="34" charset="-120"/>
                <a:cs typeface="Times New Roman" pitchFamily="18" charset="0"/>
              </a:rPr>
              <a:t>隨著時代的演進，紋面的習俗漸漸沒落，人們也漸漸忽視這項習俗所代表的含意。</a:t>
            </a:r>
            <a:endParaRPr lang="en-US" altLang="zh-TW" sz="2800" b="1" dirty="0">
              <a:solidFill>
                <a:srgbClr val="000000"/>
              </a:solidFill>
              <a:latin typeface="微軟正黑體" pitchFamily="34" charset="-120"/>
              <a:ea typeface="微軟正黑體" pitchFamily="34" charset="-120"/>
              <a:cs typeface="Times New Roman" pitchFamily="18" charset="0"/>
            </a:endParaRPr>
          </a:p>
          <a:p>
            <a:pPr eaLnBrk="0" hangingPunct="0">
              <a:lnSpc>
                <a:spcPct val="150000"/>
              </a:lnSpc>
              <a:defRPr/>
            </a:pPr>
            <a:r>
              <a:rPr lang="en-US" altLang="zh-TW" sz="2800" b="1" dirty="0">
                <a:solidFill>
                  <a:srgbClr val="000000"/>
                </a:solidFill>
                <a:latin typeface="微軟正黑體" pitchFamily="34" charset="-120"/>
                <a:ea typeface="微軟正黑體" pitchFamily="34" charset="-120"/>
                <a:cs typeface="Times New Roman" pitchFamily="18" charset="0"/>
              </a:rPr>
              <a:t>2. </a:t>
            </a:r>
            <a:r>
              <a:rPr lang="zh-TW" altLang="zh-TW" sz="2800" b="1" dirty="0">
                <a:solidFill>
                  <a:srgbClr val="000000"/>
                </a:solidFill>
                <a:latin typeface="微軟正黑體" pitchFamily="34" charset="-120"/>
                <a:ea typeface="微軟正黑體" pitchFamily="34" charset="-120"/>
                <a:cs typeface="Times New Roman" pitchFamily="18" charset="0"/>
              </a:rPr>
              <a:t>當我們了解</a:t>
            </a:r>
            <a:r>
              <a:rPr lang="zh-TW" altLang="zh-TW" sz="2800" b="1" u="sng" dirty="0">
                <a:solidFill>
                  <a:srgbClr val="000000"/>
                </a:solidFill>
                <a:latin typeface="微軟正黑體" pitchFamily="34" charset="-120"/>
                <a:ea typeface="微軟正黑體" pitchFamily="34" charset="-120"/>
                <a:cs typeface="Times New Roman" pitchFamily="18" charset="0"/>
              </a:rPr>
              <a:t>泰雅族</a:t>
            </a:r>
            <a:r>
              <a:rPr lang="zh-TW" altLang="zh-TW" sz="2800" b="1" dirty="0">
                <a:solidFill>
                  <a:srgbClr val="000000"/>
                </a:solidFill>
                <a:latin typeface="微軟正黑體" pitchFamily="34" charset="-120"/>
                <a:ea typeface="微軟正黑體" pitchFamily="34" charset="-120"/>
                <a:cs typeface="Times New Roman" pitchFamily="18" charset="0"/>
              </a:rPr>
              <a:t>人的紋面文化以後，再看到紋面的</a:t>
            </a:r>
            <a:r>
              <a:rPr lang="zh-TW" altLang="zh-TW" sz="2800" b="1" u="sng" dirty="0">
                <a:solidFill>
                  <a:srgbClr val="000000"/>
                </a:solidFill>
                <a:latin typeface="微軟正黑體" pitchFamily="34" charset="-120"/>
                <a:ea typeface="微軟正黑體" pitchFamily="34" charset="-120"/>
                <a:cs typeface="Times New Roman" pitchFamily="18" charset="0"/>
              </a:rPr>
              <a:t>泰雅</a:t>
            </a:r>
            <a:r>
              <a:rPr lang="zh-TW" altLang="zh-TW" sz="2800" b="1" dirty="0">
                <a:solidFill>
                  <a:srgbClr val="000000"/>
                </a:solidFill>
                <a:latin typeface="微軟正黑體" pitchFamily="34" charset="-120"/>
                <a:ea typeface="微軟正黑體" pitchFamily="34" charset="-120"/>
                <a:cs typeface="Times New Roman" pitchFamily="18" charset="0"/>
              </a:rPr>
              <a:t>老人時，就會明白他們臉上所代表的光榮歷史。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827088" y="981075"/>
            <a:ext cx="76327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    找出第三段中最重要的一句話：與</a:t>
            </a:r>
            <a:r>
              <a:rPr lang="zh-TW" altLang="en-US" sz="2400" b="1" dirty="0">
                <a:solidFill>
                  <a:srgbClr val="C00000"/>
                </a:solidFill>
                <a:latin typeface="微軟正黑體" pitchFamily="34" charset="-120"/>
                <a:ea typeface="微軟正黑體" pitchFamily="34" charset="-120"/>
              </a:rPr>
              <a:t>前兩段摘要</a:t>
            </a:r>
            <a:r>
              <a:rPr lang="zh-TW" altLang="en-US" sz="2400" b="1" dirty="0">
                <a:solidFill>
                  <a:schemeClr val="tx1"/>
                </a:solidFill>
                <a:latin typeface="微軟正黑體" pitchFamily="34" charset="-120"/>
                <a:ea typeface="微軟正黑體" pitchFamily="34" charset="-120"/>
              </a:rPr>
              <a:t>相關者</a:t>
            </a:r>
          </a:p>
        </p:txBody>
      </p:sp>
      <p:sp>
        <p:nvSpPr>
          <p:cNvPr id="93199" name="AutoShape 15"/>
          <p:cNvSpPr>
            <a:spLocks noChangeArrowheads="1"/>
          </p:cNvSpPr>
          <p:nvPr/>
        </p:nvSpPr>
        <p:spPr bwMode="auto">
          <a:xfrm>
            <a:off x="4572000" y="1785938"/>
            <a:ext cx="4286250" cy="437038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nSpc>
                <a:spcPct val="150000"/>
              </a:lnSpc>
              <a:defRPr/>
            </a:pPr>
            <a:endParaRPr lang="en-US" altLang="zh-TW" sz="2000" b="1">
              <a:solidFill>
                <a:srgbClr val="30311D"/>
              </a:solidFill>
              <a:latin typeface="微軟正黑體"/>
              <a:ea typeface="微軟正黑體"/>
              <a:cs typeface="微軟正黑體"/>
            </a:endParaRPr>
          </a:p>
          <a:p>
            <a:pPr>
              <a:lnSpc>
                <a:spcPct val="150000"/>
              </a:lnSpc>
              <a:defRPr/>
            </a:pPr>
            <a:r>
              <a:rPr lang="zh-TW" altLang="en-US" sz="2400" b="1">
                <a:solidFill>
                  <a:srgbClr val="333300"/>
                </a:solidFill>
                <a:latin typeface="微軟正黑體"/>
                <a:ea typeface="微軟正黑體"/>
                <a:cs typeface="微軟正黑體"/>
              </a:rPr>
              <a:t>第一段：泰雅族人是臺灣的</a:t>
            </a:r>
            <a:endParaRPr lang="en-US" altLang="zh-TW" sz="2400" b="1">
              <a:solidFill>
                <a:srgbClr val="333300"/>
              </a:solidFill>
              <a:latin typeface="微軟正黑體"/>
              <a:ea typeface="微軟正黑體"/>
              <a:cs typeface="微軟正黑體"/>
            </a:endParaRPr>
          </a:p>
          <a:p>
            <a:pPr>
              <a:lnSpc>
                <a:spcPct val="150000"/>
              </a:lnSpc>
              <a:defRPr/>
            </a:pPr>
            <a:r>
              <a:rPr lang="zh-TW" altLang="en-US" sz="2400" b="1">
                <a:solidFill>
                  <a:srgbClr val="333300"/>
                </a:solidFill>
                <a:latin typeface="微軟正黑體"/>
                <a:ea typeface="微軟正黑體"/>
                <a:cs typeface="微軟正黑體"/>
              </a:rPr>
              <a:t>原住民。</a:t>
            </a:r>
          </a:p>
          <a:p>
            <a:pPr>
              <a:lnSpc>
                <a:spcPct val="150000"/>
              </a:lnSpc>
              <a:defRPr/>
            </a:pPr>
            <a:r>
              <a:rPr lang="zh-TW" altLang="en-US" sz="2400" b="1">
                <a:solidFill>
                  <a:srgbClr val="333300"/>
                </a:solidFill>
                <a:latin typeface="微軟正黑體"/>
                <a:ea typeface="微軟正黑體"/>
                <a:cs typeface="微軟正黑體"/>
              </a:rPr>
              <a:t>第二段：泰雅族人的紋面習</a:t>
            </a:r>
            <a:endParaRPr lang="en-US" altLang="zh-TW" sz="2400" b="1">
              <a:solidFill>
                <a:srgbClr val="333300"/>
              </a:solidFill>
              <a:latin typeface="微軟正黑體"/>
              <a:ea typeface="微軟正黑體"/>
              <a:cs typeface="微軟正黑體"/>
            </a:endParaRPr>
          </a:p>
          <a:p>
            <a:pPr>
              <a:lnSpc>
                <a:spcPct val="150000"/>
              </a:lnSpc>
              <a:defRPr/>
            </a:pPr>
            <a:r>
              <a:rPr lang="zh-TW" altLang="en-US" sz="2400" b="1">
                <a:solidFill>
                  <a:srgbClr val="333300"/>
                </a:solidFill>
                <a:latin typeface="微軟正黑體"/>
                <a:ea typeface="微軟正黑體"/>
                <a:cs typeface="微軟正黑體"/>
              </a:rPr>
              <a:t>俗是非常特別的文化，</a:t>
            </a:r>
            <a:r>
              <a:rPr lang="zh-TW" altLang="zh-TW" sz="2400" b="1">
                <a:solidFill>
                  <a:srgbClr val="333300"/>
                </a:solidFill>
                <a:latin typeface="微軟正黑體"/>
                <a:ea typeface="微軟正黑體"/>
                <a:cs typeface="微軟正黑體"/>
              </a:rPr>
              <a:t>十四、</a:t>
            </a:r>
            <a:endParaRPr lang="en-US" altLang="zh-TW" sz="2400" b="1">
              <a:solidFill>
                <a:srgbClr val="333300"/>
              </a:solidFill>
              <a:latin typeface="微軟正黑體"/>
              <a:ea typeface="微軟正黑體"/>
              <a:cs typeface="微軟正黑體"/>
            </a:endParaRPr>
          </a:p>
          <a:p>
            <a:pPr>
              <a:lnSpc>
                <a:spcPct val="150000"/>
              </a:lnSpc>
              <a:defRPr/>
            </a:pPr>
            <a:r>
              <a:rPr lang="zh-TW" altLang="zh-TW" sz="2400" b="1">
                <a:solidFill>
                  <a:srgbClr val="333300"/>
                </a:solidFill>
                <a:latin typeface="微軟正黑體"/>
                <a:ea typeface="微軟正黑體"/>
                <a:cs typeface="微軟正黑體"/>
              </a:rPr>
              <a:t>五歲時，男孩學會打獵</a:t>
            </a:r>
            <a:r>
              <a:rPr lang="zh-TW" altLang="en-US" sz="2400" b="1">
                <a:solidFill>
                  <a:srgbClr val="333300"/>
                </a:solidFill>
                <a:latin typeface="微軟正黑體"/>
                <a:ea typeface="微軟正黑體"/>
                <a:cs typeface="微軟正黑體"/>
              </a:rPr>
              <a:t>，</a:t>
            </a:r>
            <a:r>
              <a:rPr lang="zh-TW" altLang="zh-TW" sz="2400" b="1">
                <a:solidFill>
                  <a:srgbClr val="333300"/>
                </a:solidFill>
                <a:latin typeface="微軟正黑體"/>
                <a:ea typeface="微軟正黑體"/>
                <a:cs typeface="微軟正黑體"/>
              </a:rPr>
              <a:t>女孩</a:t>
            </a:r>
            <a:endParaRPr lang="en-US" altLang="zh-TW" sz="2400" b="1">
              <a:solidFill>
                <a:srgbClr val="333300"/>
              </a:solidFill>
              <a:latin typeface="微軟正黑體"/>
              <a:ea typeface="微軟正黑體"/>
              <a:cs typeface="微軟正黑體"/>
            </a:endParaRPr>
          </a:p>
          <a:p>
            <a:pPr>
              <a:lnSpc>
                <a:spcPct val="150000"/>
              </a:lnSpc>
              <a:defRPr/>
            </a:pPr>
            <a:r>
              <a:rPr lang="zh-TW" altLang="zh-TW" sz="2400" b="1">
                <a:solidFill>
                  <a:srgbClr val="333300"/>
                </a:solidFill>
                <a:latin typeface="微軟正黑體"/>
                <a:ea typeface="微軟正黑體"/>
                <a:cs typeface="微軟正黑體"/>
              </a:rPr>
              <a:t>學會織布</a:t>
            </a:r>
            <a:r>
              <a:rPr lang="zh-TW" altLang="en-US" sz="2400" b="1">
                <a:solidFill>
                  <a:srgbClr val="333300"/>
                </a:solidFill>
                <a:latin typeface="微軟正黑體"/>
                <a:ea typeface="微軟正黑體"/>
                <a:cs typeface="微軟正黑體"/>
              </a:rPr>
              <a:t>，</a:t>
            </a:r>
            <a:r>
              <a:rPr lang="zh-TW" altLang="zh-TW" sz="2400" b="1">
                <a:solidFill>
                  <a:srgbClr val="333300"/>
                </a:solidFill>
                <a:latin typeface="微軟正黑體"/>
                <a:ea typeface="微軟正黑體"/>
                <a:cs typeface="微軟正黑體"/>
              </a:rPr>
              <a:t>就在臉頰刺上圖樣</a:t>
            </a:r>
            <a:endParaRPr lang="en-US" altLang="zh-TW" sz="2400" b="1">
              <a:solidFill>
                <a:srgbClr val="333300"/>
              </a:solidFill>
              <a:latin typeface="微軟正黑體"/>
              <a:ea typeface="微軟正黑體"/>
              <a:cs typeface="微軟正黑體"/>
            </a:endParaRPr>
          </a:p>
          <a:p>
            <a:pPr>
              <a:lnSpc>
                <a:spcPct val="150000"/>
              </a:lnSpc>
              <a:defRPr/>
            </a:pPr>
            <a:r>
              <a:rPr lang="zh-TW" altLang="zh-TW" sz="2400" b="1">
                <a:solidFill>
                  <a:srgbClr val="333300"/>
                </a:solidFill>
                <a:latin typeface="微軟正黑體"/>
                <a:ea typeface="微軟正黑體"/>
                <a:cs typeface="微軟正黑體"/>
              </a:rPr>
              <a:t>表示長大成年。</a:t>
            </a:r>
            <a:endParaRPr lang="zh-TW" altLang="en-US" sz="2400" b="1">
              <a:solidFill>
                <a:srgbClr val="333300"/>
              </a:solidFill>
              <a:latin typeface="微軟正黑體"/>
              <a:ea typeface="微軟正黑體"/>
              <a:cs typeface="微軟正黑體"/>
            </a:endParaRPr>
          </a:p>
          <a:p>
            <a:pPr>
              <a:lnSpc>
                <a:spcPct val="150000"/>
              </a:lnSpc>
              <a:defRPr/>
            </a:pPr>
            <a:endParaRPr lang="zh-TW" altLang="en-US" sz="2000" b="1">
              <a:solidFill>
                <a:srgbClr val="30311D"/>
              </a:solidFill>
              <a:latin typeface="微軟正黑體"/>
              <a:ea typeface="微軟正黑體"/>
              <a:cs typeface="微軟正黑體"/>
            </a:endParaRPr>
          </a:p>
        </p:txBody>
      </p:sp>
      <p:sp>
        <p:nvSpPr>
          <p:cNvPr id="12"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第三段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14" name="圓角矩形 13"/>
          <p:cNvSpPr/>
          <p:nvPr/>
        </p:nvSpPr>
        <p:spPr bwMode="auto">
          <a:xfrm>
            <a:off x="179388" y="1773238"/>
            <a:ext cx="4321175" cy="4298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defRPr/>
            </a:pPr>
            <a:r>
              <a:rPr lang="zh-TW" altLang="en-US" sz="2400" b="1" dirty="0">
                <a:solidFill>
                  <a:srgbClr val="000000"/>
                </a:solidFill>
                <a:latin typeface="微軟正黑體" pitchFamily="34" charset="-120"/>
                <a:ea typeface="微軟正黑體" pitchFamily="34" charset="-120"/>
                <a:cs typeface="Times New Roman" pitchFamily="18" charset="0"/>
              </a:rPr>
              <a:t>第三段：</a:t>
            </a:r>
            <a:endParaRPr lang="en-US" altLang="zh-TW" sz="2400" b="1" dirty="0">
              <a:solidFill>
                <a:srgbClr val="000000"/>
              </a:solidFill>
              <a:latin typeface="微軟正黑體" pitchFamily="34" charset="-120"/>
              <a:ea typeface="微軟正黑體" pitchFamily="34" charset="-120"/>
              <a:cs typeface="Times New Roman" pitchFamily="18" charset="0"/>
            </a:endParaRPr>
          </a:p>
          <a:p>
            <a:pPr eaLnBrk="0" hangingPunct="0">
              <a:defRPr/>
            </a:pPr>
            <a:r>
              <a:rPr lang="en-US" altLang="zh-TW" sz="2400" b="1" dirty="0">
                <a:solidFill>
                  <a:srgbClr val="000000"/>
                </a:solidFill>
                <a:latin typeface="微軟正黑體" pitchFamily="34" charset="-120"/>
                <a:ea typeface="微軟正黑體" pitchFamily="34" charset="-120"/>
                <a:cs typeface="Times New Roman" pitchFamily="18" charset="0"/>
              </a:rPr>
              <a:t>1. </a:t>
            </a:r>
            <a:r>
              <a:rPr lang="zh-TW" altLang="zh-TW" sz="2400" b="1" dirty="0">
                <a:solidFill>
                  <a:srgbClr val="000000"/>
                </a:solidFill>
                <a:latin typeface="微軟正黑體" pitchFamily="34" charset="-120"/>
                <a:ea typeface="微軟正黑體" pitchFamily="34" charset="-120"/>
                <a:cs typeface="Times New Roman" pitchFamily="18" charset="0"/>
              </a:rPr>
              <a:t>隨著時代的演進，紋面的習俗漸漸沒落，人們也漸漸忽視這項習俗所代表的含意。</a:t>
            </a:r>
            <a:endParaRPr lang="en-US" altLang="zh-TW" sz="2400" b="1" dirty="0">
              <a:solidFill>
                <a:srgbClr val="000000"/>
              </a:solidFill>
              <a:latin typeface="微軟正黑體" pitchFamily="34" charset="-120"/>
              <a:ea typeface="微軟正黑體" pitchFamily="34" charset="-120"/>
              <a:cs typeface="Times New Roman" pitchFamily="18" charset="0"/>
            </a:endParaRPr>
          </a:p>
          <a:p>
            <a:pPr eaLnBrk="0" hangingPunct="0">
              <a:defRPr/>
            </a:pPr>
            <a:r>
              <a:rPr lang="en-US" altLang="zh-TW" sz="2400" b="1" dirty="0">
                <a:solidFill>
                  <a:srgbClr val="000000"/>
                </a:solidFill>
                <a:latin typeface="微軟正黑體" pitchFamily="34" charset="-120"/>
                <a:ea typeface="微軟正黑體" pitchFamily="34" charset="-120"/>
                <a:cs typeface="Times New Roman" pitchFamily="18" charset="0"/>
              </a:rPr>
              <a:t>2. </a:t>
            </a:r>
            <a:r>
              <a:rPr lang="zh-TW" altLang="zh-TW" sz="2400" b="1" dirty="0">
                <a:solidFill>
                  <a:srgbClr val="000000"/>
                </a:solidFill>
                <a:latin typeface="微軟正黑體" pitchFamily="34" charset="-120"/>
                <a:ea typeface="微軟正黑體" pitchFamily="34" charset="-120"/>
                <a:cs typeface="Times New Roman" pitchFamily="18" charset="0"/>
              </a:rPr>
              <a:t>當我們了解</a:t>
            </a:r>
            <a:r>
              <a:rPr lang="zh-TW" altLang="zh-TW" sz="2400" b="1" u="sng" dirty="0">
                <a:solidFill>
                  <a:srgbClr val="000000"/>
                </a:solidFill>
                <a:latin typeface="微軟正黑體" pitchFamily="34" charset="-120"/>
                <a:ea typeface="微軟正黑體" pitchFamily="34" charset="-120"/>
                <a:cs typeface="Times New Roman" pitchFamily="18" charset="0"/>
              </a:rPr>
              <a:t>泰雅族</a:t>
            </a:r>
            <a:r>
              <a:rPr lang="zh-TW" altLang="zh-TW" sz="2400" b="1" dirty="0">
                <a:solidFill>
                  <a:srgbClr val="000000"/>
                </a:solidFill>
                <a:latin typeface="微軟正黑體" pitchFamily="34" charset="-120"/>
                <a:ea typeface="微軟正黑體" pitchFamily="34" charset="-120"/>
                <a:cs typeface="Times New Roman" pitchFamily="18" charset="0"/>
              </a:rPr>
              <a:t>人的紋面文化以後，再看到紋面的</a:t>
            </a:r>
            <a:r>
              <a:rPr lang="zh-TW" altLang="zh-TW" sz="2400" b="1" u="sng" dirty="0">
                <a:solidFill>
                  <a:srgbClr val="000000"/>
                </a:solidFill>
                <a:latin typeface="微軟正黑體" pitchFamily="34" charset="-120"/>
                <a:ea typeface="微軟正黑體" pitchFamily="34" charset="-120"/>
                <a:cs typeface="Times New Roman" pitchFamily="18" charset="0"/>
              </a:rPr>
              <a:t>泰雅</a:t>
            </a:r>
            <a:r>
              <a:rPr lang="zh-TW" altLang="zh-TW" sz="2400" b="1" dirty="0">
                <a:solidFill>
                  <a:srgbClr val="000000"/>
                </a:solidFill>
                <a:latin typeface="微軟正黑體" pitchFamily="34" charset="-120"/>
                <a:ea typeface="微軟正黑體" pitchFamily="34" charset="-120"/>
                <a:cs typeface="Times New Roman" pitchFamily="18" charset="0"/>
              </a:rPr>
              <a:t>老人時，就會明白他們臉上所代表的光榮歷史。</a:t>
            </a:r>
          </a:p>
        </p:txBody>
      </p:sp>
      <p:sp>
        <p:nvSpPr>
          <p:cNvPr id="10" name="圓角矩形 9"/>
          <p:cNvSpPr>
            <a:spLocks noChangeArrowheads="1"/>
          </p:cNvSpPr>
          <p:nvPr/>
        </p:nvSpPr>
        <p:spPr bwMode="auto">
          <a:xfrm>
            <a:off x="357188" y="4071938"/>
            <a:ext cx="3929062" cy="1785937"/>
          </a:xfrm>
          <a:prstGeom prst="roundRect">
            <a:avLst>
              <a:gd name="adj" fmla="val 16667"/>
            </a:avLst>
          </a:prstGeom>
          <a:noFill/>
          <a:ln w="28575" algn="ctr">
            <a:solidFill>
              <a:srgbClr val="C00000"/>
            </a:solidFill>
            <a:round/>
            <a:headEnd/>
            <a:tailEnd/>
          </a:ln>
        </p:spPr>
        <p:txBody>
          <a:bodyPr/>
          <a:lstStyle/>
          <a:p>
            <a:pPr algn="r"/>
            <a:endParaRPr kumimoji="0" lang="zh-TW"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99"/>
                                        </p:tgtEl>
                                        <p:attrNameLst>
                                          <p:attrName>style.visibility</p:attrName>
                                        </p:attrNameLst>
                                      </p:cBhvr>
                                      <p:to>
                                        <p:strVal val="visible"/>
                                      </p:to>
                                    </p:set>
                                    <p:anim calcmode="lin" valueType="num">
                                      <p:cBhvr additive="base">
                                        <p:cTn id="7" dur="500" fill="hold"/>
                                        <p:tgtEl>
                                          <p:spTgt spid="93199"/>
                                        </p:tgtEl>
                                        <p:attrNameLst>
                                          <p:attrName>ppt_x</p:attrName>
                                        </p:attrNameLst>
                                      </p:cBhvr>
                                      <p:tavLst>
                                        <p:tav tm="0">
                                          <p:val>
                                            <p:strVal val="#ppt_x"/>
                                          </p:val>
                                        </p:tav>
                                        <p:tav tm="100000">
                                          <p:val>
                                            <p:strVal val="#ppt_x"/>
                                          </p:val>
                                        </p:tav>
                                      </p:tavLst>
                                    </p:anim>
                                    <p:anim calcmode="lin" valueType="num">
                                      <p:cBhvr additive="base">
                                        <p:cTn id="8" dur="500" fill="hold"/>
                                        <p:tgtEl>
                                          <p:spTgt spid="931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1476375" y="981075"/>
            <a:ext cx="5975350" cy="792163"/>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參考答案：可能留下第二句</a:t>
            </a:r>
          </a:p>
        </p:txBody>
      </p:sp>
      <p:sp>
        <p:nvSpPr>
          <p:cNvPr id="19"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第三段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21" name="圓角矩形 20"/>
          <p:cNvSpPr/>
          <p:nvPr/>
        </p:nvSpPr>
        <p:spPr bwMode="auto">
          <a:xfrm>
            <a:off x="428625" y="1773238"/>
            <a:ext cx="8535988" cy="10080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ct val="150000"/>
              </a:lnSpc>
              <a:defRPr/>
            </a:pPr>
            <a:r>
              <a:rPr lang="zh-TW" altLang="zh-TW" sz="2400" b="1" dirty="0">
                <a:solidFill>
                  <a:srgbClr val="333300"/>
                </a:solidFill>
                <a:latin typeface="微軟正黑體" pitchFamily="34" charset="-120"/>
                <a:ea typeface="微軟正黑體" pitchFamily="34" charset="-120"/>
              </a:rPr>
              <a:t>當我們了解</a:t>
            </a:r>
            <a:r>
              <a:rPr lang="zh-TW" altLang="zh-TW" sz="2400" b="1" u="sng" dirty="0">
                <a:solidFill>
                  <a:srgbClr val="333300"/>
                </a:solidFill>
                <a:latin typeface="微軟正黑體" pitchFamily="34" charset="-120"/>
                <a:ea typeface="微軟正黑體" pitchFamily="34" charset="-120"/>
              </a:rPr>
              <a:t>泰雅族</a:t>
            </a:r>
            <a:r>
              <a:rPr lang="zh-TW" altLang="zh-TW" sz="2400" b="1" dirty="0">
                <a:solidFill>
                  <a:srgbClr val="333300"/>
                </a:solidFill>
                <a:latin typeface="微軟正黑體" pitchFamily="34" charset="-120"/>
                <a:ea typeface="微軟正黑體" pitchFamily="34" charset="-120"/>
              </a:rPr>
              <a:t>人的紋面文化以後，再看到紋面的</a:t>
            </a:r>
            <a:r>
              <a:rPr lang="zh-TW" altLang="zh-TW" sz="2400" b="1" u="sng" dirty="0">
                <a:solidFill>
                  <a:srgbClr val="333300"/>
                </a:solidFill>
                <a:latin typeface="微軟正黑體" pitchFamily="34" charset="-120"/>
                <a:ea typeface="微軟正黑體" pitchFamily="34" charset="-120"/>
              </a:rPr>
              <a:t>泰雅</a:t>
            </a:r>
            <a:r>
              <a:rPr lang="zh-TW" altLang="zh-TW" sz="2400" b="1" dirty="0">
                <a:solidFill>
                  <a:srgbClr val="333300"/>
                </a:solidFill>
                <a:latin typeface="微軟正黑體" pitchFamily="34" charset="-120"/>
                <a:ea typeface="微軟正黑體" pitchFamily="34" charset="-120"/>
              </a:rPr>
              <a:t>老人時，就會明白他們臉上所代表的光榮歷史。</a:t>
            </a:r>
            <a:endParaRPr lang="zh-TW" altLang="zh-TW" sz="2400" b="1" dirty="0">
              <a:solidFill>
                <a:srgbClr val="333300"/>
              </a:solidFill>
            </a:endParaRPr>
          </a:p>
        </p:txBody>
      </p:sp>
      <p:sp>
        <p:nvSpPr>
          <p:cNvPr id="13" name="向下箭號圖說文字 12"/>
          <p:cNvSpPr/>
          <p:nvPr/>
        </p:nvSpPr>
        <p:spPr>
          <a:xfrm>
            <a:off x="2987675" y="2781300"/>
            <a:ext cx="3024188"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刪除細節及重複訊息</a:t>
            </a:r>
          </a:p>
        </p:txBody>
      </p:sp>
      <p:sp>
        <p:nvSpPr>
          <p:cNvPr id="18" name="圓角矩形 17"/>
          <p:cNvSpPr/>
          <p:nvPr/>
        </p:nvSpPr>
        <p:spPr bwMode="auto">
          <a:xfrm>
            <a:off x="428625" y="3573463"/>
            <a:ext cx="8535988" cy="12239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ct val="150000"/>
              </a:lnSpc>
              <a:defRPr/>
            </a:pPr>
            <a:r>
              <a:rPr lang="zh-TW" altLang="zh-TW" sz="2400" b="1" dirty="0">
                <a:solidFill>
                  <a:srgbClr val="333300"/>
                </a:solidFill>
                <a:latin typeface="微軟正黑體" pitchFamily="34" charset="-120"/>
                <a:ea typeface="微軟正黑體" pitchFamily="34" charset="-120"/>
              </a:rPr>
              <a:t>當我們了解</a:t>
            </a:r>
            <a:r>
              <a:rPr lang="zh-TW" altLang="zh-TW" sz="2400" b="1" u="sng" dirty="0">
                <a:solidFill>
                  <a:srgbClr val="333300"/>
                </a:solidFill>
                <a:latin typeface="微軟正黑體" pitchFamily="34" charset="-120"/>
                <a:ea typeface="微軟正黑體" pitchFamily="34" charset="-120"/>
              </a:rPr>
              <a:t>泰雅族</a:t>
            </a:r>
            <a:r>
              <a:rPr lang="zh-TW" altLang="zh-TW" sz="2400" b="1" dirty="0">
                <a:solidFill>
                  <a:srgbClr val="333300"/>
                </a:solidFill>
                <a:latin typeface="微軟正黑體" pitchFamily="34" charset="-120"/>
                <a:ea typeface="微軟正黑體" pitchFamily="34" charset="-120"/>
              </a:rPr>
              <a:t>人的紋面文化以後，再看到紋面的</a:t>
            </a:r>
            <a:r>
              <a:rPr lang="zh-TW" altLang="zh-TW" sz="2400" b="1" u="sng" dirty="0">
                <a:solidFill>
                  <a:srgbClr val="333300"/>
                </a:solidFill>
                <a:latin typeface="微軟正黑體" pitchFamily="34" charset="-120"/>
                <a:ea typeface="微軟正黑體" pitchFamily="34" charset="-120"/>
              </a:rPr>
              <a:t>泰雅</a:t>
            </a:r>
            <a:r>
              <a:rPr lang="zh-TW" altLang="zh-TW" sz="2400" b="1" dirty="0">
                <a:solidFill>
                  <a:srgbClr val="333300"/>
                </a:solidFill>
                <a:latin typeface="微軟正黑體" pitchFamily="34" charset="-120"/>
                <a:ea typeface="微軟正黑體" pitchFamily="34" charset="-120"/>
              </a:rPr>
              <a:t>老人時，就會明白他們臉上所代表的光榮歷史。</a:t>
            </a:r>
            <a:endParaRPr lang="zh-TW" altLang="zh-TW" sz="2400" b="1" dirty="0">
              <a:solidFill>
                <a:srgbClr val="333300"/>
              </a:solidFill>
            </a:endParaRPr>
          </a:p>
        </p:txBody>
      </p:sp>
      <p:cxnSp>
        <p:nvCxnSpPr>
          <p:cNvPr id="22" name="直線接點 21"/>
          <p:cNvCxnSpPr/>
          <p:nvPr/>
        </p:nvCxnSpPr>
        <p:spPr>
          <a:xfrm>
            <a:off x="500063" y="3929063"/>
            <a:ext cx="93662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4" name="直線接點 23"/>
          <p:cNvCxnSpPr/>
          <p:nvPr/>
        </p:nvCxnSpPr>
        <p:spPr>
          <a:xfrm>
            <a:off x="5688013" y="3929063"/>
            <a:ext cx="3098800" cy="158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6" name="直線接點 25"/>
          <p:cNvCxnSpPr/>
          <p:nvPr/>
        </p:nvCxnSpPr>
        <p:spPr>
          <a:xfrm>
            <a:off x="395288" y="4437063"/>
            <a:ext cx="57626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8" name="向下箭號圖說文字 27"/>
          <p:cNvSpPr/>
          <p:nvPr/>
        </p:nvSpPr>
        <p:spPr>
          <a:xfrm>
            <a:off x="3348038" y="4797425"/>
            <a:ext cx="21590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歸納成主題句</a:t>
            </a:r>
          </a:p>
        </p:txBody>
      </p:sp>
      <p:sp>
        <p:nvSpPr>
          <p:cNvPr id="29" name="圓角矩形 28"/>
          <p:cNvSpPr/>
          <p:nvPr/>
        </p:nvSpPr>
        <p:spPr>
          <a:xfrm>
            <a:off x="430213" y="5500688"/>
            <a:ext cx="8499475" cy="11969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nSpc>
                <a:spcPct val="150000"/>
              </a:lnSpc>
              <a:defRPr/>
            </a:pPr>
            <a:r>
              <a:rPr lang="zh-TW" altLang="en-US" sz="2800" b="1" dirty="0">
                <a:solidFill>
                  <a:srgbClr val="000000"/>
                </a:solidFill>
                <a:latin typeface="微軟正黑體" pitchFamily="34" charset="-120"/>
                <a:ea typeface="微軟正黑體" pitchFamily="34" charset="-120"/>
              </a:rPr>
              <a:t>了解泰雅族人的紋面文化，就明白他們臉上所代表的光榮歷史。</a:t>
            </a:r>
          </a:p>
        </p:txBody>
      </p:sp>
      <p:cxnSp>
        <p:nvCxnSpPr>
          <p:cNvPr id="14" name="直線接點 13"/>
          <p:cNvCxnSpPr/>
          <p:nvPr/>
        </p:nvCxnSpPr>
        <p:spPr>
          <a:xfrm>
            <a:off x="4929188" y="3929063"/>
            <a:ext cx="500062" cy="158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8" grpId="0" animBg="1"/>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1763713" y="1484313"/>
            <a:ext cx="5472112" cy="1296987"/>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rPr>
              <a:t>    </a:t>
            </a:r>
            <a:r>
              <a:rPr lang="zh-TW" altLang="en-US" sz="2800" b="1" dirty="0">
                <a:solidFill>
                  <a:schemeClr val="tx1"/>
                </a:solidFill>
                <a:latin typeface="微軟正黑體" pitchFamily="34" charset="-120"/>
                <a:ea typeface="微軟正黑體" pitchFamily="34" charset="-120"/>
              </a:rPr>
              <a:t>老師提問：第四段共有幾句？</a:t>
            </a:r>
          </a:p>
        </p:txBody>
      </p:sp>
      <p:sp>
        <p:nvSpPr>
          <p:cNvPr id="11" name="圓角矩形 10"/>
          <p:cNvSpPr/>
          <p:nvPr/>
        </p:nvSpPr>
        <p:spPr bwMode="auto">
          <a:xfrm>
            <a:off x="900113" y="2781300"/>
            <a:ext cx="7489825" cy="29511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pPr>
            <a:r>
              <a:rPr lang="zh-TW" altLang="en-US" sz="2400" b="1" dirty="0">
                <a:solidFill>
                  <a:srgbClr val="30311D"/>
                </a:solidFill>
                <a:latin typeface="微軟正黑體"/>
                <a:ea typeface="微軟正黑體"/>
                <a:cs typeface="Times New Roman" pitchFamily="18" charset="0"/>
              </a:rPr>
              <a:t>         </a:t>
            </a:r>
            <a:r>
              <a:rPr lang="zh-TW" altLang="zh-TW" sz="2800" b="1" dirty="0">
                <a:solidFill>
                  <a:srgbClr val="000000"/>
                </a:solidFill>
                <a:latin typeface="微軟正黑體"/>
                <a:ea typeface="微軟正黑體"/>
                <a:cs typeface="Times New Roman" pitchFamily="18" charset="0"/>
              </a:rPr>
              <a:t>由於每個民族的生活背景與宗教信仰不同，因此產生了不同的文化。如果我們能以寬廣的心胸，去欣賞多元的文化，那麼我們的生活，就會更充實、更有趣。</a:t>
            </a:r>
            <a:endParaRPr lang="zh-TW" altLang="zh-TW" sz="2800" b="1" dirty="0">
              <a:solidFill>
                <a:srgbClr val="000000"/>
              </a:solidFill>
              <a:ea typeface="微軟正黑體"/>
              <a:cs typeface="Times New Roman" pitchFamily="18" charset="0"/>
            </a:endParaRPr>
          </a:p>
        </p:txBody>
      </p:sp>
      <p:sp>
        <p:nvSpPr>
          <p:cNvPr id="8"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第四段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309252" name="橢圓 4"/>
          <p:cNvSpPr>
            <a:spLocks noChangeArrowheads="1"/>
          </p:cNvSpPr>
          <p:nvPr/>
        </p:nvSpPr>
        <p:spPr bwMode="auto">
          <a:xfrm>
            <a:off x="5429250" y="3857625"/>
            <a:ext cx="357188" cy="357188"/>
          </a:xfrm>
          <a:prstGeom prst="ellipse">
            <a:avLst/>
          </a:prstGeom>
          <a:noFill/>
          <a:ln w="28575" algn="ctr">
            <a:solidFill>
              <a:srgbClr val="C00000"/>
            </a:solidFill>
            <a:round/>
            <a:headEnd/>
            <a:tailEnd/>
          </a:ln>
        </p:spPr>
        <p:txBody>
          <a:bodyPr/>
          <a:lstStyle/>
          <a:p>
            <a:pPr algn="r"/>
            <a:endParaRPr kumimoji="0" lang="zh-TW" altLang="en-US" b="1"/>
          </a:p>
        </p:txBody>
      </p:sp>
      <p:sp>
        <p:nvSpPr>
          <p:cNvPr id="309253" name="橢圓 5"/>
          <p:cNvSpPr>
            <a:spLocks noChangeArrowheads="1"/>
          </p:cNvSpPr>
          <p:nvPr/>
        </p:nvSpPr>
        <p:spPr bwMode="auto">
          <a:xfrm>
            <a:off x="5857875" y="5143500"/>
            <a:ext cx="357188" cy="357188"/>
          </a:xfrm>
          <a:prstGeom prst="ellipse">
            <a:avLst/>
          </a:prstGeom>
          <a:noFill/>
          <a:ln w="28575" algn="ctr">
            <a:solidFill>
              <a:srgbClr val="C00000"/>
            </a:solidFill>
            <a:round/>
            <a:headEnd/>
            <a:tailEnd/>
          </a:ln>
        </p:spPr>
        <p:txBody>
          <a:bodyPr/>
          <a:lstStyle/>
          <a:p>
            <a:pPr algn="r"/>
            <a:endParaRPr kumimoji="0" lang="zh-TW"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9252"/>
                                        </p:tgtEl>
                                        <p:attrNameLst>
                                          <p:attrName>style.visibility</p:attrName>
                                        </p:attrNameLst>
                                      </p:cBhvr>
                                      <p:to>
                                        <p:strVal val="visible"/>
                                      </p:to>
                                    </p:set>
                                    <p:animEffect transition="in" filter="blinds(horizontal)">
                                      <p:cBhvr>
                                        <p:cTn id="7" dur="500"/>
                                        <p:tgtEl>
                                          <p:spTgt spid="30925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9253"/>
                                        </p:tgtEl>
                                        <p:attrNameLst>
                                          <p:attrName>style.visibility</p:attrName>
                                        </p:attrNameLst>
                                      </p:cBhvr>
                                      <p:to>
                                        <p:strVal val="visible"/>
                                      </p:to>
                                    </p:set>
                                    <p:animEffect transition="in" filter="blinds(horizontal)">
                                      <p:cBhvr>
                                        <p:cTn id="10" dur="5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2" grpId="0" animBg="1"/>
      <p:bldP spid="3092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473" name="群組 70"/>
          <p:cNvGrpSpPr>
            <a:grpSpLocks/>
          </p:cNvGrpSpPr>
          <p:nvPr/>
        </p:nvGrpSpPr>
        <p:grpSpPr bwMode="auto">
          <a:xfrm>
            <a:off x="250825" y="452438"/>
            <a:ext cx="8569325" cy="6000750"/>
            <a:chOff x="251520" y="453016"/>
            <a:chExt cx="8568952" cy="6000320"/>
          </a:xfrm>
        </p:grpSpPr>
        <p:cxnSp>
          <p:nvCxnSpPr>
            <p:cNvPr id="63" name="直線單箭頭接點 62"/>
            <p:cNvCxnSpPr/>
            <p:nvPr/>
          </p:nvCxnSpPr>
          <p:spPr>
            <a:xfrm>
              <a:off x="5220179" y="2492807"/>
              <a:ext cx="1223910" cy="2304885"/>
            </a:xfrm>
            <a:prstGeom prst="straightConnector1">
              <a:avLst/>
            </a:prstGeom>
            <a:ln w="76200">
              <a:prstDash val="sysDash"/>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4" name="文字方塊 3"/>
            <p:cNvSpPr txBox="1"/>
            <p:nvPr/>
          </p:nvSpPr>
          <p:spPr>
            <a:xfrm>
              <a:off x="324220" y="453016"/>
              <a:ext cx="6552443" cy="902490"/>
            </a:xfrm>
            <a:prstGeom prst="rect">
              <a:avLst/>
            </a:prstGeom>
          </p:spPr>
          <p:style>
            <a:lnRef idx="2">
              <a:schemeClr val="accent2"/>
            </a:lnRef>
            <a:fillRef idx="1">
              <a:schemeClr val="lt1"/>
            </a:fillRef>
            <a:effectRef idx="0">
              <a:schemeClr val="accent2"/>
            </a:effectRef>
            <a:fontRef idx="minor">
              <a:schemeClr val="dk1"/>
            </a:fontRef>
          </p:style>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lnSpc>
                  <a:spcPct val="150000"/>
                </a:lnSpc>
                <a:spcBef>
                  <a:spcPts val="0"/>
                </a:spcBef>
                <a:spcAft>
                  <a:spcPts val="0"/>
                </a:spcAft>
                <a:defRPr/>
              </a:pPr>
              <a:r>
                <a:rPr kumimoji="0" lang="zh-TW" altLang="en-US" sz="4000" b="1" spc="50" dirty="0">
                  <a:ln w="11430"/>
                  <a:solidFill>
                    <a:srgbClr val="333300"/>
                  </a:solidFill>
                  <a:latin typeface="微軟正黑體" pitchFamily="34" charset="-120"/>
                  <a:ea typeface="微軟正黑體" pitchFamily="34" charset="-120"/>
                </a:rPr>
                <a:t>課文大意各年級的教學要點</a:t>
              </a:r>
            </a:p>
          </p:txBody>
        </p:sp>
        <p:sp>
          <p:nvSpPr>
            <p:cNvPr id="5" name="矩形 4"/>
            <p:cNvSpPr/>
            <p:nvPr/>
          </p:nvSpPr>
          <p:spPr>
            <a:xfrm>
              <a:off x="251520"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一年級</a:t>
              </a:r>
            </a:p>
          </p:txBody>
        </p:sp>
        <p:sp>
          <p:nvSpPr>
            <p:cNvPr id="6" name="矩形 5"/>
            <p:cNvSpPr/>
            <p:nvPr/>
          </p:nvSpPr>
          <p:spPr>
            <a:xfrm>
              <a:off x="1583375"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二年級</a:t>
              </a:r>
            </a:p>
          </p:txBody>
        </p:sp>
        <p:sp>
          <p:nvSpPr>
            <p:cNvPr id="7" name="矩形 6"/>
            <p:cNvSpPr/>
            <p:nvPr/>
          </p:nvSpPr>
          <p:spPr>
            <a:xfrm>
              <a:off x="2988251" y="1700702"/>
              <a:ext cx="1258833"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三年級</a:t>
              </a:r>
            </a:p>
          </p:txBody>
        </p:sp>
        <p:sp>
          <p:nvSpPr>
            <p:cNvPr id="8" name="矩形 7"/>
            <p:cNvSpPr/>
            <p:nvPr/>
          </p:nvSpPr>
          <p:spPr>
            <a:xfrm>
              <a:off x="4499485" y="1700702"/>
              <a:ext cx="1260420"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四年級</a:t>
              </a:r>
            </a:p>
          </p:txBody>
        </p:sp>
        <p:sp>
          <p:nvSpPr>
            <p:cNvPr id="9" name="矩形 8"/>
            <p:cNvSpPr/>
            <p:nvPr/>
          </p:nvSpPr>
          <p:spPr>
            <a:xfrm>
              <a:off x="6083741"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五年級</a:t>
              </a:r>
            </a:p>
          </p:txBody>
        </p:sp>
        <p:sp>
          <p:nvSpPr>
            <p:cNvPr id="10" name="矩形 9"/>
            <p:cNvSpPr/>
            <p:nvPr/>
          </p:nvSpPr>
          <p:spPr>
            <a:xfrm>
              <a:off x="7452107"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六年級</a:t>
              </a:r>
            </a:p>
          </p:txBody>
        </p:sp>
        <p:sp>
          <p:nvSpPr>
            <p:cNvPr id="11" name="矩形 10"/>
            <p:cNvSpPr/>
            <p:nvPr/>
          </p:nvSpPr>
          <p:spPr>
            <a:xfrm>
              <a:off x="430900" y="4797692"/>
              <a:ext cx="2233515" cy="1655644"/>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重述故事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重點</a:t>
              </a:r>
            </a:p>
          </p:txBody>
        </p:sp>
        <p:sp>
          <p:nvSpPr>
            <p:cNvPr id="12" name="矩形 11"/>
            <p:cNvSpPr/>
            <p:nvPr/>
          </p:nvSpPr>
          <p:spPr>
            <a:xfrm>
              <a:off x="3131120" y="4797692"/>
              <a:ext cx="2952621" cy="1655644"/>
            </a:xfrm>
            <a:prstGeom prst="rect">
              <a:avLst/>
            </a:prstGeom>
            <a:ln/>
          </p:spPr>
          <p:style>
            <a:lnRef idx="1">
              <a:schemeClr val="accent5"/>
            </a:lnRef>
            <a:fillRef idx="2">
              <a:schemeClr val="accent5"/>
            </a:fillRef>
            <a:effectRef idx="1">
              <a:schemeClr val="accent5"/>
            </a:effectRef>
            <a:fontRef idx="minor">
              <a:schemeClr val="dk1"/>
            </a:fontRef>
          </p:style>
          <p:txBody>
            <a:bodyPr lIns="0" rIns="0"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刪除</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歸納</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主題句</a:t>
              </a:r>
            </a:p>
          </p:txBody>
        </p:sp>
        <p:sp>
          <p:nvSpPr>
            <p:cNvPr id="13" name="矩形 12"/>
            <p:cNvSpPr/>
            <p:nvPr/>
          </p:nvSpPr>
          <p:spPr>
            <a:xfrm>
              <a:off x="6372654" y="4797692"/>
              <a:ext cx="2447818" cy="1655644"/>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以文章結構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寫大意</a:t>
              </a:r>
            </a:p>
          </p:txBody>
        </p:sp>
        <p:sp>
          <p:nvSpPr>
            <p:cNvPr id="14" name="矩形 13"/>
            <p:cNvSpPr/>
            <p:nvPr/>
          </p:nvSpPr>
          <p:spPr>
            <a:xfrm>
              <a:off x="3275576" y="3284913"/>
              <a:ext cx="720694" cy="108101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itchFamily="34" charset="-120"/>
                  <a:ea typeface="微軟正黑體" pitchFamily="34" charset="-120"/>
                </a:rPr>
                <a:t>刪除</a:t>
              </a:r>
            </a:p>
          </p:txBody>
        </p:sp>
        <p:sp>
          <p:nvSpPr>
            <p:cNvPr id="15" name="矩形 14"/>
            <p:cNvSpPr/>
            <p:nvPr/>
          </p:nvSpPr>
          <p:spPr>
            <a:xfrm>
              <a:off x="4067704" y="3284913"/>
              <a:ext cx="2592275" cy="1081010"/>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刪除</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歸納</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主題句</a:t>
              </a:r>
            </a:p>
          </p:txBody>
        </p:sp>
        <p:cxnSp>
          <p:nvCxnSpPr>
            <p:cNvPr id="17" name="直線單箭頭接點 16"/>
            <p:cNvCxnSpPr>
              <a:stCxn id="5" idx="2"/>
            </p:cNvCxnSpPr>
            <p:nvPr/>
          </p:nvCxnSpPr>
          <p:spPr>
            <a:xfrm>
              <a:off x="881731" y="2492807"/>
              <a:ext cx="0"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19" name="直線單箭頭接點 18"/>
            <p:cNvCxnSpPr>
              <a:stCxn id="6" idx="2"/>
            </p:cNvCxnSpPr>
            <p:nvPr/>
          </p:nvCxnSpPr>
          <p:spPr>
            <a:xfrm flipH="1">
              <a:off x="2196123" y="2492807"/>
              <a:ext cx="17461"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21" name="直線單箭頭接點 20"/>
            <p:cNvCxnSpPr>
              <a:stCxn id="7" idx="2"/>
              <a:endCxn id="14" idx="0"/>
            </p:cNvCxnSpPr>
            <p:nvPr/>
          </p:nvCxnSpPr>
          <p:spPr>
            <a:xfrm>
              <a:off x="3618461" y="2492807"/>
              <a:ext cx="17461"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5" name="直線單箭頭接點 24"/>
            <p:cNvCxnSpPr/>
            <p:nvPr/>
          </p:nvCxnSpPr>
          <p:spPr>
            <a:xfrm>
              <a:off x="4931266" y="2492807"/>
              <a:ext cx="0"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7" name="直線接點 26"/>
            <p:cNvCxnSpPr>
              <a:stCxn id="14" idx="2"/>
            </p:cNvCxnSpPr>
            <p:nvPr/>
          </p:nvCxnSpPr>
          <p:spPr>
            <a:xfrm flipH="1">
              <a:off x="3635923"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8" name="直線接點 27"/>
            <p:cNvCxnSpPr/>
            <p:nvPr/>
          </p:nvCxnSpPr>
          <p:spPr>
            <a:xfrm>
              <a:off x="4931266"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30" name="直線單箭頭接點 29"/>
            <p:cNvCxnSpPr/>
            <p:nvPr/>
          </p:nvCxnSpPr>
          <p:spPr>
            <a:xfrm flipH="1">
              <a:off x="5940872" y="2492807"/>
              <a:ext cx="1008019"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32" name="直線單箭頭接點 31"/>
            <p:cNvCxnSpPr/>
            <p:nvPr/>
          </p:nvCxnSpPr>
          <p:spPr>
            <a:xfrm flipH="1">
              <a:off x="6659979" y="2492807"/>
              <a:ext cx="1008018"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50" name="直線單箭頭接點 49"/>
            <p:cNvCxnSpPr/>
            <p:nvPr/>
          </p:nvCxnSpPr>
          <p:spPr>
            <a:xfrm>
              <a:off x="7002864"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54" name="直線單箭頭接點 53"/>
            <p:cNvCxnSpPr>
              <a:stCxn id="10" idx="2"/>
            </p:cNvCxnSpPr>
            <p:nvPr/>
          </p:nvCxnSpPr>
          <p:spPr>
            <a:xfrm>
              <a:off x="8082317"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61" name="直線單箭頭接點 60"/>
            <p:cNvCxnSpPr/>
            <p:nvPr/>
          </p:nvCxnSpPr>
          <p:spPr>
            <a:xfrm>
              <a:off x="3923248" y="2492807"/>
              <a:ext cx="576237" cy="792106"/>
            </a:xfrm>
            <a:prstGeom prst="straightConnector1">
              <a:avLst/>
            </a:prstGeom>
            <a:ln w="76200">
              <a:headEnd type="none" w="med" len="med"/>
              <a:tailEnd type="triangle" w="sm" len="med"/>
            </a:ln>
          </p:spPr>
          <p:style>
            <a:lnRef idx="3">
              <a:schemeClr val="accent5"/>
            </a:lnRef>
            <a:fillRef idx="0">
              <a:schemeClr val="accent5"/>
            </a:fillRef>
            <a:effectRef idx="2">
              <a:schemeClr val="accent5"/>
            </a:effectRef>
            <a:fontRef idx="minor">
              <a:schemeClr val="tx1"/>
            </a:fontRef>
          </p:style>
        </p:cxnSp>
      </p:grpSp>
      <p:cxnSp>
        <p:nvCxnSpPr>
          <p:cNvPr id="29" name="直線單箭頭接點 28"/>
          <p:cNvCxnSpPr/>
          <p:nvPr/>
        </p:nvCxnSpPr>
        <p:spPr bwMode="auto">
          <a:xfrm rot="5400000">
            <a:off x="1687513" y="3241675"/>
            <a:ext cx="2286000" cy="80327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sp>
        <p:nvSpPr>
          <p:cNvPr id="233500" name="Oval 28"/>
          <p:cNvSpPr>
            <a:spLocks noChangeArrowheads="1"/>
          </p:cNvSpPr>
          <p:nvPr/>
        </p:nvSpPr>
        <p:spPr bwMode="auto">
          <a:xfrm>
            <a:off x="250825" y="1196975"/>
            <a:ext cx="2663825" cy="5400675"/>
          </a:xfrm>
          <a:prstGeom prst="ellipse">
            <a:avLst/>
          </a:prstGeom>
          <a:noFill/>
          <a:ln w="25400">
            <a:solidFill>
              <a:srgbClr val="FF0000"/>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3500"/>
                                        </p:tgtEl>
                                        <p:attrNameLst>
                                          <p:attrName>style.visibility</p:attrName>
                                        </p:attrNameLst>
                                      </p:cBhvr>
                                      <p:to>
                                        <p:strVal val="visible"/>
                                      </p:to>
                                    </p:set>
                                    <p:anim calcmode="lin" valueType="num">
                                      <p:cBhvr additive="base">
                                        <p:cTn id="7" dur="500" fill="hold"/>
                                        <p:tgtEl>
                                          <p:spTgt spid="233500"/>
                                        </p:tgtEl>
                                        <p:attrNameLst>
                                          <p:attrName>ppt_x</p:attrName>
                                        </p:attrNameLst>
                                      </p:cBhvr>
                                      <p:tavLst>
                                        <p:tav tm="0">
                                          <p:val>
                                            <p:strVal val="0-#ppt_w/2"/>
                                          </p:val>
                                        </p:tav>
                                        <p:tav tm="100000">
                                          <p:val>
                                            <p:strVal val="#ppt_x"/>
                                          </p:val>
                                        </p:tav>
                                      </p:tavLst>
                                    </p:anim>
                                    <p:anim calcmode="lin" valueType="num">
                                      <p:cBhvr additive="base">
                                        <p:cTn id="8" dur="500" fill="hold"/>
                                        <p:tgtEl>
                                          <p:spTgt spid="2335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50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1908175" y="1412875"/>
            <a:ext cx="5184775" cy="12573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rPr>
              <a:t>    </a:t>
            </a:r>
            <a:r>
              <a:rPr lang="zh-TW" altLang="en-US" sz="2800" b="1" dirty="0">
                <a:solidFill>
                  <a:schemeClr val="tx1"/>
                </a:solidFill>
                <a:latin typeface="微軟正黑體" pitchFamily="34" charset="-120"/>
                <a:ea typeface="微軟正黑體" pitchFamily="34" charset="-120"/>
              </a:rPr>
              <a:t>第四段共有兩句</a:t>
            </a:r>
          </a:p>
        </p:txBody>
      </p:sp>
      <p:sp>
        <p:nvSpPr>
          <p:cNvPr id="11" name="圓角矩形 10"/>
          <p:cNvSpPr/>
          <p:nvPr/>
        </p:nvSpPr>
        <p:spPr bwMode="auto">
          <a:xfrm>
            <a:off x="971550" y="2708275"/>
            <a:ext cx="7489825" cy="367188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pPr>
            <a:r>
              <a:rPr lang="en-US" altLang="zh-TW" sz="2800" b="1">
                <a:solidFill>
                  <a:srgbClr val="000000"/>
                </a:solidFill>
                <a:latin typeface="微軟正黑體"/>
                <a:ea typeface="微軟正黑體"/>
                <a:cs typeface="Times New Roman" pitchFamily="18" charset="0"/>
              </a:rPr>
              <a:t>1. </a:t>
            </a:r>
            <a:r>
              <a:rPr lang="zh-TW" altLang="zh-TW" sz="2800" b="1">
                <a:solidFill>
                  <a:srgbClr val="000000"/>
                </a:solidFill>
                <a:latin typeface="微軟正黑體"/>
                <a:ea typeface="微軟正黑體"/>
                <a:cs typeface="Times New Roman" pitchFamily="18" charset="0"/>
              </a:rPr>
              <a:t>由於每個民族的生活背景與宗教信仰不同，因此產生了不同的文化。</a:t>
            </a:r>
            <a:endParaRPr lang="en-US" altLang="zh-TW" sz="2800" b="1">
              <a:solidFill>
                <a:srgbClr val="000000"/>
              </a:solidFill>
              <a:latin typeface="微軟正黑體"/>
              <a:ea typeface="微軟正黑體"/>
              <a:cs typeface="Times New Roman" pitchFamily="18" charset="0"/>
            </a:endParaRPr>
          </a:p>
          <a:p>
            <a:pPr eaLnBrk="0" hangingPunct="0">
              <a:lnSpc>
                <a:spcPct val="150000"/>
              </a:lnSpc>
            </a:pPr>
            <a:r>
              <a:rPr lang="en-US" altLang="zh-TW" sz="2800" b="1">
                <a:solidFill>
                  <a:srgbClr val="000000"/>
                </a:solidFill>
                <a:latin typeface="微軟正黑體"/>
                <a:ea typeface="微軟正黑體"/>
                <a:cs typeface="Times New Roman" pitchFamily="18" charset="0"/>
              </a:rPr>
              <a:t>2. </a:t>
            </a:r>
            <a:r>
              <a:rPr lang="zh-TW" altLang="zh-TW" sz="2800" b="1">
                <a:solidFill>
                  <a:srgbClr val="000000"/>
                </a:solidFill>
                <a:latin typeface="微軟正黑體"/>
                <a:ea typeface="微軟正黑體"/>
                <a:cs typeface="Times New Roman" pitchFamily="18" charset="0"/>
              </a:rPr>
              <a:t>如果我們能以寬廣的心胸，去欣賞多元的文化，那麼我們的生活，就會更充實、更有趣。</a:t>
            </a:r>
            <a:endParaRPr lang="zh-TW" altLang="zh-TW" sz="2800" b="1">
              <a:solidFill>
                <a:srgbClr val="000000"/>
              </a:solidFill>
              <a:ea typeface="微軟正黑體"/>
              <a:cs typeface="Times New Roman" pitchFamily="18" charset="0"/>
            </a:endParaRPr>
          </a:p>
        </p:txBody>
      </p:sp>
      <p:sp>
        <p:nvSpPr>
          <p:cNvPr id="8"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第四段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下箭號圖說文字 8"/>
          <p:cNvSpPr/>
          <p:nvPr/>
        </p:nvSpPr>
        <p:spPr>
          <a:xfrm>
            <a:off x="571500" y="1412875"/>
            <a:ext cx="7715250" cy="12573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找出本段最重要的一句話：與</a:t>
            </a:r>
            <a:r>
              <a:rPr lang="zh-TW" altLang="en-US" sz="2400" b="1" dirty="0">
                <a:solidFill>
                  <a:srgbClr val="FF0000"/>
                </a:solidFill>
                <a:latin typeface="微軟正黑體" pitchFamily="34" charset="-120"/>
                <a:ea typeface="微軟正黑體" pitchFamily="34" charset="-120"/>
              </a:rPr>
              <a:t>前三段摘要</a:t>
            </a:r>
            <a:r>
              <a:rPr lang="zh-TW" altLang="en-US" sz="2400" b="1" dirty="0">
                <a:solidFill>
                  <a:schemeClr val="tx1"/>
                </a:solidFill>
                <a:latin typeface="微軟正黑體" pitchFamily="34" charset="-120"/>
                <a:ea typeface="微軟正黑體" pitchFamily="34" charset="-120"/>
              </a:rPr>
              <a:t>相關者</a:t>
            </a:r>
            <a:endParaRPr lang="zh-TW" altLang="en-US" sz="2800" b="1" dirty="0">
              <a:solidFill>
                <a:schemeClr val="tx1"/>
              </a:solidFill>
              <a:latin typeface="微軟正黑體" pitchFamily="34" charset="-120"/>
              <a:ea typeface="微軟正黑體" pitchFamily="34" charset="-120"/>
            </a:endParaRPr>
          </a:p>
        </p:txBody>
      </p:sp>
      <p:sp>
        <p:nvSpPr>
          <p:cNvPr id="11" name="圓角矩形 10"/>
          <p:cNvSpPr/>
          <p:nvPr/>
        </p:nvSpPr>
        <p:spPr bwMode="auto">
          <a:xfrm>
            <a:off x="971550" y="2708275"/>
            <a:ext cx="7489825" cy="367188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50000"/>
              </a:lnSpc>
            </a:pPr>
            <a:r>
              <a:rPr lang="en-US" altLang="zh-TW" sz="2800" b="1">
                <a:solidFill>
                  <a:srgbClr val="000000"/>
                </a:solidFill>
                <a:latin typeface="微軟正黑體"/>
                <a:ea typeface="微軟正黑體"/>
                <a:cs typeface="Times New Roman" pitchFamily="18" charset="0"/>
              </a:rPr>
              <a:t>1. </a:t>
            </a:r>
            <a:r>
              <a:rPr lang="zh-TW" altLang="zh-TW" sz="2800" b="1">
                <a:solidFill>
                  <a:srgbClr val="000000"/>
                </a:solidFill>
                <a:latin typeface="微軟正黑體"/>
                <a:ea typeface="微軟正黑體"/>
                <a:cs typeface="Times New Roman" pitchFamily="18" charset="0"/>
              </a:rPr>
              <a:t>由於每個民族的生活背景與宗教信仰不同，因此產生了不同的文化。</a:t>
            </a:r>
            <a:endParaRPr lang="en-US" altLang="zh-TW" sz="2800" b="1">
              <a:solidFill>
                <a:srgbClr val="000000"/>
              </a:solidFill>
              <a:latin typeface="微軟正黑體"/>
              <a:ea typeface="微軟正黑體"/>
              <a:cs typeface="Times New Roman" pitchFamily="18" charset="0"/>
            </a:endParaRPr>
          </a:p>
          <a:p>
            <a:pPr eaLnBrk="0" hangingPunct="0">
              <a:lnSpc>
                <a:spcPct val="150000"/>
              </a:lnSpc>
            </a:pPr>
            <a:r>
              <a:rPr lang="en-US" altLang="zh-TW" sz="2800" b="1">
                <a:solidFill>
                  <a:srgbClr val="000000"/>
                </a:solidFill>
                <a:latin typeface="微軟正黑體"/>
                <a:ea typeface="微軟正黑體"/>
                <a:cs typeface="Times New Roman" pitchFamily="18" charset="0"/>
              </a:rPr>
              <a:t>2. </a:t>
            </a:r>
            <a:r>
              <a:rPr lang="zh-TW" altLang="zh-TW" sz="2800" b="1">
                <a:solidFill>
                  <a:srgbClr val="000000"/>
                </a:solidFill>
                <a:latin typeface="微軟正黑體"/>
                <a:ea typeface="微軟正黑體"/>
                <a:cs typeface="Times New Roman" pitchFamily="18" charset="0"/>
              </a:rPr>
              <a:t>如果我們能以寬廣的心胸，去欣賞多元的文化，那麼我們的生活，就會更充實、更有趣。</a:t>
            </a:r>
            <a:endParaRPr lang="zh-TW" altLang="zh-TW" sz="2800" b="1">
              <a:solidFill>
                <a:srgbClr val="000000"/>
              </a:solidFill>
              <a:ea typeface="微軟正黑體"/>
              <a:cs typeface="Times New Roman" pitchFamily="18" charset="0"/>
            </a:endParaRPr>
          </a:p>
        </p:txBody>
      </p:sp>
      <p:sp>
        <p:nvSpPr>
          <p:cNvPr id="8"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第四段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5" name="圓角矩形 4"/>
          <p:cNvSpPr>
            <a:spLocks noChangeArrowheads="1"/>
          </p:cNvSpPr>
          <p:nvPr/>
        </p:nvSpPr>
        <p:spPr bwMode="auto">
          <a:xfrm>
            <a:off x="1071563" y="4214813"/>
            <a:ext cx="7072312" cy="1928812"/>
          </a:xfrm>
          <a:prstGeom prst="roundRect">
            <a:avLst>
              <a:gd name="adj" fmla="val 16667"/>
            </a:avLst>
          </a:prstGeom>
          <a:noFill/>
          <a:ln w="28575" algn="ctr">
            <a:solidFill>
              <a:srgbClr val="C00000"/>
            </a:solidFill>
            <a:round/>
            <a:headEnd/>
            <a:tailEnd/>
          </a:ln>
        </p:spPr>
        <p:txBody>
          <a:bodyPr/>
          <a:lstStyle/>
          <a:p>
            <a:pPr algn="r"/>
            <a:endParaRPr kumimoji="0" lang="zh-TW"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
          <p:cNvSpPr txBox="1">
            <a:spLocks/>
          </p:cNvSpPr>
          <p:nvPr/>
        </p:nvSpPr>
        <p:spPr>
          <a:xfrm>
            <a:off x="395288" y="188913"/>
            <a:ext cx="8180387" cy="1106487"/>
          </a:xfrm>
          <a:prstGeom prst="rect">
            <a:avLst/>
          </a:prstGeom>
        </p:spPr>
        <p:txBody>
          <a:bodyPr/>
          <a:lstStyle/>
          <a:p>
            <a:pPr algn="ctr">
              <a:defRPr/>
            </a:pP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第四段</a:t>
            </a:r>
            <a:r>
              <a:rPr kumimoji="0" lang="en-US" altLang="zh-TW"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a:t>
            </a:r>
            <a:r>
              <a:rPr kumimoji="0" lang="zh-TW" altLang="en-US" sz="4400" b="1" kern="0" dirty="0">
                <a:solidFill>
                  <a:srgbClr val="080808"/>
                </a:solidFill>
                <a:effectLst>
                  <a:outerShdw blurRad="38100" dist="38100" dir="2700000" algn="tl">
                    <a:srgbClr val="000000">
                      <a:alpha val="43137"/>
                    </a:srgbClr>
                  </a:outerShdw>
                </a:effectLst>
                <a:latin typeface="微軟正黑體" pitchFamily="34" charset="-120"/>
                <a:ea typeface="微軟正黑體" pitchFamily="34" charset="-120"/>
                <a:cs typeface="+mj-cs"/>
              </a:rPr>
              <a:t>全班共同討論</a:t>
            </a:r>
          </a:p>
        </p:txBody>
      </p:sp>
      <p:sp>
        <p:nvSpPr>
          <p:cNvPr id="13" name="向下箭號圖說文字 12"/>
          <p:cNvSpPr/>
          <p:nvPr/>
        </p:nvSpPr>
        <p:spPr>
          <a:xfrm>
            <a:off x="2843213" y="2781300"/>
            <a:ext cx="3024187"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刪除細節及重複訊息</a:t>
            </a:r>
          </a:p>
        </p:txBody>
      </p:sp>
      <p:sp>
        <p:nvSpPr>
          <p:cNvPr id="28" name="向下箭號圖說文字 27"/>
          <p:cNvSpPr/>
          <p:nvPr/>
        </p:nvSpPr>
        <p:spPr>
          <a:xfrm>
            <a:off x="3348038" y="4437063"/>
            <a:ext cx="21590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歸納成主題句</a:t>
            </a:r>
          </a:p>
        </p:txBody>
      </p:sp>
      <p:sp>
        <p:nvSpPr>
          <p:cNvPr id="12" name="向下箭號圖說文字 11"/>
          <p:cNvSpPr/>
          <p:nvPr/>
        </p:nvSpPr>
        <p:spPr>
          <a:xfrm>
            <a:off x="1692275" y="1052513"/>
            <a:ext cx="511175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參考答案：可能只留下第二句</a:t>
            </a:r>
          </a:p>
        </p:txBody>
      </p:sp>
      <p:sp>
        <p:nvSpPr>
          <p:cNvPr id="14" name="圓角矩形 13"/>
          <p:cNvSpPr/>
          <p:nvPr/>
        </p:nvSpPr>
        <p:spPr bwMode="auto">
          <a:xfrm>
            <a:off x="714375" y="1844675"/>
            <a:ext cx="7929563" cy="9366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defRPr/>
            </a:pPr>
            <a:r>
              <a:rPr lang="zh-TW" altLang="zh-TW" sz="2400" b="1" dirty="0">
                <a:solidFill>
                  <a:srgbClr val="000000"/>
                </a:solidFill>
                <a:latin typeface="微軟正黑體" pitchFamily="34" charset="-120"/>
                <a:ea typeface="微軟正黑體" pitchFamily="34" charset="-120"/>
              </a:rPr>
              <a:t>如果我們能以寬廣的心胸，去欣賞多元的文化，那麼我們的生活，就會更充實、更有趣。</a:t>
            </a:r>
          </a:p>
        </p:txBody>
      </p:sp>
      <p:sp>
        <p:nvSpPr>
          <p:cNvPr id="15" name="圓角矩形 14"/>
          <p:cNvSpPr/>
          <p:nvPr/>
        </p:nvSpPr>
        <p:spPr bwMode="auto">
          <a:xfrm>
            <a:off x="642938" y="3571875"/>
            <a:ext cx="8072437" cy="8636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defRPr/>
            </a:pPr>
            <a:r>
              <a:rPr lang="zh-TW" altLang="zh-TW" sz="2400" b="1" dirty="0">
                <a:solidFill>
                  <a:srgbClr val="000000"/>
                </a:solidFill>
                <a:latin typeface="微軟正黑體" pitchFamily="34" charset="-120"/>
                <a:ea typeface="微軟正黑體" pitchFamily="34" charset="-120"/>
              </a:rPr>
              <a:t>如果我們能以寬廣的心胸，去欣賞多元的文化，那麼我們的生活，就會更充實、更有趣。</a:t>
            </a:r>
          </a:p>
        </p:txBody>
      </p:sp>
      <p:cxnSp>
        <p:nvCxnSpPr>
          <p:cNvPr id="24" name="直線接點 23"/>
          <p:cNvCxnSpPr/>
          <p:nvPr/>
        </p:nvCxnSpPr>
        <p:spPr>
          <a:xfrm>
            <a:off x="785813" y="3857625"/>
            <a:ext cx="1500187" cy="15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3" name="直線接點 22"/>
          <p:cNvCxnSpPr/>
          <p:nvPr/>
        </p:nvCxnSpPr>
        <p:spPr>
          <a:xfrm>
            <a:off x="6929438" y="3857625"/>
            <a:ext cx="1603375" cy="317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7" name="直線接點 26"/>
          <p:cNvCxnSpPr/>
          <p:nvPr/>
        </p:nvCxnSpPr>
        <p:spPr>
          <a:xfrm flipV="1">
            <a:off x="714375" y="4214813"/>
            <a:ext cx="3962400" cy="635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1" name="圓角矩形 30"/>
          <p:cNvSpPr/>
          <p:nvPr/>
        </p:nvSpPr>
        <p:spPr>
          <a:xfrm>
            <a:off x="1619250" y="5300663"/>
            <a:ext cx="5761038" cy="9366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lnSpc>
                <a:spcPct val="150000"/>
              </a:lnSpc>
              <a:defRPr/>
            </a:pPr>
            <a:r>
              <a:rPr lang="zh-TW" altLang="en-US" sz="2800" b="1" dirty="0">
                <a:solidFill>
                  <a:srgbClr val="C00000"/>
                </a:solidFill>
                <a:latin typeface="微軟正黑體" pitchFamily="34" charset="-120"/>
                <a:ea typeface="微軟正黑體" pitchFamily="34" charset="-120"/>
              </a:rPr>
              <a:t>要</a:t>
            </a:r>
            <a:r>
              <a:rPr lang="zh-TW" altLang="en-US" sz="2800" b="1" dirty="0">
                <a:solidFill>
                  <a:srgbClr val="000000"/>
                </a:solidFill>
                <a:latin typeface="微軟正黑體" pitchFamily="34" charset="-120"/>
                <a:ea typeface="微軟正黑體" pitchFamily="34" charset="-120"/>
              </a:rPr>
              <a:t>以寬廣的心胸去欣賞多元文化。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15" grpId="0"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750" y="0"/>
            <a:ext cx="8229600" cy="1143000"/>
          </a:xfrm>
        </p:spPr>
        <p:txBody>
          <a:bodyPr/>
          <a:lstStyle/>
          <a:p>
            <a:pPr eaLnBrk="1" fontAlgn="auto" hangingPunct="1">
              <a:spcAft>
                <a:spcPts val="0"/>
              </a:spcAft>
              <a:defRPr/>
            </a:pPr>
            <a:r>
              <a:rPr lang="zh-TW" altLang="en-US" dirty="0" smtClean="0">
                <a:solidFill>
                  <a:srgbClr val="000000"/>
                </a:solidFill>
                <a:latin typeface="微軟正黑體" pitchFamily="34" charset="-120"/>
                <a:ea typeface="微軟正黑體" pitchFamily="34" charset="-120"/>
              </a:rPr>
              <a:t>評定摘要品質</a:t>
            </a:r>
            <a:endParaRPr lang="zh-TW" altLang="en-US" dirty="0">
              <a:solidFill>
                <a:schemeClr val="tx1">
                  <a:lumMod val="95000"/>
                  <a:lumOff val="5000"/>
                </a:schemeClr>
              </a:solidFill>
              <a:latin typeface="微軟正黑體" pitchFamily="34" charset="-120"/>
              <a:ea typeface="微軟正黑體" pitchFamily="34" charset="-120"/>
            </a:endParaRPr>
          </a:p>
        </p:txBody>
      </p:sp>
      <p:sp>
        <p:nvSpPr>
          <p:cNvPr id="11" name="圓角矩形 10"/>
          <p:cNvSpPr/>
          <p:nvPr/>
        </p:nvSpPr>
        <p:spPr>
          <a:xfrm>
            <a:off x="323850" y="1989138"/>
            <a:ext cx="8640763" cy="215423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ts val="2800"/>
              </a:lnSpc>
              <a:defRPr/>
            </a:pPr>
            <a:r>
              <a:rPr lang="zh-TW" altLang="en-US" sz="2800" b="1" dirty="0">
                <a:solidFill>
                  <a:srgbClr val="000000"/>
                </a:solidFill>
                <a:latin typeface="微軟正黑體" pitchFamily="34" charset="-120"/>
                <a:ea typeface="微軟正黑體" pitchFamily="34" charset="-120"/>
              </a:rPr>
              <a:t>泰雅族人是臺灣的原住民。泰雅族人的紋面習俗是非常特別的文化，</a:t>
            </a:r>
            <a:r>
              <a:rPr lang="zh-TW" altLang="zh-TW" sz="2800" b="1" dirty="0">
                <a:solidFill>
                  <a:srgbClr val="000000"/>
                </a:solidFill>
                <a:latin typeface="微軟正黑體" pitchFamily="34" charset="-120"/>
                <a:ea typeface="微軟正黑體" pitchFamily="34" charset="-120"/>
              </a:rPr>
              <a:t>十四、五歲時，男孩學會打獵</a:t>
            </a:r>
            <a:r>
              <a:rPr lang="zh-TW" altLang="en-US" sz="2800" b="1" dirty="0">
                <a:solidFill>
                  <a:srgbClr val="000000"/>
                </a:solidFill>
                <a:latin typeface="微軟正黑體" pitchFamily="34" charset="-120"/>
                <a:ea typeface="微軟正黑體" pitchFamily="34" charset="-120"/>
              </a:rPr>
              <a:t>，</a:t>
            </a:r>
            <a:r>
              <a:rPr lang="zh-TW" altLang="zh-TW" sz="2800" b="1" dirty="0">
                <a:solidFill>
                  <a:srgbClr val="000000"/>
                </a:solidFill>
                <a:latin typeface="微軟正黑體" pitchFamily="34" charset="-120"/>
                <a:ea typeface="微軟正黑體" pitchFamily="34" charset="-120"/>
              </a:rPr>
              <a:t>女孩學會織布</a:t>
            </a:r>
            <a:r>
              <a:rPr lang="zh-TW" altLang="en-US" sz="2800" b="1" dirty="0">
                <a:solidFill>
                  <a:srgbClr val="000000"/>
                </a:solidFill>
                <a:latin typeface="微軟正黑體" pitchFamily="34" charset="-120"/>
                <a:ea typeface="微軟正黑體" pitchFamily="34" charset="-120"/>
              </a:rPr>
              <a:t>，</a:t>
            </a:r>
            <a:r>
              <a:rPr lang="zh-TW" altLang="zh-TW" sz="2800" b="1" dirty="0">
                <a:solidFill>
                  <a:srgbClr val="000000"/>
                </a:solidFill>
                <a:latin typeface="微軟正黑體" pitchFamily="34" charset="-120"/>
                <a:ea typeface="微軟正黑體" pitchFamily="34" charset="-120"/>
              </a:rPr>
              <a:t>就在臉頰刺上圖樣表示長大成年。</a:t>
            </a:r>
            <a:r>
              <a:rPr lang="zh-TW" altLang="en-US" sz="2800" b="1" dirty="0">
                <a:solidFill>
                  <a:srgbClr val="000000"/>
                </a:solidFill>
                <a:latin typeface="微軟正黑體" pitchFamily="34" charset="-120"/>
                <a:ea typeface="微軟正黑體" pitchFamily="34" charset="-120"/>
              </a:rPr>
              <a:t>了解泰雅族人的紋面文化就明白他們臉上所代表的光榮歷史，要以寬廣的心胸去欣賞多元文化。</a:t>
            </a:r>
          </a:p>
        </p:txBody>
      </p:sp>
      <p:sp>
        <p:nvSpPr>
          <p:cNvPr id="12" name="圓角矩形 11"/>
          <p:cNvSpPr/>
          <p:nvPr/>
        </p:nvSpPr>
        <p:spPr>
          <a:xfrm>
            <a:off x="323850" y="908050"/>
            <a:ext cx="8280400" cy="936625"/>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pitchFamily="34" charset="-120"/>
                <a:ea typeface="微軟正黑體" pitchFamily="34" charset="-120"/>
              </a:rPr>
              <a:t>教學方式：以</a:t>
            </a:r>
            <a:r>
              <a:rPr lang="zh-TW" altLang="en-US" sz="2400" b="1" dirty="0">
                <a:solidFill>
                  <a:srgbClr val="FF0000"/>
                </a:solidFill>
                <a:latin typeface="微軟正黑體" pitchFamily="34" charset="-120"/>
                <a:ea typeface="微軟正黑體" pitchFamily="34" charset="-120"/>
              </a:rPr>
              <a:t>好摘要的特性</a:t>
            </a:r>
            <a:r>
              <a:rPr lang="zh-TW" altLang="en-US" sz="2400" b="1" dirty="0">
                <a:solidFill>
                  <a:schemeClr val="tx1"/>
                </a:solidFill>
                <a:latin typeface="微軟正黑體" pitchFamily="34" charset="-120"/>
                <a:ea typeface="微軟正黑體" pitchFamily="34" charset="-120"/>
              </a:rPr>
              <a:t>評定四段主題句連結而成的課文</a:t>
            </a:r>
            <a:endParaRPr lang="en-US" altLang="zh-TW" sz="2400" b="1" dirty="0">
              <a:solidFill>
                <a:schemeClr val="tx1"/>
              </a:solidFill>
              <a:latin typeface="微軟正黑體" pitchFamily="34" charset="-120"/>
              <a:ea typeface="微軟正黑體" pitchFamily="34" charset="-120"/>
            </a:endParaRPr>
          </a:p>
          <a:p>
            <a:pPr>
              <a:defRPr/>
            </a:pPr>
            <a:r>
              <a:rPr lang="zh-TW" altLang="en-US" sz="2400" b="1" dirty="0">
                <a:solidFill>
                  <a:schemeClr val="tx1"/>
                </a:solidFill>
                <a:latin typeface="微軟正黑體" pitchFamily="34" charset="-120"/>
                <a:ea typeface="微軟正黑體" pitchFamily="34" charset="-120"/>
              </a:rPr>
              <a:t>                    大意品質，並根據評定結果進行修改。</a:t>
            </a:r>
            <a:endParaRPr lang="en-US" altLang="zh-TW" sz="2400" b="1" dirty="0">
              <a:solidFill>
                <a:srgbClr val="10181C"/>
              </a:solidFill>
              <a:latin typeface="微軟正黑體" pitchFamily="34" charset="-120"/>
              <a:ea typeface="微軟正黑體" pitchFamily="34" charset="-120"/>
            </a:endParaRPr>
          </a:p>
        </p:txBody>
      </p:sp>
      <p:sp>
        <p:nvSpPr>
          <p:cNvPr id="16" name="向下箭號圖說文字 15"/>
          <p:cNvSpPr/>
          <p:nvPr/>
        </p:nvSpPr>
        <p:spPr>
          <a:xfrm>
            <a:off x="642938" y="4286250"/>
            <a:ext cx="8064500" cy="1357313"/>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C00000"/>
                </a:solidFill>
                <a:latin typeface="微軟正黑體" pitchFamily="34" charset="-120"/>
                <a:ea typeface="微軟正黑體" pitchFamily="34" charset="-120"/>
              </a:rPr>
              <a:t>好摘要的特性：簡短、包含所有重點、沒有不重要細節、文句流暢</a:t>
            </a:r>
          </a:p>
        </p:txBody>
      </p:sp>
      <p:sp>
        <p:nvSpPr>
          <p:cNvPr id="7" name="圓角矩形 6"/>
          <p:cNvSpPr/>
          <p:nvPr/>
        </p:nvSpPr>
        <p:spPr>
          <a:xfrm>
            <a:off x="571500" y="5715000"/>
            <a:ext cx="8248650" cy="64293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500"/>
              </a:lnSpc>
              <a:defRPr/>
            </a:pPr>
            <a:r>
              <a:rPr lang="zh-TW" altLang="en-US" sz="3600" b="1" dirty="0">
                <a:solidFill>
                  <a:schemeClr val="tx1"/>
                </a:solidFill>
                <a:latin typeface="微軟正黑體" pitchFamily="34" charset="-120"/>
                <a:ea typeface="微軟正黑體" pitchFamily="34" charset="-12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750" y="0"/>
            <a:ext cx="8229600" cy="1143000"/>
          </a:xfrm>
        </p:spPr>
        <p:txBody>
          <a:bodyPr/>
          <a:lstStyle/>
          <a:p>
            <a:pPr eaLnBrk="1" hangingPunct="1">
              <a:defRPr/>
            </a:pPr>
            <a:r>
              <a:rPr lang="zh-TW" altLang="en-US" smtClean="0">
                <a:solidFill>
                  <a:srgbClr val="000000"/>
                </a:solidFill>
                <a:latin typeface="微軟正黑體"/>
                <a:ea typeface="微軟正黑體"/>
                <a:cs typeface="微軟正黑體"/>
              </a:rPr>
              <a:t>評定摘要品質</a:t>
            </a:r>
            <a:endParaRPr lang="zh-TW" altLang="en-US" smtClean="0">
              <a:solidFill>
                <a:srgbClr val="3D3F25"/>
              </a:solidFill>
              <a:ea typeface="新細明體" charset="-120"/>
            </a:endParaRPr>
          </a:p>
        </p:txBody>
      </p:sp>
      <p:sp>
        <p:nvSpPr>
          <p:cNvPr id="11" name="圓角矩形 10"/>
          <p:cNvSpPr/>
          <p:nvPr/>
        </p:nvSpPr>
        <p:spPr>
          <a:xfrm>
            <a:off x="214313" y="1428750"/>
            <a:ext cx="8640762" cy="1714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lvl="1">
              <a:lnSpc>
                <a:spcPts val="2800"/>
              </a:lnSpc>
              <a:defRPr/>
            </a:pPr>
            <a:r>
              <a:rPr lang="zh-TW" altLang="en-US" sz="2400" b="1" dirty="0">
                <a:solidFill>
                  <a:srgbClr val="000000"/>
                </a:solidFill>
                <a:latin typeface="微軟正黑體" pitchFamily="34" charset="-120"/>
                <a:ea typeface="微軟正黑體" pitchFamily="34" charset="-120"/>
              </a:rPr>
              <a:t>泰雅族人是臺灣的原住民。泰雅族人的紋面習俗是非常特別的文化，</a:t>
            </a:r>
            <a:r>
              <a:rPr lang="zh-TW" altLang="zh-TW" sz="2400" b="1" dirty="0">
                <a:solidFill>
                  <a:srgbClr val="000000"/>
                </a:solidFill>
                <a:latin typeface="微軟正黑體" pitchFamily="34" charset="-120"/>
                <a:ea typeface="微軟正黑體" pitchFamily="34" charset="-120"/>
              </a:rPr>
              <a:t>十四、五歲時，男孩學會打獵</a:t>
            </a:r>
            <a:r>
              <a:rPr lang="zh-TW" altLang="en-US" sz="2400" b="1" dirty="0">
                <a:solidFill>
                  <a:srgbClr val="000000"/>
                </a:solidFill>
                <a:latin typeface="微軟正黑體" pitchFamily="34" charset="-120"/>
                <a:ea typeface="微軟正黑體" pitchFamily="34" charset="-120"/>
              </a:rPr>
              <a:t>，</a:t>
            </a:r>
            <a:r>
              <a:rPr lang="zh-TW" altLang="zh-TW" sz="2400" b="1" dirty="0">
                <a:solidFill>
                  <a:srgbClr val="000000"/>
                </a:solidFill>
                <a:latin typeface="微軟正黑體" pitchFamily="34" charset="-120"/>
                <a:ea typeface="微軟正黑體" pitchFamily="34" charset="-120"/>
              </a:rPr>
              <a:t>女孩學會織布</a:t>
            </a:r>
            <a:r>
              <a:rPr lang="zh-TW" altLang="en-US" sz="2400" b="1" dirty="0">
                <a:solidFill>
                  <a:srgbClr val="000000"/>
                </a:solidFill>
                <a:latin typeface="微軟正黑體" pitchFamily="34" charset="-120"/>
                <a:ea typeface="微軟正黑體" pitchFamily="34" charset="-120"/>
              </a:rPr>
              <a:t>，</a:t>
            </a:r>
            <a:r>
              <a:rPr lang="zh-TW" altLang="zh-TW" sz="2400" b="1" dirty="0">
                <a:solidFill>
                  <a:srgbClr val="000000"/>
                </a:solidFill>
                <a:latin typeface="微軟正黑體" pitchFamily="34" charset="-120"/>
                <a:ea typeface="微軟正黑體" pitchFamily="34" charset="-120"/>
              </a:rPr>
              <a:t>就在臉頰刺上圖樣表示長大成年。</a:t>
            </a:r>
            <a:r>
              <a:rPr lang="zh-TW" altLang="en-US" sz="2400" b="1" dirty="0">
                <a:solidFill>
                  <a:srgbClr val="000000"/>
                </a:solidFill>
                <a:latin typeface="微軟正黑體" pitchFamily="34" charset="-120"/>
                <a:ea typeface="微軟正黑體" pitchFamily="34" charset="-120"/>
              </a:rPr>
              <a:t>了解泰雅族人的紋面文化就明白他們臉上所代表的光榮歷史，要以寬廣的心胸去欣賞多元文化。</a:t>
            </a:r>
          </a:p>
        </p:txBody>
      </p:sp>
      <p:sp>
        <p:nvSpPr>
          <p:cNvPr id="16" name="向下箭號圖說文字 15"/>
          <p:cNvSpPr/>
          <p:nvPr/>
        </p:nvSpPr>
        <p:spPr>
          <a:xfrm>
            <a:off x="571500" y="3357563"/>
            <a:ext cx="8064500" cy="1223962"/>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latin typeface="微軟正黑體"/>
                <a:ea typeface="微軟正黑體"/>
                <a:cs typeface="微軟正黑體"/>
              </a:rPr>
              <a:t>本摘要符合簡短、包含所有重點、沒有不重要細節的特性，但文句不夠流暢，因此修改如下：</a:t>
            </a:r>
          </a:p>
        </p:txBody>
      </p:sp>
      <p:sp>
        <p:nvSpPr>
          <p:cNvPr id="17" name="圓角矩形 16"/>
          <p:cNvSpPr/>
          <p:nvPr/>
        </p:nvSpPr>
        <p:spPr>
          <a:xfrm>
            <a:off x="214313" y="4572000"/>
            <a:ext cx="8643937" cy="2133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500"/>
              </a:lnSpc>
              <a:defRPr/>
            </a:pPr>
            <a:r>
              <a:rPr lang="zh-TW" altLang="en-US" sz="2400" b="1" dirty="0">
                <a:solidFill>
                  <a:srgbClr val="000000"/>
                </a:solidFill>
                <a:latin typeface="微軟正黑體" pitchFamily="34" charset="-120"/>
                <a:ea typeface="微軟正黑體" pitchFamily="34" charset="-120"/>
              </a:rPr>
              <a:t>泰雅族人是臺灣的原住民，</a:t>
            </a:r>
            <a:r>
              <a:rPr lang="zh-TW" altLang="en-US" sz="2400" b="1" dirty="0">
                <a:solidFill>
                  <a:srgbClr val="C00000"/>
                </a:solidFill>
                <a:latin typeface="微軟正黑體" pitchFamily="34" charset="-120"/>
                <a:ea typeface="微軟正黑體" pitchFamily="34" charset="-120"/>
              </a:rPr>
              <a:t>他們</a:t>
            </a:r>
            <a:r>
              <a:rPr lang="zh-TW" altLang="en-US" sz="2400" b="1" dirty="0">
                <a:solidFill>
                  <a:srgbClr val="000000"/>
                </a:solidFill>
                <a:latin typeface="微軟正黑體" pitchFamily="34" charset="-120"/>
                <a:ea typeface="微軟正黑體" pitchFamily="34" charset="-120"/>
              </a:rPr>
              <a:t>的紋面習俗非常特別，</a:t>
            </a:r>
            <a:r>
              <a:rPr lang="zh-TW" altLang="en-US" sz="2400" b="1" dirty="0">
                <a:solidFill>
                  <a:srgbClr val="C00000"/>
                </a:solidFill>
                <a:latin typeface="微軟正黑體" pitchFamily="34" charset="-120"/>
                <a:ea typeface="微軟正黑體" pitchFamily="34" charset="-120"/>
              </a:rPr>
              <a:t>在</a:t>
            </a:r>
            <a:r>
              <a:rPr lang="zh-TW" altLang="zh-TW" sz="2400" b="1" dirty="0">
                <a:solidFill>
                  <a:srgbClr val="000000"/>
                </a:solidFill>
                <a:latin typeface="微軟正黑體" pitchFamily="34" charset="-120"/>
                <a:ea typeface="微軟正黑體" pitchFamily="34" charset="-120"/>
              </a:rPr>
              <a:t>十四、五歲時</a:t>
            </a:r>
            <a:r>
              <a:rPr lang="zh-TW" altLang="en-US" sz="2400" b="1" dirty="0">
                <a:solidFill>
                  <a:srgbClr val="000000"/>
                </a:solidFill>
                <a:latin typeface="微軟正黑體" pitchFamily="34" charset="-120"/>
                <a:ea typeface="微軟正黑體" pitchFamily="34" charset="-120"/>
              </a:rPr>
              <a:t>男孩學會打獵，女孩學會織布，就可在臉頰刺上圖樣表示長大成年。了解泰雅族人的紋面文化，就會明白他們臉上所代表的光榮歷史，</a:t>
            </a:r>
            <a:r>
              <a:rPr lang="zh-TW" altLang="en-US" sz="2400" b="1" dirty="0">
                <a:solidFill>
                  <a:srgbClr val="C00000"/>
                </a:solidFill>
                <a:latin typeface="微軟正黑體" pitchFamily="34" charset="-120"/>
                <a:ea typeface="微軟正黑體" pitchFamily="34" charset="-120"/>
              </a:rPr>
              <a:t>我們</a:t>
            </a:r>
            <a:r>
              <a:rPr lang="zh-TW" altLang="en-US" sz="2400" b="1" dirty="0">
                <a:solidFill>
                  <a:srgbClr val="000000"/>
                </a:solidFill>
                <a:latin typeface="微軟正黑體" pitchFamily="34" charset="-120"/>
                <a:ea typeface="微軟正黑體" pitchFamily="34" charset="-120"/>
              </a:rPr>
              <a:t>要以更寬廣的心胸去欣賞</a:t>
            </a:r>
            <a:r>
              <a:rPr lang="zh-TW" altLang="en-US" sz="2400" b="1" dirty="0">
                <a:solidFill>
                  <a:srgbClr val="C00000"/>
                </a:solidFill>
                <a:latin typeface="微軟正黑體" pitchFamily="34" charset="-120"/>
                <a:ea typeface="微軟正黑體" pitchFamily="34" charset="-120"/>
              </a:rPr>
              <a:t>這樣的</a:t>
            </a:r>
            <a:r>
              <a:rPr lang="zh-TW" altLang="en-US" sz="2400" b="1" dirty="0">
                <a:solidFill>
                  <a:srgbClr val="000000"/>
                </a:solidFill>
                <a:latin typeface="微軟正黑體" pitchFamily="34" charset="-120"/>
                <a:ea typeface="微軟正黑體" pitchFamily="34" charset="-120"/>
              </a:rPr>
              <a:t>多元文化。</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979712" y="549275"/>
            <a:ext cx="5400600" cy="863501"/>
          </a:xfrm>
        </p:spPr>
        <p:txBody>
          <a:bodyPr/>
          <a:lstStyle/>
          <a:p>
            <a:pPr eaLnBrk="1" hangingPunct="1">
              <a:defRPr/>
            </a:pPr>
            <a:r>
              <a:rPr lang="zh-TW" altLang="en-US" sz="4400" dirty="0" smtClean="0">
                <a:ln w="12700">
                  <a:solidFill>
                    <a:schemeClr val="accent2">
                      <a:lumMod val="75000"/>
                    </a:schemeClr>
                  </a:solidFill>
                  <a:prstDash val="solid"/>
                </a:ln>
                <a:ea typeface="標楷體" pitchFamily="65" charset="-120"/>
                <a:cs typeface="Verdana" pitchFamily="34" charset="0"/>
              </a:rPr>
              <a:t>摘要品質評量表</a:t>
            </a:r>
          </a:p>
        </p:txBody>
      </p:sp>
      <p:sp>
        <p:nvSpPr>
          <p:cNvPr id="321538" name="Rectangle 3"/>
          <p:cNvSpPr>
            <a:spLocks noGrp="1" noChangeArrowheads="1"/>
          </p:cNvSpPr>
          <p:nvPr>
            <p:ph type="body" idx="4294967295"/>
          </p:nvPr>
        </p:nvSpPr>
        <p:spPr>
          <a:xfrm>
            <a:off x="611188" y="1773238"/>
            <a:ext cx="7283450" cy="3992562"/>
          </a:xfrm>
        </p:spPr>
        <p:txBody>
          <a:bodyPr/>
          <a:lstStyle/>
          <a:p>
            <a:pPr eaLnBrk="1" hangingPunct="1">
              <a:buFont typeface="Arial" charset="0"/>
              <a:buNone/>
            </a:pPr>
            <a:r>
              <a:rPr lang="zh-TW" altLang="en-US" smtClean="0">
                <a:ea typeface="新細明體" charset="-120"/>
              </a:rPr>
              <a:t>                            </a:t>
            </a:r>
            <a:r>
              <a:rPr lang="zh-TW" altLang="en-US" sz="4000" smtClean="0">
                <a:latin typeface="標楷體" pitchFamily="65" charset="-120"/>
                <a:ea typeface="標楷體" pitchFamily="65" charset="-120"/>
              </a:rPr>
              <a:t>做到請打勾</a:t>
            </a:r>
          </a:p>
          <a:p>
            <a:pPr eaLnBrk="1" hangingPunct="1"/>
            <a:r>
              <a:rPr lang="zh-TW" altLang="en-US" sz="4000" smtClean="0">
                <a:latin typeface="標楷體" pitchFamily="65" charset="-120"/>
                <a:ea typeface="標楷體" pitchFamily="65" charset="-120"/>
              </a:rPr>
              <a:t>內容簡短</a:t>
            </a:r>
            <a:r>
              <a:rPr lang="en-US" altLang="zh-TW" sz="4000" smtClean="0">
                <a:latin typeface="標楷體" pitchFamily="65" charset="-120"/>
                <a:ea typeface="標楷體" pitchFamily="65" charset="-120"/>
              </a:rPr>
              <a:t>…………………□</a:t>
            </a:r>
          </a:p>
          <a:p>
            <a:pPr eaLnBrk="1" hangingPunct="1"/>
            <a:r>
              <a:rPr lang="zh-TW" altLang="en-US" sz="4000" smtClean="0">
                <a:latin typeface="標楷體" pitchFamily="65" charset="-120"/>
                <a:ea typeface="標楷體" pitchFamily="65" charset="-120"/>
              </a:rPr>
              <a:t>提到文章中所有重點</a:t>
            </a:r>
            <a:r>
              <a:rPr lang="en-US" altLang="zh-TW" sz="4000" smtClean="0">
                <a:latin typeface="標楷體" pitchFamily="65" charset="-120"/>
                <a:ea typeface="標楷體" pitchFamily="65" charset="-120"/>
              </a:rPr>
              <a:t>……□</a:t>
            </a:r>
          </a:p>
          <a:p>
            <a:pPr eaLnBrk="1" hangingPunct="1"/>
            <a:r>
              <a:rPr lang="zh-TW" altLang="en-US" sz="4000" smtClean="0">
                <a:latin typeface="標楷體" pitchFamily="65" charset="-120"/>
                <a:ea typeface="標楷體" pitchFamily="65" charset="-120"/>
              </a:rPr>
              <a:t>沒有不重要的細節</a:t>
            </a:r>
            <a:r>
              <a:rPr lang="en-US" altLang="zh-TW" sz="4000" smtClean="0">
                <a:latin typeface="標楷體" pitchFamily="65" charset="-120"/>
                <a:ea typeface="標楷體" pitchFamily="65" charset="-120"/>
              </a:rPr>
              <a:t>………□</a:t>
            </a:r>
          </a:p>
          <a:p>
            <a:pPr eaLnBrk="1" hangingPunct="1"/>
            <a:r>
              <a:rPr lang="zh-TW" altLang="en-US" sz="4000" smtClean="0">
                <a:latin typeface="標楷體" pitchFamily="65" charset="-120"/>
                <a:ea typeface="標楷體" pitchFamily="65" charset="-120"/>
              </a:rPr>
              <a:t>句子流暢且意義連貫</a:t>
            </a:r>
            <a:r>
              <a:rPr lang="en-US" altLang="zh-TW" sz="4000" smtClean="0">
                <a:latin typeface="標楷體" pitchFamily="65" charset="-120"/>
                <a:ea typeface="標楷體" pitchFamily="65" charset="-120"/>
              </a:rPr>
              <a:t>……□</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Content Placeholder 2"/>
          <p:cNvSpPr>
            <a:spLocks noGrp="1"/>
          </p:cNvSpPr>
          <p:nvPr>
            <p:ph idx="1"/>
          </p:nvPr>
        </p:nvSpPr>
        <p:spPr>
          <a:xfrm>
            <a:off x="1258888" y="1557338"/>
            <a:ext cx="7092950" cy="4267200"/>
          </a:xfrm>
        </p:spPr>
        <p:txBody>
          <a:bodyPr/>
          <a:lstStyle/>
          <a:p>
            <a:pPr eaLnBrk="1" hangingPunct="1"/>
            <a:r>
              <a:rPr lang="zh-TW" altLang="en-US" sz="4400" dirty="0" smtClean="0">
                <a:solidFill>
                  <a:srgbClr val="660033"/>
                </a:solidFill>
                <a:latin typeface="標楷體" pitchFamily="65" charset="-120"/>
                <a:ea typeface="標楷體" pitchFamily="65" charset="-120"/>
              </a:rPr>
              <a:t>記得喔！比標準答案更重要的事是－－</a:t>
            </a:r>
          </a:p>
          <a:p>
            <a:pPr eaLnBrk="1" hangingPunct="1">
              <a:buFont typeface="Wingdings" pitchFamily="2" charset="2"/>
              <a:buNone/>
            </a:pPr>
            <a:r>
              <a:rPr lang="zh-TW" altLang="en-US" sz="4000" dirty="0" smtClean="0">
                <a:solidFill>
                  <a:srgbClr val="000000"/>
                </a:solidFill>
                <a:latin typeface="標楷體" pitchFamily="65" charset="-120"/>
                <a:ea typeface="標楷體" pitchFamily="65" charset="-120"/>
              </a:rPr>
              <a:t>  言之成理，言之有據</a:t>
            </a:r>
            <a:r>
              <a:rPr lang="zh-TW" altLang="en-US" dirty="0" smtClean="0">
                <a:ea typeface="新細明體" charset="-120"/>
              </a:rPr>
              <a:t>。</a:t>
            </a:r>
            <a:endParaRPr lang="en-US" altLang="zh-TW" sz="4000" dirty="0" smtClean="0">
              <a:solidFill>
                <a:srgbClr val="000000"/>
              </a:solidFill>
              <a:latin typeface="標楷體" pitchFamily="65" charset="-120"/>
              <a:ea typeface="標楷體" pitchFamily="65" charset="-120"/>
            </a:endParaRPr>
          </a:p>
          <a:p>
            <a:pPr eaLnBrk="1" hangingPunct="1">
              <a:buFont typeface="Wingdings" pitchFamily="2" charset="2"/>
              <a:buNone/>
            </a:pPr>
            <a:r>
              <a:rPr lang="zh-TW" altLang="en-US" sz="4000" dirty="0" smtClean="0">
                <a:solidFill>
                  <a:srgbClr val="000000"/>
                </a:solidFill>
                <a:latin typeface="標楷體" pitchFamily="65" charset="-120"/>
                <a:ea typeface="標楷體" pitchFamily="65" charset="-120"/>
              </a:rPr>
              <a:t>  社會互動，觀摩學習</a:t>
            </a:r>
            <a:r>
              <a:rPr lang="zh-TW" altLang="en-US" dirty="0" smtClean="0">
                <a:ea typeface="新細明體" charset="-120"/>
              </a:rPr>
              <a:t>。</a:t>
            </a:r>
            <a:endParaRPr lang="en-US" altLang="zh-TW" dirty="0" smtClean="0">
              <a:ea typeface="新細明體" charset="-120"/>
            </a:endParaRPr>
          </a:p>
          <a:p>
            <a:pPr eaLnBrk="1" hangingPunct="1"/>
            <a:r>
              <a:rPr lang="zh-TW" altLang="en-US" sz="3600" dirty="0" smtClean="0">
                <a:latin typeface="標楷體" pitchFamily="65" charset="-120"/>
                <a:ea typeface="標楷體" pitchFamily="65" charset="-120"/>
              </a:rPr>
              <a:t>大家一定更累了，撐下去，就快結束了！</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3"/>
          <p:cNvSpPr>
            <a:spLocks noGrp="1" noChangeArrowheads="1"/>
          </p:cNvSpPr>
          <p:nvPr>
            <p:ph type="body" idx="4294967295"/>
          </p:nvPr>
        </p:nvSpPr>
        <p:spPr>
          <a:xfrm>
            <a:off x="714375" y="1928813"/>
            <a:ext cx="7180263" cy="3836987"/>
          </a:xfrm>
        </p:spPr>
        <p:txBody>
          <a:bodyPr/>
          <a:lstStyle/>
          <a:p>
            <a:pPr eaLnBrk="1" hangingPunct="1">
              <a:buFont typeface="Wingdings" pitchFamily="2" charset="2"/>
              <a:buNone/>
            </a:pPr>
            <a:r>
              <a:rPr lang="zh-TW" altLang="en-US" sz="5400" smtClean="0">
                <a:solidFill>
                  <a:srgbClr val="000000"/>
                </a:solidFill>
                <a:latin typeface="標楷體" pitchFamily="65" charset="-120"/>
                <a:ea typeface="標楷體" pitchFamily="65" charset="-120"/>
              </a:rPr>
              <a:t>高年級摘要教學實作</a:t>
            </a:r>
            <a:endParaRPr lang="en-US" altLang="zh-TW" sz="5400" smtClean="0">
              <a:solidFill>
                <a:srgbClr val="000000"/>
              </a:solidFill>
              <a:latin typeface="標楷體" pitchFamily="65" charset="-120"/>
              <a:ea typeface="標楷體" pitchFamily="65" charset="-120"/>
            </a:endParaRPr>
          </a:p>
          <a:p>
            <a:pPr eaLnBrk="1" hangingPunct="1">
              <a:buFont typeface="Wingdings" pitchFamily="2" charset="2"/>
              <a:buNone/>
            </a:pPr>
            <a:r>
              <a:rPr lang="zh-TW" altLang="en-US" sz="4000" smtClean="0">
                <a:solidFill>
                  <a:srgbClr val="000000"/>
                </a:solidFill>
                <a:latin typeface="標楷體" pitchFamily="65" charset="-120"/>
                <a:ea typeface="標楷體" pitchFamily="65" charset="-120"/>
              </a:rPr>
              <a:t>以文章結構撰寫大意</a:t>
            </a:r>
            <a:endParaRPr lang="en-US" altLang="zh-TW" sz="4000" smtClean="0">
              <a:solidFill>
                <a:srgbClr val="000000"/>
              </a:solidFill>
              <a:latin typeface="標楷體" pitchFamily="65" charset="-120"/>
              <a:ea typeface="標楷體" pitchFamily="65" charset="-12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標題 3"/>
          <p:cNvSpPr>
            <a:spLocks noGrp="1"/>
          </p:cNvSpPr>
          <p:nvPr>
            <p:ph type="title"/>
          </p:nvPr>
        </p:nvSpPr>
        <p:spPr>
          <a:xfrm>
            <a:off x="457200" y="1412875"/>
            <a:ext cx="8229600" cy="1800225"/>
          </a:xfrm>
        </p:spPr>
        <p:txBody>
          <a:bodyPr/>
          <a:lstStyle/>
          <a:p>
            <a:pPr eaLnBrk="1" hangingPunct="1">
              <a:defRPr/>
            </a:pPr>
            <a:r>
              <a:rPr lang="zh-TW" altLang="en-US" dirty="0" smtClean="0">
                <a:solidFill>
                  <a:srgbClr val="000000"/>
                </a:solidFill>
                <a:latin typeface="標楷體" pitchFamily="65" charset="-120"/>
                <a:ea typeface="標楷體" pitchFamily="65" charset="-120"/>
              </a:rPr>
              <a:t>隨著</a:t>
            </a:r>
            <a:r>
              <a:rPr lang="zh-TW" altLang="en-US" dirty="0" smtClean="0">
                <a:solidFill>
                  <a:srgbClr val="C00000"/>
                </a:solidFill>
                <a:latin typeface="標楷體" pitchFamily="65" charset="-120"/>
                <a:ea typeface="標楷體" pitchFamily="65" charset="-120"/>
              </a:rPr>
              <a:t>年級</a:t>
            </a:r>
            <a:r>
              <a:rPr lang="zh-TW" altLang="en-US" dirty="0" smtClean="0">
                <a:solidFill>
                  <a:srgbClr val="000000"/>
                </a:solidFill>
                <a:latin typeface="標楷體" pitchFamily="65" charset="-120"/>
                <a:ea typeface="標楷體" pitchFamily="65" charset="-120"/>
              </a:rPr>
              <a:t>的成長</a:t>
            </a:r>
            <a:r>
              <a:rPr lang="zh-TW" altLang="en-US" dirty="0" smtClean="0">
                <a:solidFill>
                  <a:srgbClr val="FF0000"/>
                </a:solidFill>
                <a:latin typeface="標楷體" pitchFamily="65" charset="-120"/>
                <a:ea typeface="標楷體" pitchFamily="65" charset="-120"/>
              </a:rPr>
              <a:t> </a:t>
            </a:r>
            <a:r>
              <a:rPr lang="zh-TW" altLang="en-US" dirty="0" smtClean="0">
                <a:latin typeface="標楷體" pitchFamily="65" charset="-120"/>
                <a:ea typeface="標楷體" pitchFamily="65" charset="-120"/>
              </a:rPr>
              <a:t>，</a:t>
            </a:r>
            <a:r>
              <a:rPr lang="en-US" altLang="zh-TW" dirty="0" smtClean="0">
                <a:solidFill>
                  <a:srgbClr val="FFFF00"/>
                </a:solidFill>
                <a:latin typeface="標楷體" pitchFamily="65" charset="-120"/>
                <a:ea typeface="標楷體" pitchFamily="65" charset="-120"/>
              </a:rPr>
              <a:t/>
            </a:r>
            <a:br>
              <a:rPr lang="en-US" altLang="zh-TW" dirty="0" smtClean="0">
                <a:solidFill>
                  <a:srgbClr val="FFFF00"/>
                </a:solidFill>
                <a:latin typeface="標楷體" pitchFamily="65" charset="-120"/>
                <a:ea typeface="標楷體" pitchFamily="65" charset="-120"/>
              </a:rPr>
            </a:br>
            <a:r>
              <a:rPr lang="zh-TW" altLang="en-US" dirty="0" smtClean="0">
                <a:solidFill>
                  <a:srgbClr val="C00000"/>
                </a:solidFill>
                <a:latin typeface="標楷體" pitchFamily="65" charset="-120"/>
                <a:ea typeface="標楷體" pitchFamily="65" charset="-120"/>
              </a:rPr>
              <a:t>生字詞</a:t>
            </a:r>
            <a:r>
              <a:rPr lang="zh-TW" altLang="en-US" dirty="0" smtClean="0">
                <a:solidFill>
                  <a:srgbClr val="0070C0"/>
                </a:solidFill>
                <a:latin typeface="標楷體" pitchFamily="65" charset="-120"/>
                <a:ea typeface="標楷體" pitchFamily="65" charset="-120"/>
              </a:rPr>
              <a:t>教學的比重降低</a:t>
            </a:r>
            <a:r>
              <a:rPr lang="zh-TW" altLang="en-US" dirty="0" smtClean="0">
                <a:solidFill>
                  <a:srgbClr val="C00000"/>
                </a:solidFill>
                <a:latin typeface="標楷體" pitchFamily="65" charset="-120"/>
                <a:ea typeface="標楷體" pitchFamily="65" charset="-120"/>
              </a:rPr>
              <a:t>↘</a:t>
            </a:r>
            <a:r>
              <a:rPr lang="zh-TW" altLang="en-US" dirty="0" smtClean="0">
                <a:solidFill>
                  <a:srgbClr val="FFFF00"/>
                </a:solidFill>
                <a:latin typeface="標楷體" pitchFamily="65" charset="-120"/>
                <a:ea typeface="標楷體" pitchFamily="65" charset="-120"/>
              </a:rPr>
              <a:t>，</a:t>
            </a:r>
            <a:r>
              <a:rPr lang="en-US" altLang="zh-TW" dirty="0" smtClean="0">
                <a:solidFill>
                  <a:srgbClr val="FFFF00"/>
                </a:solidFill>
                <a:latin typeface="標楷體" pitchFamily="65" charset="-120"/>
                <a:ea typeface="標楷體" pitchFamily="65" charset="-120"/>
              </a:rPr>
              <a:t/>
            </a:r>
            <a:br>
              <a:rPr lang="en-US" altLang="zh-TW" dirty="0" smtClean="0">
                <a:solidFill>
                  <a:srgbClr val="FFFF00"/>
                </a:solidFill>
                <a:latin typeface="標楷體" pitchFamily="65" charset="-120"/>
                <a:ea typeface="標楷體" pitchFamily="65" charset="-120"/>
              </a:rPr>
            </a:br>
            <a:r>
              <a:rPr lang="zh-TW" altLang="en-US" dirty="0" smtClean="0">
                <a:solidFill>
                  <a:srgbClr val="FF0000"/>
                </a:solidFill>
                <a:latin typeface="標楷體" pitchFamily="65" charset="-120"/>
                <a:ea typeface="標楷體" pitchFamily="65" charset="-120"/>
              </a:rPr>
              <a:t>閱讀理解教學的比重增加↗</a:t>
            </a:r>
            <a:r>
              <a:rPr lang="zh-TW" altLang="en-US" dirty="0" smtClean="0">
                <a:solidFill>
                  <a:srgbClr val="FFFF00"/>
                </a:solidFill>
                <a:effectLst>
                  <a:outerShdw blurRad="38100" dist="38100" dir="2700000" algn="tl">
                    <a:srgbClr val="C0C0C0"/>
                  </a:outerShdw>
                </a:effectLst>
                <a:latin typeface="標楷體" pitchFamily="65" charset="-120"/>
                <a:ea typeface="標楷體" pitchFamily="65" charset="-120"/>
              </a:rPr>
              <a:t>。</a:t>
            </a:r>
          </a:p>
        </p:txBody>
      </p:sp>
      <p:graphicFrame>
        <p:nvGraphicFramePr>
          <p:cNvPr id="14357" name="Group 21"/>
          <p:cNvGraphicFramePr>
            <a:graphicFrameLocks noGrp="1"/>
          </p:cNvGraphicFramePr>
          <p:nvPr/>
        </p:nvGraphicFramePr>
        <p:xfrm>
          <a:off x="684213" y="3548063"/>
          <a:ext cx="2687637" cy="457200"/>
        </p:xfrm>
        <a:graphic>
          <a:graphicData uri="http://schemas.openxmlformats.org/drawingml/2006/table">
            <a:tbl>
              <a:tblPr/>
              <a:tblGrid>
                <a:gridCol w="2687637"/>
              </a:tblGrid>
              <a:tr h="360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低年級</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8" name="資料庫圖表 7"/>
          <p:cNvGraphicFramePr/>
          <p:nvPr/>
        </p:nvGraphicFramePr>
        <p:xfrm>
          <a:off x="6156176" y="4221088"/>
          <a:ext cx="2736304"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8"/>
          <p:cNvGraphicFramePr/>
          <p:nvPr/>
        </p:nvGraphicFramePr>
        <p:xfrm>
          <a:off x="3491880" y="4221088"/>
          <a:ext cx="2520000" cy="2448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資料庫圖表 9"/>
          <p:cNvGraphicFramePr/>
          <p:nvPr/>
        </p:nvGraphicFramePr>
        <p:xfrm>
          <a:off x="683568" y="4221088"/>
          <a:ext cx="2664024" cy="244827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358" name="Group 22"/>
          <p:cNvGraphicFramePr>
            <a:graphicFrameLocks noGrp="1"/>
          </p:cNvGraphicFramePr>
          <p:nvPr/>
        </p:nvGraphicFramePr>
        <p:xfrm>
          <a:off x="3378200" y="3548063"/>
          <a:ext cx="2687638" cy="457200"/>
        </p:xfrm>
        <a:graphic>
          <a:graphicData uri="http://schemas.openxmlformats.org/drawingml/2006/table">
            <a:tbl>
              <a:tblPr/>
              <a:tblGrid>
                <a:gridCol w="2687638"/>
              </a:tblGrid>
              <a:tr h="360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中年級</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359" name="Group 23"/>
          <p:cNvGraphicFramePr>
            <a:graphicFrameLocks noGrp="1"/>
          </p:cNvGraphicFramePr>
          <p:nvPr/>
        </p:nvGraphicFramePr>
        <p:xfrm>
          <a:off x="6069013" y="3548063"/>
          <a:ext cx="2687637" cy="457200"/>
        </p:xfrm>
        <a:graphic>
          <a:graphicData uri="http://schemas.openxmlformats.org/drawingml/2006/table">
            <a:tbl>
              <a:tblPr/>
              <a:tblGrid>
                <a:gridCol w="2687637"/>
              </a:tblGrid>
              <a:tr h="360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高年級</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5649" name="標題 1"/>
          <p:cNvSpPr txBox="1">
            <a:spLocks/>
          </p:cNvSpPr>
          <p:nvPr/>
        </p:nvSpPr>
        <p:spPr bwMode="auto">
          <a:xfrm>
            <a:off x="457200" y="274638"/>
            <a:ext cx="8229600" cy="1425575"/>
          </a:xfrm>
          <a:prstGeom prst="rect">
            <a:avLst/>
          </a:prstGeom>
          <a:noFill/>
          <a:ln w="9525">
            <a:noFill/>
            <a:miter lim="800000"/>
            <a:headEnd/>
            <a:tailEnd/>
          </a:ln>
        </p:spPr>
        <p:txBody>
          <a:bodyPr anchor="ctr"/>
          <a:lstStyle/>
          <a:p>
            <a:pPr algn="ctr"/>
            <a:r>
              <a:rPr kumimoji="0" lang="zh-TW" altLang="en-US" sz="4400" b="1">
                <a:solidFill>
                  <a:schemeClr val="bg1"/>
                </a:solidFill>
                <a:latin typeface="微軟正黑體"/>
                <a:ea typeface="微軟正黑體"/>
                <a:cs typeface="微軟正黑體"/>
              </a:rPr>
              <a:t>閱讀成分的教學比重</a:t>
            </a:r>
          </a:p>
        </p:txBody>
      </p:sp>
      <p:sp>
        <p:nvSpPr>
          <p:cNvPr id="13" name="圓角矩形 12"/>
          <p:cNvSpPr/>
          <p:nvPr/>
        </p:nvSpPr>
        <p:spPr>
          <a:xfrm>
            <a:off x="6072188" y="3143250"/>
            <a:ext cx="2857500" cy="3714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57" name="Group 21"/>
          <p:cNvGraphicFramePr>
            <a:graphicFrameLocks noGrp="1"/>
          </p:cNvGraphicFramePr>
          <p:nvPr/>
        </p:nvGraphicFramePr>
        <p:xfrm>
          <a:off x="785813" y="1714500"/>
          <a:ext cx="1928826" cy="457200"/>
        </p:xfrm>
        <a:graphic>
          <a:graphicData uri="http://schemas.openxmlformats.org/drawingml/2006/table">
            <a:tbl>
              <a:tblPr/>
              <a:tblGrid>
                <a:gridCol w="1928826"/>
              </a:tblGrid>
              <a:tr h="360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rPr>
                        <a:t>低年級</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8" name="資料庫圖表 7"/>
          <p:cNvGraphicFramePr/>
          <p:nvPr/>
        </p:nvGraphicFramePr>
        <p:xfrm>
          <a:off x="5214942" y="2857496"/>
          <a:ext cx="3463224" cy="3526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8"/>
          <p:cNvGraphicFramePr/>
          <p:nvPr/>
        </p:nvGraphicFramePr>
        <p:xfrm>
          <a:off x="3000364" y="3500438"/>
          <a:ext cx="1928826" cy="1948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資料庫圖表 9"/>
          <p:cNvGraphicFramePr/>
          <p:nvPr/>
        </p:nvGraphicFramePr>
        <p:xfrm>
          <a:off x="500034" y="3500438"/>
          <a:ext cx="2000264" cy="194820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358" name="Group 22"/>
          <p:cNvGraphicFramePr>
            <a:graphicFrameLocks noGrp="1"/>
          </p:cNvGraphicFramePr>
          <p:nvPr/>
        </p:nvGraphicFramePr>
        <p:xfrm>
          <a:off x="2714625" y="1714500"/>
          <a:ext cx="1928826" cy="457200"/>
        </p:xfrm>
        <a:graphic>
          <a:graphicData uri="http://schemas.openxmlformats.org/drawingml/2006/table">
            <a:tbl>
              <a:tblPr/>
              <a:tblGrid>
                <a:gridCol w="1928826"/>
              </a:tblGrid>
              <a:tr h="3810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rPr>
                        <a:t>中年級</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359" name="Group 23"/>
          <p:cNvGraphicFramePr>
            <a:graphicFrameLocks noGrp="1"/>
          </p:cNvGraphicFramePr>
          <p:nvPr/>
        </p:nvGraphicFramePr>
        <p:xfrm>
          <a:off x="4643438" y="1714500"/>
          <a:ext cx="4116397" cy="457200"/>
        </p:xfrm>
        <a:graphic>
          <a:graphicData uri="http://schemas.openxmlformats.org/drawingml/2006/table">
            <a:tbl>
              <a:tblPr/>
              <a:tblGrid>
                <a:gridCol w="4116397"/>
              </a:tblGrid>
              <a:tr h="360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標楷體" pitchFamily="65" charset="-120"/>
                          <a:ea typeface="標楷體" pitchFamily="65" charset="-120"/>
                        </a:rPr>
                        <a:t>高年級</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6672" name="標題 1"/>
          <p:cNvSpPr txBox="1">
            <a:spLocks/>
          </p:cNvSpPr>
          <p:nvPr/>
        </p:nvSpPr>
        <p:spPr bwMode="auto">
          <a:xfrm>
            <a:off x="457200" y="274638"/>
            <a:ext cx="8229600" cy="1425575"/>
          </a:xfrm>
          <a:prstGeom prst="rect">
            <a:avLst/>
          </a:prstGeom>
          <a:noFill/>
          <a:ln w="9525">
            <a:noFill/>
            <a:miter lim="800000"/>
            <a:headEnd/>
            <a:tailEnd/>
          </a:ln>
        </p:spPr>
        <p:txBody>
          <a:bodyPr anchor="ctr"/>
          <a:lstStyle/>
          <a:p>
            <a:pPr algn="ctr"/>
            <a:r>
              <a:rPr kumimoji="0" lang="zh-TW" altLang="en-US" sz="4400" b="1">
                <a:solidFill>
                  <a:schemeClr val="bg1"/>
                </a:solidFill>
                <a:latin typeface="微軟正黑體"/>
                <a:ea typeface="微軟正黑體"/>
                <a:cs typeface="微軟正黑體"/>
              </a:rPr>
              <a:t>高年級國語課教學比重</a:t>
            </a:r>
          </a:p>
        </p:txBody>
      </p:sp>
      <p:sp>
        <p:nvSpPr>
          <p:cNvPr id="13" name="圓角矩形 12"/>
          <p:cNvSpPr/>
          <p:nvPr/>
        </p:nvSpPr>
        <p:spPr>
          <a:xfrm>
            <a:off x="5286375" y="2500313"/>
            <a:ext cx="3571875" cy="40719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3"/>
          <p:cNvSpPr>
            <a:spLocks noGrp="1" noChangeArrowheads="1"/>
          </p:cNvSpPr>
          <p:nvPr>
            <p:ph type="body" sz="half" idx="1"/>
          </p:nvPr>
        </p:nvSpPr>
        <p:spPr>
          <a:xfrm>
            <a:off x="457200" y="1676400"/>
            <a:ext cx="7972425" cy="4648200"/>
          </a:xfrm>
        </p:spPr>
        <p:txBody>
          <a:bodyPr/>
          <a:lstStyle/>
          <a:p>
            <a:pPr eaLnBrk="1" hangingPunct="1"/>
            <a:r>
              <a:rPr lang="zh-TW" altLang="en-US" sz="4000" smtClean="0">
                <a:latin typeface="微軟正黑體"/>
                <a:ea typeface="微軟正黑體"/>
                <a:cs typeface="微軟正黑體"/>
              </a:rPr>
              <a:t>實施目的：</a:t>
            </a:r>
            <a:endParaRPr lang="en-US" altLang="zh-TW" sz="4000" smtClean="0">
              <a:latin typeface="微軟正黑體"/>
              <a:ea typeface="微軟正黑體"/>
              <a:cs typeface="微軟正黑體"/>
            </a:endParaRPr>
          </a:p>
          <a:p>
            <a:pPr lvl="1" eaLnBrk="1" hangingPunct="1"/>
            <a:r>
              <a:rPr lang="zh-TW" altLang="en-US" sz="3600" b="1" smtClean="0">
                <a:solidFill>
                  <a:srgbClr val="000000"/>
                </a:solidFill>
                <a:latin typeface="微軟正黑體"/>
                <a:ea typeface="微軟正黑體"/>
                <a:cs typeface="微軟正黑體"/>
              </a:rPr>
              <a:t>讀完故事之後能夠</a:t>
            </a:r>
            <a:r>
              <a:rPr lang="zh-TW" altLang="en-US" sz="3600" b="1" smtClean="0">
                <a:solidFill>
                  <a:srgbClr val="CC0000"/>
                </a:solidFill>
                <a:latin typeface="微軟正黑體"/>
                <a:ea typeface="微軟正黑體"/>
                <a:cs typeface="微軟正黑體"/>
              </a:rPr>
              <a:t>在腦中形成故事的架構</a:t>
            </a:r>
            <a:r>
              <a:rPr lang="zh-TW" altLang="en-US" sz="3600" b="1" smtClean="0">
                <a:solidFill>
                  <a:srgbClr val="000000"/>
                </a:solidFill>
                <a:latin typeface="微軟正黑體"/>
                <a:ea typeface="微軟正黑體"/>
                <a:cs typeface="微軟正黑體"/>
              </a:rPr>
              <a:t>，並以口頭表達腦中所形成的架構。</a:t>
            </a:r>
          </a:p>
          <a:p>
            <a:pPr lvl="2" eaLnBrk="1" hangingPunct="1">
              <a:spcBef>
                <a:spcPts val="1200"/>
              </a:spcBef>
            </a:pPr>
            <a:r>
              <a:rPr lang="zh-TW" altLang="en-US" sz="3200" b="1" smtClean="0">
                <a:solidFill>
                  <a:srgbClr val="333300"/>
                </a:solidFill>
                <a:latin typeface="微軟正黑體"/>
                <a:ea typeface="微軟正黑體"/>
                <a:cs typeface="微軟正黑體"/>
              </a:rPr>
              <a:t>是摘取文章大意的初階能力</a:t>
            </a:r>
            <a:r>
              <a:rPr lang="zh-TW" altLang="en-US" sz="3200" b="1" smtClean="0">
                <a:ea typeface="新細明體" charset="-120"/>
              </a:rPr>
              <a:t>。</a:t>
            </a:r>
            <a:endParaRPr lang="zh-TW" altLang="en-US" sz="3200" b="1" smtClean="0">
              <a:solidFill>
                <a:srgbClr val="333300"/>
              </a:solidFill>
              <a:latin typeface="微軟正黑體"/>
              <a:ea typeface="微軟正黑體"/>
              <a:cs typeface="微軟正黑體"/>
            </a:endParaRPr>
          </a:p>
          <a:p>
            <a:pPr lvl="2" eaLnBrk="1" hangingPunct="1">
              <a:spcBef>
                <a:spcPts val="1200"/>
              </a:spcBef>
            </a:pPr>
            <a:r>
              <a:rPr lang="zh-TW" altLang="en-US" sz="3200" b="1" smtClean="0">
                <a:solidFill>
                  <a:srgbClr val="333300"/>
                </a:solidFill>
                <a:latin typeface="微軟正黑體"/>
                <a:ea typeface="微軟正黑體"/>
                <a:cs typeface="微軟正黑體"/>
              </a:rPr>
              <a:t>透過重述故事，也能促進學生對故事結構的覺察，協助其建立</a:t>
            </a:r>
            <a:r>
              <a:rPr lang="zh-TW" altLang="en-US" sz="3200" b="1" smtClean="0">
                <a:solidFill>
                  <a:srgbClr val="CC0000"/>
                </a:solidFill>
                <a:latin typeface="微軟正黑體"/>
                <a:ea typeface="微軟正黑體"/>
                <a:cs typeface="微軟正黑體"/>
              </a:rPr>
              <a:t>故事體（記敘文）文章結構</a:t>
            </a:r>
            <a:r>
              <a:rPr lang="zh-TW" altLang="en-US" sz="3200" b="1" smtClean="0">
                <a:solidFill>
                  <a:srgbClr val="333300"/>
                </a:solidFill>
                <a:latin typeface="微軟正黑體"/>
                <a:ea typeface="微軟正黑體"/>
                <a:cs typeface="微軟正黑體"/>
              </a:rPr>
              <a:t>的基模。</a:t>
            </a:r>
          </a:p>
        </p:txBody>
      </p:sp>
      <p:pic>
        <p:nvPicPr>
          <p:cNvPr id="235522"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857250" y="357188"/>
            <a:ext cx="7753350" cy="1357312"/>
          </a:xfrm>
        </p:spPr>
        <p:txBody>
          <a:bodyPr/>
          <a:lstStyle/>
          <a:p>
            <a:pPr eaLnBrk="1" hangingPunct="1">
              <a:defRPr/>
            </a:pPr>
            <a:r>
              <a:rPr lang="zh-TW" altLang="en-US" sz="4000" dirty="0" smtClean="0">
                <a:latin typeface="微軟正黑體" pitchFamily="34" charset="-120"/>
                <a:ea typeface="微軟正黑體" pitchFamily="34" charset="-120"/>
              </a:rPr>
              <a:t>低年級課文大意策略</a:t>
            </a:r>
            <a:r>
              <a:rPr lang="zh-TW" altLang="en-US" dirty="0" smtClean="0">
                <a:latin typeface="微軟正黑體" pitchFamily="34" charset="-120"/>
                <a:ea typeface="微軟正黑體" pitchFamily="34" charset="-120"/>
              </a:rPr>
              <a:t>－重述</a:t>
            </a:r>
            <a:r>
              <a:rPr lang="zh-TW" altLang="en-US" dirty="0">
                <a:latin typeface="微軟正黑體" pitchFamily="34" charset="-120"/>
                <a:ea typeface="微軟正黑體" pitchFamily="34" charset="-120"/>
              </a:rPr>
              <a:t>故事重點</a:t>
            </a: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81" name="群組 70"/>
          <p:cNvGrpSpPr>
            <a:grpSpLocks/>
          </p:cNvGrpSpPr>
          <p:nvPr/>
        </p:nvGrpSpPr>
        <p:grpSpPr bwMode="auto">
          <a:xfrm>
            <a:off x="250825" y="452438"/>
            <a:ext cx="8569325" cy="6000750"/>
            <a:chOff x="251520" y="453016"/>
            <a:chExt cx="8568952" cy="6000320"/>
          </a:xfrm>
        </p:grpSpPr>
        <p:cxnSp>
          <p:nvCxnSpPr>
            <p:cNvPr id="63" name="直線單箭頭接點 62"/>
            <p:cNvCxnSpPr/>
            <p:nvPr/>
          </p:nvCxnSpPr>
          <p:spPr>
            <a:xfrm>
              <a:off x="5220179" y="2492807"/>
              <a:ext cx="1223910" cy="2304885"/>
            </a:xfrm>
            <a:prstGeom prst="straightConnector1">
              <a:avLst/>
            </a:prstGeom>
            <a:ln w="76200">
              <a:prstDash val="sysDash"/>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4" name="文字方塊 3"/>
            <p:cNvSpPr txBox="1"/>
            <p:nvPr/>
          </p:nvSpPr>
          <p:spPr>
            <a:xfrm>
              <a:off x="324220" y="453016"/>
              <a:ext cx="6552443" cy="902490"/>
            </a:xfrm>
            <a:prstGeom prst="rect">
              <a:avLst/>
            </a:prstGeom>
          </p:spPr>
          <p:style>
            <a:lnRef idx="2">
              <a:schemeClr val="accent2"/>
            </a:lnRef>
            <a:fillRef idx="1">
              <a:schemeClr val="lt1"/>
            </a:fillRef>
            <a:effectRef idx="0">
              <a:schemeClr val="accent2"/>
            </a:effectRef>
            <a:fontRef idx="minor">
              <a:schemeClr val="dk1"/>
            </a:fontRef>
          </p:style>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lnSpc>
                  <a:spcPct val="150000"/>
                </a:lnSpc>
                <a:spcBef>
                  <a:spcPts val="0"/>
                </a:spcBef>
                <a:spcAft>
                  <a:spcPts val="0"/>
                </a:spcAft>
                <a:defRPr/>
              </a:pPr>
              <a:r>
                <a:rPr kumimoji="0" lang="zh-TW" altLang="en-US" sz="4000" b="1" spc="50" dirty="0">
                  <a:ln w="11430"/>
                  <a:solidFill>
                    <a:srgbClr val="333300"/>
                  </a:solidFill>
                  <a:latin typeface="微軟正黑體" pitchFamily="34" charset="-120"/>
                  <a:ea typeface="微軟正黑體" pitchFamily="34" charset="-120"/>
                </a:rPr>
                <a:t>課文大意各年級的教學要點</a:t>
              </a:r>
            </a:p>
          </p:txBody>
        </p:sp>
        <p:sp>
          <p:nvSpPr>
            <p:cNvPr id="5" name="矩形 4"/>
            <p:cNvSpPr/>
            <p:nvPr/>
          </p:nvSpPr>
          <p:spPr>
            <a:xfrm>
              <a:off x="251520"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一年級</a:t>
              </a:r>
            </a:p>
          </p:txBody>
        </p:sp>
        <p:sp>
          <p:nvSpPr>
            <p:cNvPr id="6" name="矩形 5"/>
            <p:cNvSpPr/>
            <p:nvPr/>
          </p:nvSpPr>
          <p:spPr>
            <a:xfrm>
              <a:off x="1583375" y="1700702"/>
              <a:ext cx="1260420" cy="79210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二年級</a:t>
              </a:r>
            </a:p>
          </p:txBody>
        </p:sp>
        <p:sp>
          <p:nvSpPr>
            <p:cNvPr id="7" name="矩形 6"/>
            <p:cNvSpPr/>
            <p:nvPr/>
          </p:nvSpPr>
          <p:spPr>
            <a:xfrm>
              <a:off x="2988251" y="1700702"/>
              <a:ext cx="1258833"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三年級</a:t>
              </a:r>
            </a:p>
          </p:txBody>
        </p:sp>
        <p:sp>
          <p:nvSpPr>
            <p:cNvPr id="8" name="矩形 7"/>
            <p:cNvSpPr/>
            <p:nvPr/>
          </p:nvSpPr>
          <p:spPr>
            <a:xfrm>
              <a:off x="4499485" y="1700702"/>
              <a:ext cx="1260420" cy="7921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四年級</a:t>
              </a:r>
            </a:p>
          </p:txBody>
        </p:sp>
        <p:sp>
          <p:nvSpPr>
            <p:cNvPr id="9" name="矩形 8"/>
            <p:cNvSpPr/>
            <p:nvPr/>
          </p:nvSpPr>
          <p:spPr>
            <a:xfrm>
              <a:off x="6083741"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五年級</a:t>
              </a:r>
            </a:p>
          </p:txBody>
        </p:sp>
        <p:sp>
          <p:nvSpPr>
            <p:cNvPr id="10" name="矩形 9"/>
            <p:cNvSpPr/>
            <p:nvPr/>
          </p:nvSpPr>
          <p:spPr>
            <a:xfrm>
              <a:off x="7452107" y="1700702"/>
              <a:ext cx="1260420" cy="79210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六年級</a:t>
              </a:r>
            </a:p>
          </p:txBody>
        </p:sp>
        <p:sp>
          <p:nvSpPr>
            <p:cNvPr id="11" name="矩形 10"/>
            <p:cNvSpPr/>
            <p:nvPr/>
          </p:nvSpPr>
          <p:spPr>
            <a:xfrm>
              <a:off x="430900" y="4797692"/>
              <a:ext cx="2233515" cy="1655644"/>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重述故事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重點</a:t>
              </a:r>
            </a:p>
          </p:txBody>
        </p:sp>
        <p:sp>
          <p:nvSpPr>
            <p:cNvPr id="12" name="矩形 11"/>
            <p:cNvSpPr/>
            <p:nvPr/>
          </p:nvSpPr>
          <p:spPr>
            <a:xfrm>
              <a:off x="3131120" y="4797692"/>
              <a:ext cx="2952621" cy="1655644"/>
            </a:xfrm>
            <a:prstGeom prst="rect">
              <a:avLst/>
            </a:prstGeom>
            <a:ln/>
          </p:spPr>
          <p:style>
            <a:lnRef idx="1">
              <a:schemeClr val="accent5"/>
            </a:lnRef>
            <a:fillRef idx="2">
              <a:schemeClr val="accent5"/>
            </a:fillRef>
            <a:effectRef idx="1">
              <a:schemeClr val="accent5"/>
            </a:effectRef>
            <a:fontRef idx="minor">
              <a:schemeClr val="dk1"/>
            </a:fontRef>
          </p:style>
          <p:txBody>
            <a:bodyPr lIns="0" rIns="0"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刪除</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歸納</a:t>
              </a:r>
              <a:r>
                <a:rPr kumimoji="0" lang="en-US" altLang="zh-TW" sz="2800" b="1" dirty="0">
                  <a:solidFill>
                    <a:schemeClr val="tx1"/>
                  </a:solidFill>
                  <a:latin typeface="微軟正黑體" pitchFamily="34" charset="-120"/>
                  <a:ea typeface="微軟正黑體" pitchFamily="34" charset="-120"/>
                </a:rPr>
                <a:t>/</a:t>
              </a:r>
              <a:r>
                <a:rPr kumimoji="0" lang="zh-TW" altLang="en-US" sz="2800" b="1" dirty="0">
                  <a:solidFill>
                    <a:schemeClr val="tx1"/>
                  </a:solidFill>
                  <a:latin typeface="微軟正黑體" pitchFamily="34" charset="-120"/>
                  <a:ea typeface="微軟正黑體" pitchFamily="34" charset="-120"/>
                </a:rPr>
                <a:t>主題句</a:t>
              </a:r>
            </a:p>
          </p:txBody>
        </p:sp>
        <p:sp>
          <p:nvSpPr>
            <p:cNvPr id="13" name="矩形 12"/>
            <p:cNvSpPr/>
            <p:nvPr/>
          </p:nvSpPr>
          <p:spPr>
            <a:xfrm>
              <a:off x="6372654" y="4797692"/>
              <a:ext cx="2447818" cy="1655644"/>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itchFamily="34" charset="-120"/>
                  <a:ea typeface="微軟正黑體" pitchFamily="34" charset="-120"/>
                </a:rPr>
                <a:t>以文章結構</a:t>
              </a:r>
              <a:r>
                <a:rPr kumimoji="0" lang="en-US" altLang="zh-TW" sz="2800" b="1" dirty="0">
                  <a:solidFill>
                    <a:schemeClr val="tx1"/>
                  </a:solidFill>
                  <a:latin typeface="微軟正黑體" pitchFamily="34" charset="-120"/>
                  <a:ea typeface="微軟正黑體" pitchFamily="34" charset="-120"/>
                </a:rPr>
                <a:t/>
              </a:r>
              <a:br>
                <a:rPr kumimoji="0" lang="en-US" altLang="zh-TW" sz="2800" b="1" dirty="0">
                  <a:solidFill>
                    <a:schemeClr val="tx1"/>
                  </a:solidFill>
                  <a:latin typeface="微軟正黑體" pitchFamily="34" charset="-120"/>
                  <a:ea typeface="微軟正黑體" pitchFamily="34" charset="-120"/>
                </a:rPr>
              </a:br>
              <a:r>
                <a:rPr kumimoji="0" lang="zh-TW" altLang="en-US" sz="2800" b="1" dirty="0">
                  <a:solidFill>
                    <a:schemeClr val="tx1"/>
                  </a:solidFill>
                  <a:latin typeface="微軟正黑體" pitchFamily="34" charset="-120"/>
                  <a:ea typeface="微軟正黑體" pitchFamily="34" charset="-120"/>
                </a:rPr>
                <a:t>寫大意</a:t>
              </a:r>
            </a:p>
          </p:txBody>
        </p:sp>
        <p:sp>
          <p:nvSpPr>
            <p:cNvPr id="14" name="矩形 13"/>
            <p:cNvSpPr/>
            <p:nvPr/>
          </p:nvSpPr>
          <p:spPr>
            <a:xfrm>
              <a:off x="3275576" y="3284913"/>
              <a:ext cx="720694" cy="108101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itchFamily="34" charset="-120"/>
                  <a:ea typeface="微軟正黑體" pitchFamily="34" charset="-120"/>
                </a:rPr>
                <a:t>刪除</a:t>
              </a:r>
            </a:p>
          </p:txBody>
        </p:sp>
        <p:sp>
          <p:nvSpPr>
            <p:cNvPr id="15" name="矩形 14"/>
            <p:cNvSpPr/>
            <p:nvPr/>
          </p:nvSpPr>
          <p:spPr>
            <a:xfrm>
              <a:off x="4067704" y="3284913"/>
              <a:ext cx="2592275" cy="1081010"/>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lstStyle/>
            <a:p>
              <a:pPr algn="ctr" fontAlgn="auto">
                <a:spcBef>
                  <a:spcPts val="0"/>
                </a:spcBef>
                <a:spcAft>
                  <a:spcPts val="0"/>
                </a:spcAft>
                <a:defRPr/>
              </a:pPr>
              <a:r>
                <a:rPr kumimoji="0" lang="zh-TW" altLang="en-US" sz="2400" b="1" dirty="0">
                  <a:solidFill>
                    <a:schemeClr val="tx1"/>
                  </a:solidFill>
                  <a:latin typeface="微軟正黑體" pitchFamily="34" charset="-120"/>
                  <a:ea typeface="微軟正黑體" pitchFamily="34" charset="-120"/>
                </a:rPr>
                <a:t>刪除</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歸納</a:t>
              </a:r>
              <a:r>
                <a:rPr kumimoji="0" lang="en-US" altLang="zh-TW" sz="2400" b="1" dirty="0">
                  <a:solidFill>
                    <a:schemeClr val="tx1"/>
                  </a:solidFill>
                  <a:latin typeface="微軟正黑體" pitchFamily="34" charset="-120"/>
                  <a:ea typeface="微軟正黑體" pitchFamily="34" charset="-120"/>
                </a:rPr>
                <a:t>/</a:t>
              </a:r>
              <a:r>
                <a:rPr kumimoji="0" lang="zh-TW" altLang="en-US" sz="2400" b="1" dirty="0">
                  <a:solidFill>
                    <a:schemeClr val="tx1"/>
                  </a:solidFill>
                  <a:latin typeface="微軟正黑體" pitchFamily="34" charset="-120"/>
                  <a:ea typeface="微軟正黑體" pitchFamily="34" charset="-120"/>
                </a:rPr>
                <a:t>主題句</a:t>
              </a:r>
            </a:p>
          </p:txBody>
        </p:sp>
        <p:cxnSp>
          <p:nvCxnSpPr>
            <p:cNvPr id="17" name="直線單箭頭接點 16"/>
            <p:cNvCxnSpPr>
              <a:stCxn id="5" idx="2"/>
            </p:cNvCxnSpPr>
            <p:nvPr/>
          </p:nvCxnSpPr>
          <p:spPr>
            <a:xfrm>
              <a:off x="881731" y="2492807"/>
              <a:ext cx="0"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19" name="直線單箭頭接點 18"/>
            <p:cNvCxnSpPr>
              <a:stCxn id="6" idx="2"/>
            </p:cNvCxnSpPr>
            <p:nvPr/>
          </p:nvCxnSpPr>
          <p:spPr>
            <a:xfrm flipH="1">
              <a:off x="2196123" y="2492807"/>
              <a:ext cx="17461" cy="230488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21" name="直線單箭頭接點 20"/>
            <p:cNvCxnSpPr>
              <a:stCxn id="7" idx="2"/>
              <a:endCxn id="14" idx="0"/>
            </p:cNvCxnSpPr>
            <p:nvPr/>
          </p:nvCxnSpPr>
          <p:spPr>
            <a:xfrm>
              <a:off x="3618461" y="2492807"/>
              <a:ext cx="17461"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5" name="直線單箭頭接點 24"/>
            <p:cNvCxnSpPr/>
            <p:nvPr/>
          </p:nvCxnSpPr>
          <p:spPr>
            <a:xfrm>
              <a:off x="4931266" y="2492807"/>
              <a:ext cx="0" cy="792106"/>
            </a:xfrm>
            <a:prstGeom prst="straightConnector1">
              <a:avLst/>
            </a:prstGeom>
            <a:ln>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7" name="直線接點 26"/>
            <p:cNvCxnSpPr>
              <a:stCxn id="14" idx="2"/>
            </p:cNvCxnSpPr>
            <p:nvPr/>
          </p:nvCxnSpPr>
          <p:spPr>
            <a:xfrm flipH="1">
              <a:off x="3635923"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8" name="直線接點 27"/>
            <p:cNvCxnSpPr/>
            <p:nvPr/>
          </p:nvCxnSpPr>
          <p:spPr>
            <a:xfrm>
              <a:off x="4931266" y="4365923"/>
              <a:ext cx="0" cy="431769"/>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30" name="直線單箭頭接點 29"/>
            <p:cNvCxnSpPr/>
            <p:nvPr/>
          </p:nvCxnSpPr>
          <p:spPr>
            <a:xfrm flipH="1">
              <a:off x="5940872" y="2492807"/>
              <a:ext cx="1008019"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32" name="直線單箭頭接點 31"/>
            <p:cNvCxnSpPr/>
            <p:nvPr/>
          </p:nvCxnSpPr>
          <p:spPr>
            <a:xfrm flipH="1">
              <a:off x="6659979" y="2492807"/>
              <a:ext cx="1008018"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50" name="直線單箭頭接點 49"/>
            <p:cNvCxnSpPr/>
            <p:nvPr/>
          </p:nvCxnSpPr>
          <p:spPr>
            <a:xfrm>
              <a:off x="7002864"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54" name="直線單箭頭接點 53"/>
            <p:cNvCxnSpPr>
              <a:stCxn id="10" idx="2"/>
            </p:cNvCxnSpPr>
            <p:nvPr/>
          </p:nvCxnSpPr>
          <p:spPr>
            <a:xfrm>
              <a:off x="8082317" y="2492807"/>
              <a:ext cx="17461" cy="2304885"/>
            </a:xfrm>
            <a:prstGeom prst="straightConnector1">
              <a:avLst/>
            </a:prstGeom>
            <a:ln w="5715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61" name="直線單箭頭接點 60"/>
            <p:cNvCxnSpPr/>
            <p:nvPr/>
          </p:nvCxnSpPr>
          <p:spPr>
            <a:xfrm>
              <a:off x="3923248" y="2492807"/>
              <a:ext cx="576237" cy="792106"/>
            </a:xfrm>
            <a:prstGeom prst="straightConnector1">
              <a:avLst/>
            </a:prstGeom>
            <a:ln w="76200">
              <a:headEnd type="none" w="med" len="med"/>
              <a:tailEnd type="triangle" w="sm" len="med"/>
            </a:ln>
          </p:spPr>
          <p:style>
            <a:lnRef idx="3">
              <a:schemeClr val="accent5"/>
            </a:lnRef>
            <a:fillRef idx="0">
              <a:schemeClr val="accent5"/>
            </a:fillRef>
            <a:effectRef idx="2">
              <a:schemeClr val="accent5"/>
            </a:effectRef>
            <a:fontRef idx="minor">
              <a:schemeClr val="tx1"/>
            </a:fontRef>
          </p:style>
        </p:cxnSp>
      </p:grpSp>
      <p:cxnSp>
        <p:nvCxnSpPr>
          <p:cNvPr id="29" name="直線單箭頭接點 28"/>
          <p:cNvCxnSpPr/>
          <p:nvPr/>
        </p:nvCxnSpPr>
        <p:spPr bwMode="auto">
          <a:xfrm rot="5400000">
            <a:off x="1687513" y="3241675"/>
            <a:ext cx="2286000" cy="803275"/>
          </a:xfrm>
          <a:prstGeom prst="straightConnector1">
            <a:avLst/>
          </a:prstGeom>
          <a:ln>
            <a:headEnd type="none" w="med" len="med"/>
            <a:tailEnd type="triangle" w="lg" len="lg"/>
          </a:ln>
        </p:spPr>
        <p:style>
          <a:lnRef idx="3">
            <a:schemeClr val="accent1"/>
          </a:lnRef>
          <a:fillRef idx="0">
            <a:schemeClr val="accent1"/>
          </a:fillRef>
          <a:effectRef idx="2">
            <a:schemeClr val="accent1"/>
          </a:effectRef>
          <a:fontRef idx="minor">
            <a:schemeClr val="tx1"/>
          </a:fontRef>
        </p:style>
      </p:cxnSp>
      <p:sp>
        <p:nvSpPr>
          <p:cNvPr id="327683" name="圓角矩形 30"/>
          <p:cNvSpPr>
            <a:spLocks noChangeArrowheads="1"/>
          </p:cNvSpPr>
          <p:nvPr/>
        </p:nvSpPr>
        <p:spPr bwMode="auto">
          <a:xfrm>
            <a:off x="6000750" y="1500188"/>
            <a:ext cx="2857500" cy="4929187"/>
          </a:xfrm>
          <a:prstGeom prst="roundRect">
            <a:avLst>
              <a:gd name="adj" fmla="val 16667"/>
            </a:avLst>
          </a:prstGeom>
          <a:noFill/>
          <a:ln w="38100" algn="ctr">
            <a:solidFill>
              <a:srgbClr val="C00000"/>
            </a:solidFill>
            <a:round/>
            <a:headEnd/>
            <a:tailEnd/>
          </a:ln>
        </p:spPr>
        <p:txBody>
          <a:bodyPr/>
          <a:lstStyle/>
          <a:p>
            <a:pPr algn="r"/>
            <a:endParaRPr kumimoji="0" lang="zh-TW" altLang="en-US" b="1"/>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p:cNvSpPr>
          <p:nvPr>
            <p:ph type="title" idx="4294967295"/>
          </p:nvPr>
        </p:nvSpPr>
        <p:spPr bwMode="auto">
          <a:xfrm>
            <a:off x="1285875" y="571500"/>
            <a:ext cx="5807075" cy="785813"/>
          </a:xfrm>
        </p:spPr>
        <p:txBody>
          <a:bodyPr/>
          <a:lstStyle/>
          <a:p>
            <a:pPr algn="ctr" eaLnBrk="1" hangingPunct="1">
              <a:defRPr/>
            </a:pPr>
            <a:r>
              <a:rPr lang="zh-TW" altLang="en-US" sz="4000" dirty="0" smtClean="0">
                <a:latin typeface="微軟正黑體" pitchFamily="34" charset="-120"/>
                <a:ea typeface="微軟正黑體" pitchFamily="34" charset="-120"/>
              </a:rPr>
              <a:t>什麼是文章結構？</a:t>
            </a:r>
          </a:p>
        </p:txBody>
      </p:sp>
      <p:sp>
        <p:nvSpPr>
          <p:cNvPr id="231427" name="Rectangle 3"/>
          <p:cNvSpPr>
            <a:spLocks noGrp="1"/>
          </p:cNvSpPr>
          <p:nvPr>
            <p:ph type="body" idx="4294967295"/>
          </p:nvPr>
        </p:nvSpPr>
        <p:spPr>
          <a:xfrm>
            <a:off x="457200" y="1714500"/>
            <a:ext cx="7900988" cy="4411663"/>
          </a:xfrm>
        </p:spPr>
        <p:txBody>
          <a:bodyPr/>
          <a:lstStyle/>
          <a:p>
            <a:pPr eaLnBrk="1" hangingPunct="1"/>
            <a:r>
              <a:rPr lang="zh-TW" altLang="en-US" sz="3600" smtClean="0">
                <a:solidFill>
                  <a:srgbClr val="000000"/>
                </a:solidFill>
                <a:latin typeface="標楷體" pitchFamily="65" charset="-120"/>
                <a:ea typeface="標楷體" pitchFamily="65" charset="-120"/>
                <a:cs typeface="微軟正黑體"/>
              </a:rPr>
              <a:t>「文章結構」可分為順承結構、總分結構、序列結構。</a:t>
            </a:r>
            <a:endParaRPr lang="en-US" altLang="zh-TW" sz="3600" smtClean="0">
              <a:solidFill>
                <a:srgbClr val="000000"/>
              </a:solidFill>
              <a:latin typeface="標楷體" pitchFamily="65" charset="-120"/>
              <a:ea typeface="標楷體" pitchFamily="65" charset="-120"/>
              <a:cs typeface="微軟正黑體"/>
            </a:endParaRPr>
          </a:p>
          <a:p>
            <a:pPr eaLnBrk="1" hangingPunct="1"/>
            <a:r>
              <a:rPr lang="zh-TW" altLang="en-US" sz="3600" smtClean="0">
                <a:solidFill>
                  <a:srgbClr val="000000"/>
                </a:solidFill>
                <a:latin typeface="標楷體" pitchFamily="65" charset="-120"/>
                <a:ea typeface="標楷體" pitchFamily="65" charset="-120"/>
                <a:cs typeface="微軟正黑體"/>
              </a:rPr>
              <a:t> 依文體不同來分，則可分為</a:t>
            </a:r>
            <a:r>
              <a:rPr lang="zh-TW" altLang="en-US" sz="3700" smtClean="0">
                <a:solidFill>
                  <a:srgbClr val="000000"/>
                </a:solidFill>
                <a:latin typeface="標楷體" pitchFamily="65" charset="-120"/>
                <a:ea typeface="標楷體" pitchFamily="65" charset="-120"/>
                <a:cs typeface="微軟正黑體"/>
              </a:rPr>
              <a:t>故事體結構、說明文結構、議論文結構。</a:t>
            </a:r>
            <a:endParaRPr lang="en-US" altLang="zh-TW" sz="3700" smtClean="0">
              <a:solidFill>
                <a:srgbClr val="000000"/>
              </a:solidFill>
              <a:latin typeface="標楷體" pitchFamily="65" charset="-120"/>
              <a:ea typeface="標楷體" pitchFamily="65" charset="-120"/>
              <a:cs typeface="微軟正黑體"/>
            </a:endParaRPr>
          </a:p>
          <a:p>
            <a:pPr eaLnBrk="1" hangingPunct="1"/>
            <a:r>
              <a:rPr lang="zh-TW" altLang="en-US" sz="3600" smtClean="0">
                <a:solidFill>
                  <a:srgbClr val="000000"/>
                </a:solidFill>
                <a:latin typeface="標楷體" pitchFamily="65" charset="-120"/>
                <a:ea typeface="標楷體" pitchFamily="65" charset="-120"/>
                <a:cs typeface="微軟正黑體"/>
              </a:rPr>
              <a:t> 以文章結構寫大意的準備</a:t>
            </a:r>
            <a:r>
              <a:rPr lang="en-US" altLang="zh-TW" sz="3600" smtClean="0">
                <a:solidFill>
                  <a:srgbClr val="000000"/>
                </a:solidFill>
                <a:latin typeface="標楷體" pitchFamily="65" charset="-120"/>
                <a:ea typeface="標楷體" pitchFamily="65" charset="-120"/>
                <a:cs typeface="微軟正黑體"/>
              </a:rPr>
              <a:t>——</a:t>
            </a:r>
            <a:r>
              <a:rPr lang="zh-TW" altLang="en-US" sz="3600" smtClean="0">
                <a:solidFill>
                  <a:srgbClr val="CC0066"/>
                </a:solidFill>
                <a:latin typeface="標楷體" pitchFamily="65" charset="-120"/>
                <a:ea typeface="標楷體" pitchFamily="65" charset="-120"/>
                <a:cs typeface="微軟正黑體"/>
              </a:rPr>
              <a:t>分析文章段落</a:t>
            </a:r>
            <a:r>
              <a:rPr lang="zh-TW" altLang="en-US" sz="3600" smtClean="0">
                <a:solidFill>
                  <a:srgbClr val="000000"/>
                </a:solidFill>
                <a:latin typeface="標楷體" pitchFamily="65" charset="-120"/>
                <a:ea typeface="標楷體" pitchFamily="65" charset="-120"/>
                <a:cs typeface="微軟正黑體"/>
              </a:rPr>
              <a:t>（將文章的自然段區分為三個或四個意義段）</a:t>
            </a:r>
            <a:r>
              <a:rPr lang="zh-TW" altLang="en-US" smtClean="0">
                <a:latin typeface="標楷體" pitchFamily="65" charset="-120"/>
                <a:ea typeface="標楷體" pitchFamily="65" charset="-120"/>
                <a:cs typeface="微軟正黑體"/>
              </a:rPr>
              <a:t>。</a:t>
            </a:r>
            <a:endParaRPr lang="zh-TW" altLang="en-US" sz="3600" smtClean="0">
              <a:solidFill>
                <a:srgbClr val="000000"/>
              </a:solidFill>
              <a:latin typeface="標楷體" pitchFamily="65" charset="-120"/>
              <a:ea typeface="標楷體" pitchFamily="65" charset="-120"/>
              <a:cs typeface="微軟正黑體"/>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1427">
                                            <p:txEl>
                                              <p:pRg st="1" end="1"/>
                                            </p:txEl>
                                          </p:spTgt>
                                        </p:tgtEl>
                                        <p:attrNameLst>
                                          <p:attrName>style.visibility</p:attrName>
                                        </p:attrNameLst>
                                      </p:cBhvr>
                                      <p:to>
                                        <p:strVal val="visible"/>
                                      </p:to>
                                    </p:set>
                                    <p:animEffect transition="in" filter="blinds(horizontal)">
                                      <p:cBhvr>
                                        <p:cTn id="7" dur="500"/>
                                        <p:tgtEl>
                                          <p:spTgt spid="2314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1427">
                                            <p:txEl>
                                              <p:pRg st="0" end="0"/>
                                            </p:txEl>
                                          </p:spTgt>
                                        </p:tgtEl>
                                        <p:attrNameLst>
                                          <p:attrName>style.visibility</p:attrName>
                                        </p:attrNameLst>
                                      </p:cBhvr>
                                      <p:to>
                                        <p:strVal val="visible"/>
                                      </p:to>
                                    </p:set>
                                    <p:animEffect transition="in" filter="blinds(horizontal)">
                                      <p:cBhvr>
                                        <p:cTn id="12" dur="500"/>
                                        <p:tgtEl>
                                          <p:spTgt spid="2314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1427">
                                            <p:txEl>
                                              <p:pRg st="2" end="2"/>
                                            </p:txEl>
                                          </p:spTgt>
                                        </p:tgtEl>
                                        <p:attrNameLst>
                                          <p:attrName>style.visibility</p:attrName>
                                        </p:attrNameLst>
                                      </p:cBhvr>
                                      <p:to>
                                        <p:strVal val="visible"/>
                                      </p:to>
                                    </p:set>
                                    <p:animEffect transition="in" filter="blinds(horizontal)">
                                      <p:cBhvr>
                                        <p:cTn id="17" dur="500"/>
                                        <p:tgtEl>
                                          <p:spTgt spid="231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3"/>
          <p:cNvSpPr>
            <a:spLocks noGrp="1"/>
          </p:cNvSpPr>
          <p:nvPr>
            <p:ph type="title"/>
          </p:nvPr>
        </p:nvSpPr>
        <p:spPr bwMode="auto">
          <a:xfrm>
            <a:off x="-36513" y="476250"/>
            <a:ext cx="8229601" cy="1143000"/>
          </a:xfrm>
        </p:spPr>
        <p:txBody>
          <a:bodyPr/>
          <a:lstStyle/>
          <a:p>
            <a:pPr algn="ctr" eaLnBrk="1" hangingPunct="1">
              <a:defRPr/>
            </a:pPr>
            <a:r>
              <a:rPr lang="zh-TW" altLang="en-US" sz="4000" dirty="0" smtClean="0">
                <a:latin typeface="微軟正黑體" pitchFamily="34" charset="-120"/>
                <a:ea typeface="微軟正黑體" pitchFamily="34" charset="-120"/>
              </a:rPr>
              <a:t>以文章結構寫大意</a:t>
            </a:r>
            <a:endParaRPr lang="zh-TW" altLang="en-US" sz="4000" dirty="0" smtClean="0">
              <a:solidFill>
                <a:srgbClr val="009900"/>
              </a:solidFill>
              <a:latin typeface="微軟正黑體" pitchFamily="34" charset="-120"/>
              <a:ea typeface="微軟正黑體" pitchFamily="34" charset="-120"/>
            </a:endParaRPr>
          </a:p>
        </p:txBody>
      </p:sp>
      <p:sp>
        <p:nvSpPr>
          <p:cNvPr id="4" name="圓角矩形 3"/>
          <p:cNvSpPr/>
          <p:nvPr/>
        </p:nvSpPr>
        <p:spPr>
          <a:xfrm>
            <a:off x="899592" y="2000240"/>
            <a:ext cx="2315086" cy="107157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nSpc>
                <a:spcPct val="110000"/>
              </a:lnSpc>
              <a:defRPr/>
            </a:pPr>
            <a:r>
              <a:rPr lang="zh-TW" altLang="en-US" sz="3200" dirty="0">
                <a:solidFill>
                  <a:schemeClr val="bg1"/>
                </a:solidFill>
                <a:latin typeface="標楷體" pitchFamily="65" charset="-120"/>
                <a:ea typeface="標楷體" pitchFamily="65" charset="-120"/>
              </a:rPr>
              <a:t>判斷文章結構</a:t>
            </a:r>
            <a:endParaRPr lang="en-US" altLang="zh-TW" sz="3200" dirty="0">
              <a:solidFill>
                <a:schemeClr val="bg1"/>
              </a:solidFill>
              <a:latin typeface="標楷體" pitchFamily="65" charset="-120"/>
              <a:ea typeface="標楷體" pitchFamily="65" charset="-120"/>
            </a:endParaRPr>
          </a:p>
        </p:txBody>
      </p:sp>
      <p:sp>
        <p:nvSpPr>
          <p:cNvPr id="5" name="圓角矩形 4"/>
          <p:cNvSpPr/>
          <p:nvPr/>
        </p:nvSpPr>
        <p:spPr>
          <a:xfrm>
            <a:off x="928688" y="3929063"/>
            <a:ext cx="2143125" cy="1209675"/>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nSpc>
                <a:spcPct val="110000"/>
              </a:lnSpc>
              <a:defRPr/>
            </a:pPr>
            <a:r>
              <a:rPr lang="zh-TW" altLang="en-US" sz="3200" dirty="0">
                <a:solidFill>
                  <a:schemeClr val="bg1"/>
                </a:solidFill>
                <a:latin typeface="標楷體" pitchFamily="65" charset="-120"/>
                <a:ea typeface="標楷體" pitchFamily="65" charset="-120"/>
              </a:rPr>
              <a:t>摘出結構大意</a:t>
            </a:r>
            <a:endParaRPr lang="en-US" altLang="zh-TW" sz="3200" dirty="0">
              <a:solidFill>
                <a:schemeClr val="bg1"/>
              </a:solidFill>
              <a:latin typeface="標楷體" pitchFamily="65" charset="-120"/>
              <a:ea typeface="標楷體" pitchFamily="65" charset="-120"/>
            </a:endParaRPr>
          </a:p>
        </p:txBody>
      </p:sp>
      <p:sp>
        <p:nvSpPr>
          <p:cNvPr id="61447" name="文字方塊 5"/>
          <p:cNvSpPr txBox="1">
            <a:spLocks noChangeArrowheads="1"/>
          </p:cNvSpPr>
          <p:nvPr/>
        </p:nvSpPr>
        <p:spPr bwMode="auto">
          <a:xfrm>
            <a:off x="3348038" y="1857375"/>
            <a:ext cx="5327650" cy="1138238"/>
          </a:xfrm>
          <a:prstGeom prst="rect">
            <a:avLst/>
          </a:prstGeom>
          <a:noFill/>
          <a:ln w="9525">
            <a:noFill/>
            <a:miter lim="800000"/>
            <a:headEnd/>
            <a:tailEnd/>
          </a:ln>
        </p:spPr>
        <p:txBody>
          <a:bodyPr>
            <a:spAutoFit/>
          </a:bodyPr>
          <a:lstStyle/>
          <a:p>
            <a:pPr lvl="1" indent="-274638">
              <a:lnSpc>
                <a:spcPct val="110000"/>
              </a:lnSpc>
              <a:buFont typeface="Arial" charset="0"/>
              <a:buChar char="•"/>
            </a:pPr>
            <a:r>
              <a:rPr lang="zh-TW" altLang="en-US" sz="3200" b="1">
                <a:solidFill>
                  <a:srgbClr val="000000"/>
                </a:solidFill>
                <a:latin typeface="標楷體" pitchFamily="65" charset="-120"/>
                <a:ea typeface="標楷體" pitchFamily="65" charset="-120"/>
                <a:cs typeface="微軟正黑體"/>
              </a:rPr>
              <a:t>根據標題及概略的閱讀，讀出段落與段落間的關係。</a:t>
            </a:r>
            <a:endParaRPr lang="en-US" altLang="zh-TW" sz="3200" b="1">
              <a:solidFill>
                <a:srgbClr val="000000"/>
              </a:solidFill>
              <a:latin typeface="標楷體" pitchFamily="65" charset="-120"/>
              <a:ea typeface="標楷體" pitchFamily="65" charset="-120"/>
              <a:cs typeface="微軟正黑體"/>
            </a:endParaRPr>
          </a:p>
        </p:txBody>
      </p:sp>
      <p:sp>
        <p:nvSpPr>
          <p:cNvPr id="60424" name="文字方塊 6"/>
          <p:cNvSpPr txBox="1">
            <a:spLocks noChangeArrowheads="1"/>
          </p:cNvSpPr>
          <p:nvPr/>
        </p:nvSpPr>
        <p:spPr bwMode="auto">
          <a:xfrm>
            <a:off x="3276600" y="3860800"/>
            <a:ext cx="5256213" cy="1514475"/>
          </a:xfrm>
          <a:prstGeom prst="rect">
            <a:avLst/>
          </a:prstGeom>
          <a:noFill/>
          <a:ln w="9525">
            <a:noFill/>
            <a:miter lim="800000"/>
            <a:headEnd/>
            <a:tailEnd/>
          </a:ln>
        </p:spPr>
        <p:txBody>
          <a:bodyPr>
            <a:spAutoFit/>
          </a:bodyPr>
          <a:lstStyle/>
          <a:p>
            <a:pPr lvl="1" indent="-274638">
              <a:lnSpc>
                <a:spcPct val="110000"/>
              </a:lnSpc>
              <a:buFont typeface="Arial" charset="0"/>
              <a:buChar char="•"/>
            </a:pPr>
            <a:r>
              <a:rPr lang="zh-TW" altLang="en-US" sz="2800" b="1" dirty="0">
                <a:solidFill>
                  <a:srgbClr val="000000"/>
                </a:solidFill>
                <a:latin typeface="標楷體" pitchFamily="65" charset="-120"/>
                <a:ea typeface="標楷體" pitchFamily="65" charset="-120"/>
                <a:cs typeface="微軟正黑體"/>
              </a:rPr>
              <a:t>利用文章結構，以「</a:t>
            </a:r>
            <a:r>
              <a:rPr lang="zh-TW" altLang="en-US" sz="2800" b="1" dirty="0">
                <a:solidFill>
                  <a:srgbClr val="C00000"/>
                </a:solidFill>
                <a:latin typeface="標楷體" pitchFamily="65" charset="-120"/>
                <a:ea typeface="標楷體" pitchFamily="65" charset="-120"/>
                <a:cs typeface="微軟正黑體"/>
              </a:rPr>
              <a:t>刪除</a:t>
            </a:r>
            <a:r>
              <a:rPr lang="en-US" altLang="zh-TW" sz="2800" b="1" dirty="0">
                <a:solidFill>
                  <a:srgbClr val="C00000"/>
                </a:solidFill>
                <a:latin typeface="標楷體" pitchFamily="65" charset="-120"/>
                <a:ea typeface="標楷體" pitchFamily="65" charset="-120"/>
                <a:cs typeface="微軟正黑體"/>
              </a:rPr>
              <a:t>/</a:t>
            </a:r>
            <a:r>
              <a:rPr lang="zh-TW" altLang="en-US" sz="2800" b="1" dirty="0">
                <a:solidFill>
                  <a:srgbClr val="C00000"/>
                </a:solidFill>
                <a:latin typeface="標楷體" pitchFamily="65" charset="-120"/>
                <a:ea typeface="標楷體" pitchFamily="65" charset="-120"/>
                <a:cs typeface="微軟正黑體"/>
              </a:rPr>
              <a:t>歸納</a:t>
            </a:r>
            <a:r>
              <a:rPr lang="en-US" altLang="zh-TW" sz="2800" b="1" dirty="0">
                <a:solidFill>
                  <a:srgbClr val="C00000"/>
                </a:solidFill>
                <a:latin typeface="標楷體" pitchFamily="65" charset="-120"/>
                <a:ea typeface="標楷體" pitchFamily="65" charset="-120"/>
                <a:cs typeface="微軟正黑體"/>
              </a:rPr>
              <a:t>/</a:t>
            </a:r>
            <a:r>
              <a:rPr lang="zh-TW" altLang="en-US" sz="2800" b="1" dirty="0">
                <a:solidFill>
                  <a:srgbClr val="C00000"/>
                </a:solidFill>
                <a:latin typeface="標楷體" pitchFamily="65" charset="-120"/>
                <a:ea typeface="標楷體" pitchFamily="65" charset="-120"/>
                <a:cs typeface="微軟正黑體"/>
              </a:rPr>
              <a:t>主題句</a:t>
            </a:r>
            <a:r>
              <a:rPr lang="zh-TW" altLang="en-US" sz="2800" b="1" dirty="0">
                <a:solidFill>
                  <a:srgbClr val="000000"/>
                </a:solidFill>
                <a:latin typeface="標楷體" pitchFamily="65" charset="-120"/>
                <a:ea typeface="標楷體" pitchFamily="65" charset="-120"/>
                <a:cs typeface="微軟正黑體"/>
              </a:rPr>
              <a:t>」步驟，抽取出文章主要概念，形成文章大意。</a:t>
            </a:r>
          </a:p>
        </p:txBody>
      </p:sp>
      <p:sp>
        <p:nvSpPr>
          <p:cNvPr id="8" name="矩形 7"/>
          <p:cNvSpPr/>
          <p:nvPr/>
        </p:nvSpPr>
        <p:spPr>
          <a:xfrm>
            <a:off x="1042988" y="5589588"/>
            <a:ext cx="6958012" cy="911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0000"/>
              </a:lnSpc>
              <a:defRPr/>
            </a:pPr>
            <a:r>
              <a:rPr lang="zh-TW" altLang="en-US" sz="3200" b="1" dirty="0">
                <a:solidFill>
                  <a:srgbClr val="0000CC"/>
                </a:solidFill>
                <a:latin typeface="標楷體" pitchFamily="65" charset="-120"/>
                <a:ea typeface="標楷體" pitchFamily="65" charset="-120"/>
              </a:rPr>
              <a:t>適用文體：記敘文</a:t>
            </a:r>
            <a:r>
              <a:rPr lang="en-US" altLang="zh-TW" sz="3200" b="1" dirty="0">
                <a:solidFill>
                  <a:srgbClr val="0000CC"/>
                </a:solidFill>
                <a:latin typeface="標楷體" pitchFamily="65" charset="-120"/>
                <a:ea typeface="標楷體" pitchFamily="65" charset="-120"/>
              </a:rPr>
              <a:t>/</a:t>
            </a:r>
            <a:r>
              <a:rPr lang="zh-TW" altLang="en-US" sz="3200" b="1" dirty="0">
                <a:solidFill>
                  <a:srgbClr val="0000CC"/>
                </a:solidFill>
                <a:latin typeface="標楷體" pitchFamily="65" charset="-120"/>
                <a:ea typeface="標楷體" pitchFamily="65" charset="-120"/>
              </a:rPr>
              <a:t>說明文</a:t>
            </a:r>
            <a:r>
              <a:rPr lang="en-US" altLang="zh-TW" sz="3200" b="1" dirty="0">
                <a:solidFill>
                  <a:srgbClr val="0000CC"/>
                </a:solidFill>
                <a:latin typeface="標楷體" pitchFamily="65" charset="-120"/>
                <a:ea typeface="標楷體" pitchFamily="65" charset="-120"/>
              </a:rPr>
              <a:t>/</a:t>
            </a:r>
            <a:r>
              <a:rPr lang="zh-TW" altLang="en-US" sz="3200" b="1" dirty="0">
                <a:solidFill>
                  <a:srgbClr val="0000CC"/>
                </a:solidFill>
                <a:latin typeface="標楷體" pitchFamily="65" charset="-120"/>
                <a:ea typeface="標楷體" pitchFamily="65" charset="-120"/>
              </a:rPr>
              <a:t>議論文</a:t>
            </a:r>
            <a:endParaRPr lang="zh-TW" altLang="en-US" sz="3200" b="1" dirty="0">
              <a:solidFill>
                <a:srgbClr val="0000CC"/>
              </a:solidFill>
            </a:endParaRPr>
          </a:p>
        </p:txBody>
      </p:sp>
      <p:sp>
        <p:nvSpPr>
          <p:cNvPr id="9" name="向下箭號 8"/>
          <p:cNvSpPr/>
          <p:nvPr/>
        </p:nvSpPr>
        <p:spPr>
          <a:xfrm>
            <a:off x="1785938" y="3357563"/>
            <a:ext cx="720725" cy="360362"/>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 presetClass="entr" presetSubtype="16" fill="hold" grpId="0" nodeType="withEffect">
                                  <p:stCondLst>
                                    <p:cond delay="0"/>
                                  </p:stCondLst>
                                  <p:childTnLst>
                                    <p:set>
                                      <p:cBhvr>
                                        <p:cTn id="8" dur="1" fill="hold">
                                          <p:stCondLst>
                                            <p:cond delay="0"/>
                                          </p:stCondLst>
                                        </p:cTn>
                                        <p:tgtEl>
                                          <p:spTgt spid="61447"/>
                                        </p:tgtEl>
                                        <p:attrNameLst>
                                          <p:attrName>style.visibility</p:attrName>
                                        </p:attrNameLst>
                                      </p:cBhvr>
                                      <p:to>
                                        <p:strVal val="visible"/>
                                      </p:to>
                                    </p:set>
                                    <p:animEffect transition="in" filter="box(in)">
                                      <p:cBhvr>
                                        <p:cTn id="9" dur="500"/>
                                        <p:tgtEl>
                                          <p:spTgt spid="6144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0424"/>
                                        </p:tgtEl>
                                        <p:attrNameLst>
                                          <p:attrName>style.visibility</p:attrName>
                                        </p:attrNameLst>
                                      </p:cBhvr>
                                      <p:to>
                                        <p:strVal val="visible"/>
                                      </p:to>
                                    </p:set>
                                    <p:animEffect transition="in" filter="blinds(horizontal)">
                                      <p:cBhvr>
                                        <p:cTn id="19" dur="500"/>
                                        <p:tgtEl>
                                          <p:spTgt spid="6042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1447" grpId="0"/>
      <p:bldP spid="60424"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4"/>
          <p:cNvSpPr>
            <a:spLocks noGrp="1"/>
          </p:cNvSpPr>
          <p:nvPr>
            <p:ph type="title"/>
          </p:nvPr>
        </p:nvSpPr>
        <p:spPr>
          <a:xfrm>
            <a:off x="1295400" y="714375"/>
            <a:ext cx="6991350" cy="533400"/>
          </a:xfrm>
        </p:spPr>
        <p:txBody>
          <a:bodyPr/>
          <a:lstStyle/>
          <a:p>
            <a:pPr algn="ctr" eaLnBrk="1" hangingPunct="1">
              <a:defRPr/>
            </a:pPr>
            <a:r>
              <a:rPr lang="zh-TW" altLang="en-US" sz="4000" dirty="0" smtClean="0">
                <a:latin typeface="微軟正黑體" pitchFamily="34" charset="-120"/>
                <a:ea typeface="微軟正黑體" pitchFamily="34" charset="-120"/>
              </a:rPr>
              <a:t>記敘文</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故事體文章</a:t>
            </a:r>
          </a:p>
        </p:txBody>
      </p:sp>
      <p:sp>
        <p:nvSpPr>
          <p:cNvPr id="332802" name="內容版面配置區 5"/>
          <p:cNvSpPr>
            <a:spLocks noGrp="1"/>
          </p:cNvSpPr>
          <p:nvPr>
            <p:ph idx="1"/>
          </p:nvPr>
        </p:nvSpPr>
        <p:spPr>
          <a:xfrm>
            <a:off x="785813" y="1714500"/>
            <a:ext cx="7572375" cy="4610100"/>
          </a:xfrm>
        </p:spPr>
        <p:txBody>
          <a:bodyPr/>
          <a:lstStyle/>
          <a:p>
            <a:pPr eaLnBrk="1" hangingPunct="1"/>
            <a:r>
              <a:rPr lang="zh-TW" altLang="en-US" sz="3600" smtClean="0">
                <a:solidFill>
                  <a:srgbClr val="000000"/>
                </a:solidFill>
                <a:latin typeface="微軟正黑體"/>
                <a:ea typeface="微軟正黑體"/>
                <a:cs typeface="微軟正黑體"/>
              </a:rPr>
              <a:t>記敘文是課文中最常見的文章表述方式。其中有一類文章主要在陳述背景、情節發展、結局，稱為故事體文章。</a:t>
            </a:r>
          </a:p>
          <a:p>
            <a:pPr eaLnBrk="1" hangingPunct="1"/>
            <a:endParaRPr lang="zh-TW" altLang="en-US" sz="3600" smtClean="0">
              <a:solidFill>
                <a:srgbClr val="000000"/>
              </a:solidFill>
              <a:latin typeface="微軟正黑體"/>
              <a:ea typeface="微軟正黑體"/>
              <a:cs typeface="微軟正黑體"/>
            </a:endParaRPr>
          </a:p>
        </p:txBody>
      </p:sp>
      <p:sp>
        <p:nvSpPr>
          <p:cNvPr id="332803" name="投影片編號版面配置區 3"/>
          <p:cNvSpPr>
            <a:spLocks noGrp="1"/>
          </p:cNvSpPr>
          <p:nvPr>
            <p:ph type="sldNum" sz="quarter" idx="12"/>
          </p:nvPr>
        </p:nvSpPr>
        <p:spPr>
          <a:noFill/>
          <a:ln>
            <a:miter lim="800000"/>
            <a:headEnd/>
            <a:tailEnd/>
          </a:ln>
        </p:spPr>
        <p:txBody>
          <a:bodyPr/>
          <a:lstStyle/>
          <a:p>
            <a:fld id="{87979524-5ABD-4F95-AEFD-EDE7A4A7D56D}" type="slidenum">
              <a:rPr lang="zh-TW" altLang="en-US" smtClean="0">
                <a:solidFill>
                  <a:schemeClr val="tx1"/>
                </a:solidFill>
                <a:latin typeface="Arial" charset="0"/>
              </a:rPr>
              <a:pPr/>
              <a:t>63</a:t>
            </a:fld>
            <a:endParaRPr lang="en-US" altLang="zh-TW" smtClean="0">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p:cNvSpPr>
          <p:nvPr>
            <p:ph type="title" idx="4294967295"/>
          </p:nvPr>
        </p:nvSpPr>
        <p:spPr bwMode="auto">
          <a:xfrm>
            <a:off x="1295400" y="714375"/>
            <a:ext cx="7062788" cy="533400"/>
          </a:xfrm>
        </p:spPr>
        <p:txBody>
          <a:bodyPr/>
          <a:lstStyle/>
          <a:p>
            <a:pPr eaLnBrk="1" hangingPunct="1">
              <a:defRPr/>
            </a:pPr>
            <a:r>
              <a:rPr lang="zh-TW" altLang="en-US" sz="3200" smtClean="0">
                <a:latin typeface="微軟正黑體"/>
                <a:ea typeface="微軟正黑體"/>
                <a:cs typeface="微軟正黑體"/>
              </a:rPr>
              <a:t>      </a:t>
            </a:r>
            <a:r>
              <a:rPr lang="zh-TW" altLang="en-US" smtClean="0">
                <a:solidFill>
                  <a:srgbClr val="660066"/>
                </a:solidFill>
                <a:latin typeface="微軟正黑體"/>
                <a:ea typeface="微軟正黑體"/>
                <a:cs typeface="微軟正黑體"/>
              </a:rPr>
              <a:t>原因</a:t>
            </a:r>
            <a:r>
              <a:rPr lang="zh-TW" altLang="en-US" smtClean="0">
                <a:latin typeface="微軟正黑體"/>
                <a:ea typeface="微軟正黑體"/>
                <a:cs typeface="微軟正黑體"/>
              </a:rPr>
              <a:t> </a:t>
            </a:r>
            <a:r>
              <a:rPr lang="zh-TW" altLang="en-US" sz="4000" smtClean="0">
                <a:latin typeface="微軟正黑體"/>
                <a:ea typeface="微軟正黑體"/>
                <a:cs typeface="微軟正黑體"/>
              </a:rPr>
              <a:t>    故事體結構</a:t>
            </a:r>
          </a:p>
        </p:txBody>
      </p:sp>
      <p:grpSp>
        <p:nvGrpSpPr>
          <p:cNvPr id="2" name="Group 3"/>
          <p:cNvGrpSpPr>
            <a:grpSpLocks/>
          </p:cNvGrpSpPr>
          <p:nvPr/>
        </p:nvGrpSpPr>
        <p:grpSpPr bwMode="auto">
          <a:xfrm>
            <a:off x="684213" y="1700213"/>
            <a:ext cx="7418387" cy="3024187"/>
            <a:chOff x="2153" y="1920"/>
            <a:chExt cx="7228" cy="1577"/>
          </a:xfrm>
        </p:grpSpPr>
        <p:sp>
          <p:nvSpPr>
            <p:cNvPr id="333831" name="Rectangle 4"/>
            <p:cNvSpPr>
              <a:spLocks noChangeArrowheads="1"/>
            </p:cNvSpPr>
            <p:nvPr/>
          </p:nvSpPr>
          <p:spPr bwMode="auto">
            <a:xfrm>
              <a:off x="2153"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a:latin typeface="微軟正黑體"/>
                  <a:ea typeface="微軟正黑體"/>
                  <a:cs typeface="微軟正黑體"/>
                </a:rPr>
                <a:t>背景</a:t>
              </a:r>
            </a:p>
            <a:p>
              <a:pPr algn="ctr"/>
              <a:endParaRPr lang="zh-TW" altLang="en-US" sz="3200" b="1">
                <a:latin typeface="微軟正黑體"/>
                <a:ea typeface="微軟正黑體"/>
                <a:cs typeface="微軟正黑體"/>
              </a:endParaRPr>
            </a:p>
            <a:p>
              <a:pPr algn="ctr"/>
              <a:r>
                <a:rPr lang="zh-TW" altLang="en-US" sz="3200" b="1">
                  <a:latin typeface="微軟正黑體"/>
                  <a:ea typeface="微軟正黑體"/>
                  <a:cs typeface="微軟正黑體"/>
                </a:rPr>
                <a:t>人物</a:t>
              </a:r>
            </a:p>
            <a:p>
              <a:pPr algn="ctr"/>
              <a:r>
                <a:rPr lang="zh-TW" altLang="en-US" sz="3200" b="1">
                  <a:latin typeface="微軟正黑體"/>
                  <a:ea typeface="微軟正黑體"/>
                  <a:cs typeface="微軟正黑體"/>
                </a:rPr>
                <a:t>時間</a:t>
              </a:r>
            </a:p>
            <a:p>
              <a:pPr algn="ctr"/>
              <a:r>
                <a:rPr lang="zh-TW" altLang="en-US" sz="3200" b="1">
                  <a:latin typeface="微軟正黑體"/>
                  <a:ea typeface="微軟正黑體"/>
                  <a:cs typeface="微軟正黑體"/>
                </a:rPr>
                <a:t>地點</a:t>
              </a:r>
            </a:p>
          </p:txBody>
        </p:sp>
        <p:sp>
          <p:nvSpPr>
            <p:cNvPr id="333832" name="Rectangle 5"/>
            <p:cNvSpPr>
              <a:spLocks noChangeArrowheads="1"/>
            </p:cNvSpPr>
            <p:nvPr/>
          </p:nvSpPr>
          <p:spPr bwMode="auto">
            <a:xfrm>
              <a:off x="4065"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a:latin typeface="微軟正黑體"/>
                  <a:ea typeface="微軟正黑體"/>
                  <a:cs typeface="微軟正黑體"/>
                </a:rPr>
                <a:t>問題</a:t>
              </a:r>
            </a:p>
            <a:p>
              <a:pPr algn="ctr"/>
              <a:endParaRPr lang="zh-TW" altLang="en-US" sz="3200" b="1">
                <a:latin typeface="微軟正黑體"/>
                <a:ea typeface="微軟正黑體"/>
                <a:cs typeface="微軟正黑體"/>
              </a:endParaRPr>
            </a:p>
            <a:p>
              <a:pPr algn="ctr"/>
              <a:r>
                <a:rPr lang="zh-TW" altLang="en-US" sz="3200" b="1">
                  <a:latin typeface="微軟正黑體"/>
                  <a:ea typeface="微軟正黑體"/>
                  <a:cs typeface="微軟正黑體"/>
                </a:rPr>
                <a:t>問題</a:t>
              </a:r>
            </a:p>
            <a:p>
              <a:pPr algn="ctr"/>
              <a:r>
                <a:rPr lang="zh-TW" altLang="en-US" sz="3200" b="1">
                  <a:latin typeface="微軟正黑體"/>
                  <a:ea typeface="微軟正黑體"/>
                  <a:cs typeface="微軟正黑體"/>
                </a:rPr>
                <a:t>衝突</a:t>
              </a:r>
            </a:p>
          </p:txBody>
        </p:sp>
        <p:sp>
          <p:nvSpPr>
            <p:cNvPr id="333833" name="Rectangle 6"/>
            <p:cNvSpPr>
              <a:spLocks noChangeArrowheads="1"/>
            </p:cNvSpPr>
            <p:nvPr/>
          </p:nvSpPr>
          <p:spPr bwMode="auto">
            <a:xfrm>
              <a:off x="5977" y="1920"/>
              <a:ext cx="1491" cy="1526"/>
            </a:xfrm>
            <a:prstGeom prst="rect">
              <a:avLst/>
            </a:prstGeom>
            <a:solidFill>
              <a:srgbClr val="FFFFFF"/>
            </a:solidFill>
            <a:ln w="9525">
              <a:solidFill>
                <a:srgbClr val="000000"/>
              </a:solidFill>
              <a:miter lim="800000"/>
              <a:headEnd/>
              <a:tailEnd/>
            </a:ln>
          </p:spPr>
          <p:txBody>
            <a:bodyPr/>
            <a:lstStyle/>
            <a:p>
              <a:pPr algn="ctr"/>
              <a:r>
                <a:rPr lang="zh-TW" altLang="en-US" sz="3200" b="1">
                  <a:latin typeface="微軟正黑體"/>
                  <a:ea typeface="微軟正黑體"/>
                  <a:cs typeface="微軟正黑體"/>
                </a:rPr>
                <a:t>經過</a:t>
              </a:r>
              <a:endParaRPr lang="en-US" altLang="zh-TW" sz="3200" b="1">
                <a:latin typeface="微軟正黑體"/>
                <a:ea typeface="微軟正黑體"/>
                <a:cs typeface="微軟正黑體"/>
              </a:endParaRPr>
            </a:p>
            <a:p>
              <a:pPr algn="ctr"/>
              <a:endParaRPr lang="zh-TW" altLang="en-US" sz="3200" b="1">
                <a:latin typeface="微軟正黑體"/>
                <a:ea typeface="微軟正黑體"/>
                <a:cs typeface="微軟正黑體"/>
              </a:endParaRPr>
            </a:p>
            <a:p>
              <a:pPr algn="ctr"/>
              <a:r>
                <a:rPr lang="zh-TW" altLang="en-US" sz="3200" b="1">
                  <a:latin typeface="微軟正黑體"/>
                  <a:ea typeface="微軟正黑體"/>
                  <a:cs typeface="微軟正黑體"/>
                </a:rPr>
                <a:t>事件一</a:t>
              </a:r>
            </a:p>
            <a:p>
              <a:pPr algn="ctr"/>
              <a:r>
                <a:rPr lang="zh-TW" altLang="en-US" sz="3200" b="1">
                  <a:latin typeface="微軟正黑體"/>
                  <a:ea typeface="微軟正黑體"/>
                  <a:cs typeface="微軟正黑體"/>
                </a:rPr>
                <a:t>事件二</a:t>
              </a:r>
            </a:p>
            <a:p>
              <a:pPr algn="ctr"/>
              <a:r>
                <a:rPr lang="zh-TW" altLang="en-US" sz="3200" b="1">
                  <a:latin typeface="微軟正黑體"/>
                  <a:ea typeface="微軟正黑體"/>
                  <a:cs typeface="微軟正黑體"/>
                </a:rPr>
                <a:t>事件</a:t>
              </a:r>
              <a:r>
                <a:rPr lang="en-US" altLang="zh-TW" sz="3200" b="1">
                  <a:latin typeface="微軟正黑體"/>
                  <a:ea typeface="微軟正黑體"/>
                  <a:cs typeface="微軟正黑體"/>
                </a:rPr>
                <a:t>…</a:t>
              </a:r>
            </a:p>
          </p:txBody>
        </p:sp>
        <p:sp>
          <p:nvSpPr>
            <p:cNvPr id="333834" name="Rectangle 7"/>
            <p:cNvSpPr>
              <a:spLocks noChangeArrowheads="1"/>
            </p:cNvSpPr>
            <p:nvPr/>
          </p:nvSpPr>
          <p:spPr bwMode="auto">
            <a:xfrm>
              <a:off x="7890" y="1927"/>
              <a:ext cx="1491" cy="1483"/>
            </a:xfrm>
            <a:prstGeom prst="rect">
              <a:avLst/>
            </a:prstGeom>
            <a:solidFill>
              <a:srgbClr val="FFFFFF"/>
            </a:solidFill>
            <a:ln w="9525">
              <a:solidFill>
                <a:srgbClr val="000000"/>
              </a:solidFill>
              <a:miter lim="800000"/>
              <a:headEnd/>
              <a:tailEnd/>
            </a:ln>
          </p:spPr>
          <p:txBody>
            <a:bodyPr/>
            <a:lstStyle/>
            <a:p>
              <a:pPr algn="ctr"/>
              <a:r>
                <a:rPr lang="zh-TW" altLang="en-US" sz="3200" b="1">
                  <a:latin typeface="微軟正黑體"/>
                  <a:ea typeface="微軟正黑體"/>
                  <a:cs typeface="微軟正黑體"/>
                </a:rPr>
                <a:t>結果</a:t>
              </a:r>
            </a:p>
          </p:txBody>
        </p:sp>
        <p:sp>
          <p:nvSpPr>
            <p:cNvPr id="333835" name="AutoShape 8"/>
            <p:cNvSpPr>
              <a:spLocks noChangeArrowheads="1"/>
            </p:cNvSpPr>
            <p:nvPr/>
          </p:nvSpPr>
          <p:spPr bwMode="auto">
            <a:xfrm>
              <a:off x="3644" y="2606"/>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sp>
          <p:nvSpPr>
            <p:cNvPr id="333836" name="AutoShape 9"/>
            <p:cNvSpPr>
              <a:spLocks noChangeArrowheads="1"/>
            </p:cNvSpPr>
            <p:nvPr/>
          </p:nvSpPr>
          <p:spPr bwMode="auto">
            <a:xfrm>
              <a:off x="5556" y="2606"/>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sp>
          <p:nvSpPr>
            <p:cNvPr id="333837" name="AutoShape 10"/>
            <p:cNvSpPr>
              <a:spLocks noChangeArrowheads="1"/>
            </p:cNvSpPr>
            <p:nvPr/>
          </p:nvSpPr>
          <p:spPr bwMode="auto">
            <a:xfrm>
              <a:off x="7468" y="2563"/>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cxnSp>
          <p:nvCxnSpPr>
            <p:cNvPr id="333838" name="AutoShape 11"/>
            <p:cNvCxnSpPr>
              <a:cxnSpLocks noChangeShapeType="1"/>
            </p:cNvCxnSpPr>
            <p:nvPr/>
          </p:nvCxnSpPr>
          <p:spPr bwMode="auto">
            <a:xfrm>
              <a:off x="2153" y="2366"/>
              <a:ext cx="1491" cy="0"/>
            </a:xfrm>
            <a:prstGeom prst="straightConnector1">
              <a:avLst/>
            </a:prstGeom>
            <a:noFill/>
            <a:ln w="9525">
              <a:solidFill>
                <a:srgbClr val="000000"/>
              </a:solidFill>
              <a:round/>
              <a:headEnd/>
              <a:tailEnd/>
            </a:ln>
          </p:spPr>
        </p:cxnSp>
        <p:cxnSp>
          <p:nvCxnSpPr>
            <p:cNvPr id="333839" name="AutoShape 12"/>
            <p:cNvCxnSpPr>
              <a:cxnSpLocks noChangeShapeType="1"/>
            </p:cNvCxnSpPr>
            <p:nvPr/>
          </p:nvCxnSpPr>
          <p:spPr bwMode="auto">
            <a:xfrm>
              <a:off x="4097" y="2366"/>
              <a:ext cx="1491" cy="0"/>
            </a:xfrm>
            <a:prstGeom prst="straightConnector1">
              <a:avLst/>
            </a:prstGeom>
            <a:noFill/>
            <a:ln w="9525">
              <a:solidFill>
                <a:srgbClr val="000000"/>
              </a:solidFill>
              <a:round/>
              <a:headEnd/>
              <a:tailEnd/>
            </a:ln>
          </p:spPr>
        </p:cxnSp>
        <p:cxnSp>
          <p:nvCxnSpPr>
            <p:cNvPr id="333840" name="AutoShape 13"/>
            <p:cNvCxnSpPr>
              <a:cxnSpLocks noChangeShapeType="1"/>
            </p:cNvCxnSpPr>
            <p:nvPr/>
          </p:nvCxnSpPr>
          <p:spPr bwMode="auto">
            <a:xfrm>
              <a:off x="5977" y="2323"/>
              <a:ext cx="1491" cy="0"/>
            </a:xfrm>
            <a:prstGeom prst="straightConnector1">
              <a:avLst/>
            </a:prstGeom>
            <a:noFill/>
            <a:ln w="9525">
              <a:solidFill>
                <a:srgbClr val="000000"/>
              </a:solidFill>
              <a:round/>
              <a:headEnd/>
              <a:tailEnd/>
            </a:ln>
          </p:spPr>
        </p:cxnSp>
        <p:cxnSp>
          <p:nvCxnSpPr>
            <p:cNvPr id="333841" name="AutoShape 14"/>
            <p:cNvCxnSpPr>
              <a:cxnSpLocks noChangeShapeType="1"/>
            </p:cNvCxnSpPr>
            <p:nvPr/>
          </p:nvCxnSpPr>
          <p:spPr bwMode="auto">
            <a:xfrm>
              <a:off x="7889" y="2323"/>
              <a:ext cx="1491" cy="0"/>
            </a:xfrm>
            <a:prstGeom prst="straightConnector1">
              <a:avLst/>
            </a:prstGeom>
            <a:noFill/>
            <a:ln w="9525">
              <a:solidFill>
                <a:srgbClr val="000000"/>
              </a:solidFill>
              <a:round/>
              <a:headEnd/>
              <a:tailEnd/>
            </a:ln>
          </p:spPr>
        </p:cxnSp>
      </p:grpSp>
      <p:sp>
        <p:nvSpPr>
          <p:cNvPr id="232463" name="Rectangle 15"/>
          <p:cNvSpPr>
            <a:spLocks noChangeArrowheads="1"/>
          </p:cNvSpPr>
          <p:nvPr/>
        </p:nvSpPr>
        <p:spPr bwMode="auto">
          <a:xfrm>
            <a:off x="571500" y="4929188"/>
            <a:ext cx="7572375" cy="1595437"/>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defRPr/>
            </a:pPr>
            <a:r>
              <a:rPr lang="zh-TW" altLang="en-US" sz="2800" b="1" dirty="0">
                <a:solidFill>
                  <a:srgbClr val="000000"/>
                </a:solidFill>
                <a:latin typeface="微軟正黑體" pitchFamily="34" charset="-120"/>
                <a:ea typeface="微軟正黑體" pitchFamily="34" charset="-120"/>
              </a:rPr>
              <a:t>故事體結構讓讀者了解故事的脈絡，除了適用</a:t>
            </a:r>
            <a:endParaRPr lang="en-US" altLang="zh-TW" sz="2800" b="1" dirty="0">
              <a:solidFill>
                <a:srgbClr val="000000"/>
              </a:solidFill>
              <a:latin typeface="微軟正黑體" pitchFamily="34" charset="-120"/>
              <a:ea typeface="微軟正黑體" pitchFamily="34" charset="-120"/>
            </a:endParaRPr>
          </a:p>
          <a:p>
            <a:pPr>
              <a:defRPr/>
            </a:pPr>
            <a:r>
              <a:rPr lang="zh-TW" altLang="en-US" sz="2800" b="1" dirty="0">
                <a:solidFill>
                  <a:srgbClr val="000000"/>
                </a:solidFill>
                <a:latin typeface="微軟正黑體" pitchFamily="34" charset="-120"/>
                <a:ea typeface="微軟正黑體" pitchFamily="34" charset="-120"/>
              </a:rPr>
              <a:t>於低年級小朋友藉以練習</a:t>
            </a:r>
            <a:r>
              <a:rPr lang="zh-TW" altLang="en-US" sz="2800" b="1" dirty="0">
                <a:solidFill>
                  <a:srgbClr val="C00000"/>
                </a:solidFill>
                <a:latin typeface="微軟正黑體" pitchFamily="34" charset="-120"/>
                <a:ea typeface="微軟正黑體" pitchFamily="34" charset="-120"/>
              </a:rPr>
              <a:t>重述故事大意</a:t>
            </a:r>
            <a:r>
              <a:rPr lang="zh-TW" altLang="en-US" sz="2800" b="1" dirty="0">
                <a:solidFill>
                  <a:srgbClr val="000000"/>
                </a:solidFill>
                <a:latin typeface="微軟正黑體" pitchFamily="34" charset="-120"/>
                <a:ea typeface="微軟正黑體" pitchFamily="34" charset="-120"/>
              </a:rPr>
              <a:t>，亦適</a:t>
            </a:r>
            <a:endParaRPr lang="en-US" altLang="zh-TW" sz="2800" b="1" dirty="0">
              <a:solidFill>
                <a:srgbClr val="000000"/>
              </a:solidFill>
              <a:latin typeface="微軟正黑體" pitchFamily="34" charset="-120"/>
              <a:ea typeface="微軟正黑體" pitchFamily="34" charset="-120"/>
            </a:endParaRPr>
          </a:p>
          <a:p>
            <a:pPr>
              <a:defRPr/>
            </a:pPr>
            <a:r>
              <a:rPr lang="zh-TW" altLang="en-US" sz="2800" b="1" dirty="0">
                <a:solidFill>
                  <a:srgbClr val="000000"/>
                </a:solidFill>
                <a:latin typeface="微軟正黑體" pitchFamily="34" charset="-120"/>
                <a:ea typeface="微軟正黑體" pitchFamily="34" charset="-120"/>
              </a:rPr>
              <a:t>合讓中高年級學生</a:t>
            </a:r>
            <a:r>
              <a:rPr lang="zh-TW" altLang="en-US" sz="2800" b="1" dirty="0">
                <a:solidFill>
                  <a:srgbClr val="C00000"/>
                </a:solidFill>
                <a:latin typeface="微軟正黑體" pitchFamily="34" charset="-120"/>
                <a:ea typeface="微軟正黑體" pitchFamily="34" charset="-120"/>
              </a:rPr>
              <a:t>分析文章結構</a:t>
            </a:r>
            <a:r>
              <a:rPr lang="zh-TW" altLang="en-US" sz="2800" b="1" dirty="0">
                <a:solidFill>
                  <a:srgbClr val="000000"/>
                </a:solidFill>
                <a:latin typeface="微軟正黑體" pitchFamily="34" charset="-120"/>
                <a:ea typeface="微軟正黑體" pitchFamily="34" charset="-120"/>
              </a:rPr>
              <a:t>。</a:t>
            </a:r>
          </a:p>
        </p:txBody>
      </p:sp>
      <p:sp>
        <p:nvSpPr>
          <p:cNvPr id="16" name="弧形箭號 (下彎) 15"/>
          <p:cNvSpPr/>
          <p:nvPr/>
        </p:nvSpPr>
        <p:spPr>
          <a:xfrm>
            <a:off x="747707" y="1447785"/>
            <a:ext cx="3456013" cy="504056"/>
          </a:xfrm>
          <a:prstGeom prst="curvedDown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463"/>
                                        </p:tgtEl>
                                        <p:attrNameLst>
                                          <p:attrName>style.visibility</p:attrName>
                                        </p:attrNameLst>
                                      </p:cBhvr>
                                      <p:to>
                                        <p:strVal val="visible"/>
                                      </p:to>
                                    </p:set>
                                    <p:anim calcmode="lin" valueType="num">
                                      <p:cBhvr additive="base">
                                        <p:cTn id="7" dur="500" fill="hold"/>
                                        <p:tgtEl>
                                          <p:spTgt spid="232463"/>
                                        </p:tgtEl>
                                        <p:attrNameLst>
                                          <p:attrName>ppt_x</p:attrName>
                                        </p:attrNameLst>
                                      </p:cBhvr>
                                      <p:tavLst>
                                        <p:tav tm="0">
                                          <p:val>
                                            <p:strVal val="#ppt_x"/>
                                          </p:val>
                                        </p:tav>
                                        <p:tav tm="100000">
                                          <p:val>
                                            <p:strVal val="#ppt_x"/>
                                          </p:val>
                                        </p:tav>
                                      </p:tavLst>
                                    </p:anim>
                                    <p:anim calcmode="lin" valueType="num">
                                      <p:cBhvr additive="base">
                                        <p:cTn id="8" dur="500" fill="hold"/>
                                        <p:tgtEl>
                                          <p:spTgt spid="2324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p:cNvSpPr>
            <a:spLocks noGrp="1" noChangeArrowheads="1"/>
          </p:cNvSpPr>
          <p:nvPr>
            <p:ph type="body" sz="half" idx="4294967295"/>
          </p:nvPr>
        </p:nvSpPr>
        <p:spPr>
          <a:xfrm>
            <a:off x="214313" y="1428750"/>
            <a:ext cx="8501062" cy="4895850"/>
          </a:xfrm>
        </p:spPr>
        <p:txBody>
          <a:bodyPr/>
          <a:lstStyle/>
          <a:p>
            <a:pPr eaLnBrk="1" hangingPunct="1"/>
            <a:r>
              <a:rPr lang="zh-TW" altLang="en-US" smtClean="0">
                <a:solidFill>
                  <a:srgbClr val="000000"/>
                </a:solidFill>
                <a:latin typeface="微軟正黑體"/>
                <a:ea typeface="微軟正黑體"/>
                <a:cs typeface="微軟正黑體"/>
              </a:rPr>
              <a:t>故事體：康軒版第九冊第三課：智救養馬人</a:t>
            </a:r>
            <a:r>
              <a:rPr lang="en-US" smtClean="0">
                <a:solidFill>
                  <a:srgbClr val="000000"/>
                </a:solidFill>
                <a:latin typeface="微軟正黑體"/>
                <a:ea typeface="微軟正黑體"/>
                <a:cs typeface="微軟正黑體"/>
              </a:rPr>
              <a:t> （</a:t>
            </a:r>
            <a:r>
              <a:rPr lang="zh-TW" altLang="en-US" smtClean="0">
                <a:solidFill>
                  <a:srgbClr val="000000"/>
                </a:solidFill>
                <a:latin typeface="微軟正黑體"/>
                <a:ea typeface="微軟正黑體"/>
                <a:cs typeface="微軟正黑體"/>
              </a:rPr>
              <a:t>上</a:t>
            </a:r>
            <a:r>
              <a:rPr lang="en-US" smtClean="0">
                <a:solidFill>
                  <a:srgbClr val="000000"/>
                </a:solidFill>
                <a:latin typeface="微軟正黑體"/>
                <a:ea typeface="微軟正黑體"/>
                <a:cs typeface="微軟正黑體"/>
              </a:rPr>
              <a:t>）</a:t>
            </a:r>
            <a:endParaRPr lang="zh-TW" altLang="en-US" sz="2400" smtClean="0">
              <a:solidFill>
                <a:srgbClr val="000000"/>
              </a:solidFill>
              <a:latin typeface="微軟正黑體"/>
              <a:ea typeface="微軟正黑體"/>
              <a:cs typeface="微軟正黑體"/>
            </a:endParaRPr>
          </a:p>
          <a:p>
            <a:pPr eaLnBrk="1" hangingPunct="1"/>
            <a:r>
              <a:rPr lang="zh-TW" altLang="en-US" sz="2000" smtClean="0">
                <a:solidFill>
                  <a:srgbClr val="000000"/>
                </a:solidFill>
                <a:latin typeface="微軟正黑體"/>
                <a:ea typeface="微軟正黑體"/>
                <a:cs typeface="微軟正黑體"/>
              </a:rPr>
              <a:t>    </a:t>
            </a:r>
            <a:r>
              <a:rPr lang="zh-TW" altLang="en-US" sz="2000" u="sng" smtClean="0">
                <a:solidFill>
                  <a:srgbClr val="000000"/>
                </a:solidFill>
                <a:latin typeface="微軟正黑體"/>
                <a:ea typeface="微軟正黑體"/>
                <a:cs typeface="微軟正黑體"/>
              </a:rPr>
              <a:t>春秋</a:t>
            </a:r>
            <a:r>
              <a:rPr lang="zh-TW" altLang="en-US" sz="2000" smtClean="0">
                <a:solidFill>
                  <a:srgbClr val="000000"/>
                </a:solidFill>
                <a:latin typeface="微軟正黑體"/>
                <a:ea typeface="微軟正黑體"/>
                <a:cs typeface="微軟正黑體"/>
              </a:rPr>
              <a:t>時代，</a:t>
            </a:r>
            <a:r>
              <a:rPr lang="zh-TW" altLang="en-US" sz="2000" u="sng" smtClean="0">
                <a:solidFill>
                  <a:srgbClr val="000000"/>
                </a:solidFill>
                <a:latin typeface="微軟正黑體"/>
                <a:ea typeface="微軟正黑體"/>
                <a:cs typeface="微軟正黑體"/>
              </a:rPr>
              <a:t>齊國</a:t>
            </a:r>
            <a:r>
              <a:rPr lang="zh-TW" altLang="en-US" sz="2000" smtClean="0">
                <a:solidFill>
                  <a:srgbClr val="000000"/>
                </a:solidFill>
                <a:latin typeface="微軟正黑體"/>
                <a:ea typeface="微軟正黑體"/>
                <a:cs typeface="微軟正黑體"/>
              </a:rPr>
              <a:t>國君</a:t>
            </a:r>
            <a:r>
              <a:rPr lang="zh-TW" altLang="en-US" sz="2000" u="sng" smtClean="0">
                <a:solidFill>
                  <a:srgbClr val="000000"/>
                </a:solidFill>
                <a:latin typeface="微軟正黑體"/>
                <a:ea typeface="微軟正黑體"/>
                <a:cs typeface="微軟正黑體"/>
              </a:rPr>
              <a:t>齊景公</a:t>
            </a:r>
            <a:r>
              <a:rPr lang="zh-TW" altLang="en-US" sz="2000" smtClean="0">
                <a:solidFill>
                  <a:srgbClr val="000000"/>
                </a:solidFill>
                <a:latin typeface="微軟正黑體"/>
                <a:ea typeface="微軟正黑體"/>
                <a:cs typeface="微軟正黑體"/>
              </a:rPr>
              <a:t>非常喜愛馬。</a:t>
            </a:r>
          </a:p>
          <a:p>
            <a:pPr eaLnBrk="1" hangingPunct="1"/>
            <a:r>
              <a:rPr lang="en-US" sz="2000" smtClean="0">
                <a:solidFill>
                  <a:srgbClr val="000000"/>
                </a:solidFill>
                <a:latin typeface="微軟正黑體"/>
                <a:ea typeface="微軟正黑體"/>
                <a:cs typeface="微軟正黑體"/>
              </a:rPr>
              <a:t>    </a:t>
            </a:r>
            <a:r>
              <a:rPr lang="zh-TW" altLang="en-US" sz="2000" smtClean="0">
                <a:solidFill>
                  <a:srgbClr val="000000"/>
                </a:solidFill>
                <a:latin typeface="微軟正黑體"/>
                <a:ea typeface="微軟正黑體"/>
                <a:cs typeface="微軟正黑體"/>
              </a:rPr>
              <a:t>有一天，他最喜愛的一匹馬突然病死了。</a:t>
            </a:r>
            <a:r>
              <a:rPr lang="zh-TW" altLang="en-US" sz="2000" u="sng" smtClean="0">
                <a:solidFill>
                  <a:srgbClr val="000000"/>
                </a:solidFill>
                <a:latin typeface="微軟正黑體"/>
                <a:ea typeface="微軟正黑體"/>
                <a:cs typeface="微軟正黑體"/>
              </a:rPr>
              <a:t>景公</a:t>
            </a:r>
            <a:r>
              <a:rPr lang="zh-TW" altLang="en-US" sz="2000" smtClean="0">
                <a:solidFill>
                  <a:srgbClr val="000000"/>
                </a:solidFill>
                <a:latin typeface="微軟正黑體"/>
                <a:ea typeface="微軟正黑體"/>
                <a:cs typeface="微軟正黑體"/>
              </a:rPr>
              <a:t>十分難過，認為養馬人沒有把馬照顧好，便把怒氣出在養馬人身上，準備處死養馬人。</a:t>
            </a:r>
          </a:p>
          <a:p>
            <a:pPr eaLnBrk="1" hangingPunct="1"/>
            <a:r>
              <a:rPr lang="zh-TW" altLang="en-US" sz="2000" smtClean="0">
                <a:solidFill>
                  <a:srgbClr val="000000"/>
                </a:solidFill>
                <a:latin typeface="微軟正黑體"/>
                <a:ea typeface="微軟正黑體"/>
                <a:cs typeface="微軟正黑體"/>
              </a:rPr>
              <a:t>　　為了一匹馬，處死一個人？朝廷上的大臣都覺得不妥，不過他們知道</a:t>
            </a:r>
            <a:r>
              <a:rPr lang="zh-TW" altLang="en-US" sz="2000" u="sng" smtClean="0">
                <a:solidFill>
                  <a:srgbClr val="000000"/>
                </a:solidFill>
                <a:latin typeface="微軟正黑體"/>
                <a:ea typeface="微軟正黑體"/>
                <a:cs typeface="微軟正黑體"/>
              </a:rPr>
              <a:t>景公</a:t>
            </a:r>
            <a:r>
              <a:rPr lang="zh-TW" altLang="en-US" sz="2000" smtClean="0">
                <a:solidFill>
                  <a:srgbClr val="000000"/>
                </a:solidFill>
                <a:latin typeface="微軟正黑體"/>
                <a:ea typeface="微軟正黑體"/>
                <a:cs typeface="微軟正黑體"/>
              </a:rPr>
              <a:t>正在氣頭上，因此不敢上前進諫，個個面面相覷，不知如何是好。</a:t>
            </a:r>
            <a:r>
              <a:rPr lang="zh-TW" altLang="en-US" sz="2000" u="sng" smtClean="0">
                <a:solidFill>
                  <a:srgbClr val="000000"/>
                </a:solidFill>
                <a:latin typeface="微軟正黑體"/>
                <a:ea typeface="微軟正黑體"/>
                <a:cs typeface="微軟正黑體"/>
              </a:rPr>
              <a:t>晏子</a:t>
            </a:r>
            <a:r>
              <a:rPr lang="zh-TW" altLang="en-US" sz="2000" smtClean="0">
                <a:solidFill>
                  <a:srgbClr val="000000"/>
                </a:solidFill>
                <a:latin typeface="微軟正黑體"/>
                <a:ea typeface="微軟正黑體"/>
                <a:cs typeface="微軟正黑體"/>
              </a:rPr>
              <a:t>看到了這個情形，靈機一動，連忙上前說道：「主公！這養馬人犯了三條大罪，還不知道為什麼大禍臨頭。不如讓我來說清楚，免得他死得不明不白。」</a:t>
            </a:r>
          </a:p>
          <a:p>
            <a:pPr eaLnBrk="1" hangingPunct="1"/>
            <a:r>
              <a:rPr lang="zh-TW" altLang="en-US" sz="2000" smtClean="0">
                <a:solidFill>
                  <a:srgbClr val="000000"/>
                </a:solidFill>
                <a:latin typeface="微軟正黑體"/>
                <a:ea typeface="微軟正黑體"/>
                <a:cs typeface="微軟正黑體"/>
              </a:rPr>
              <a:t>　　</a:t>
            </a:r>
            <a:r>
              <a:rPr lang="zh-TW" altLang="en-US" sz="2000" u="sng" smtClean="0">
                <a:solidFill>
                  <a:srgbClr val="000000"/>
                </a:solidFill>
                <a:latin typeface="微軟正黑體"/>
                <a:ea typeface="微軟正黑體"/>
                <a:cs typeface="微軟正黑體"/>
              </a:rPr>
              <a:t>景公</a:t>
            </a:r>
            <a:r>
              <a:rPr lang="zh-TW" altLang="en-US" sz="2000" smtClean="0">
                <a:solidFill>
                  <a:srgbClr val="000000"/>
                </a:solidFill>
                <a:latin typeface="微軟正黑體"/>
                <a:ea typeface="微軟正黑體"/>
                <a:cs typeface="微軟正黑體"/>
              </a:rPr>
              <a:t>同意了，</a:t>
            </a:r>
            <a:r>
              <a:rPr lang="zh-TW" altLang="en-US" sz="2000" u="sng" smtClean="0">
                <a:solidFill>
                  <a:srgbClr val="000000"/>
                </a:solidFill>
                <a:latin typeface="微軟正黑體"/>
                <a:ea typeface="微軟正黑體"/>
                <a:cs typeface="微軟正黑體"/>
              </a:rPr>
              <a:t>晏子</a:t>
            </a:r>
            <a:r>
              <a:rPr lang="zh-TW" altLang="en-US" sz="2000" smtClean="0">
                <a:solidFill>
                  <a:srgbClr val="000000"/>
                </a:solidFill>
                <a:latin typeface="微軟正黑體"/>
                <a:ea typeface="微軟正黑體"/>
                <a:cs typeface="微軟正黑體"/>
              </a:rPr>
              <a:t>便指著臉色發白的養馬人，說：「主公派你養馬，你不但沒把工作做好，還讓主公失去最心愛的馬，這是你的第一條死罪。你讓主公為了馬的緣故去殺人，消息傳出去以後，全國的百姓一定會認為主公只愛馬不愛人，使主公失去百姓的信任，這是你的第二條死罪。別國的國君聽到了，也一定會看不起主公，認為主公不行仁政，認為在</a:t>
            </a:r>
            <a:r>
              <a:rPr lang="zh-TW" altLang="en-US" sz="2000" u="sng" smtClean="0">
                <a:solidFill>
                  <a:srgbClr val="000000"/>
                </a:solidFill>
                <a:latin typeface="微軟正黑體"/>
                <a:ea typeface="微軟正黑體"/>
                <a:cs typeface="微軟正黑體"/>
              </a:rPr>
              <a:t>齊國</a:t>
            </a:r>
            <a:r>
              <a:rPr lang="zh-TW" altLang="en-US" sz="2000" smtClean="0">
                <a:solidFill>
                  <a:srgbClr val="000000"/>
                </a:solidFill>
                <a:latin typeface="微軟正黑體"/>
                <a:ea typeface="微軟正黑體"/>
                <a:cs typeface="微軟正黑體"/>
              </a:rPr>
              <a:t>人不如馬，這是你的第三條死罪。」</a:t>
            </a:r>
          </a:p>
          <a:p>
            <a:pPr eaLnBrk="1" hangingPunct="1"/>
            <a:r>
              <a:rPr lang="zh-TW" altLang="en-US" sz="2000" smtClean="0">
                <a:solidFill>
                  <a:srgbClr val="000000"/>
                </a:solidFill>
                <a:latin typeface="微軟正黑體"/>
                <a:ea typeface="微軟正黑體"/>
                <a:cs typeface="微軟正黑體"/>
              </a:rPr>
              <a:t>　　</a:t>
            </a:r>
          </a:p>
        </p:txBody>
      </p:sp>
      <p:pic>
        <p:nvPicPr>
          <p:cNvPr id="334850"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idx="4294967295"/>
          </p:nvPr>
        </p:nvSpPr>
        <p:spPr>
          <a:xfrm>
            <a:off x="1071563" y="500063"/>
            <a:ext cx="7539037" cy="1000125"/>
          </a:xfrm>
        </p:spPr>
        <p:txBody>
          <a:bodyPr/>
          <a:lstStyle/>
          <a:p>
            <a:pPr marL="342900" indent="-342900" algn="ctr" eaLnBrk="1" hangingPunct="1">
              <a:defRPr/>
            </a:pPr>
            <a:r>
              <a:rPr lang="zh-TW" altLang="en-US" sz="4000" dirty="0" smtClean="0">
                <a:latin typeface="標楷體" pitchFamily="65" charset="-120"/>
                <a:ea typeface="標楷體" pitchFamily="65" charset="-120"/>
              </a:rPr>
              <a:t>以故事體結構撰寫大意</a:t>
            </a:r>
            <a:r>
              <a:rPr lang="zh-TW" altLang="en-US" dirty="0" smtClean="0">
                <a:latin typeface="標楷體" pitchFamily="65" charset="-120"/>
                <a:ea typeface="標楷體" pitchFamily="65" charset="-120"/>
              </a:rPr>
              <a:t>教學實例  </a:t>
            </a:r>
            <a:endParaRPr lang="en-US" altLang="zh-TW" dirty="0" smtClean="0">
              <a:latin typeface="微軟正黑體"/>
              <a:ea typeface="微軟正黑體"/>
              <a:cs typeface="微軟正黑體"/>
            </a:endParaRPr>
          </a:p>
        </p:txBody>
      </p:sp>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3"/>
          <p:cNvSpPr>
            <a:spLocks noGrp="1" noChangeArrowheads="1"/>
          </p:cNvSpPr>
          <p:nvPr>
            <p:ph type="body" sz="half" idx="4294967295"/>
          </p:nvPr>
        </p:nvSpPr>
        <p:spPr>
          <a:xfrm>
            <a:off x="214313" y="1428750"/>
            <a:ext cx="8501062" cy="4895850"/>
          </a:xfrm>
        </p:spPr>
        <p:txBody>
          <a:bodyPr/>
          <a:lstStyle/>
          <a:p>
            <a:pPr eaLnBrk="1" hangingPunct="1"/>
            <a:r>
              <a:rPr lang="zh-TW" altLang="en-US" smtClean="0">
                <a:solidFill>
                  <a:srgbClr val="000000"/>
                </a:solidFill>
                <a:latin typeface="微軟正黑體"/>
                <a:ea typeface="微軟正黑體"/>
                <a:cs typeface="微軟正黑體"/>
              </a:rPr>
              <a:t>故事體：康軒版第九冊第三課：智救養馬人</a:t>
            </a:r>
            <a:r>
              <a:rPr lang="en-US" smtClean="0">
                <a:solidFill>
                  <a:srgbClr val="000000"/>
                </a:solidFill>
                <a:latin typeface="微軟正黑體"/>
                <a:ea typeface="微軟正黑體"/>
                <a:cs typeface="微軟正黑體"/>
              </a:rPr>
              <a:t> （</a:t>
            </a:r>
            <a:r>
              <a:rPr lang="zh-TW" altLang="en-US" smtClean="0">
                <a:solidFill>
                  <a:srgbClr val="000000"/>
                </a:solidFill>
                <a:latin typeface="微軟正黑體"/>
                <a:ea typeface="微軟正黑體"/>
                <a:cs typeface="微軟正黑體"/>
              </a:rPr>
              <a:t>下</a:t>
            </a:r>
            <a:r>
              <a:rPr lang="en-US" smtClean="0">
                <a:solidFill>
                  <a:srgbClr val="000000"/>
                </a:solidFill>
                <a:latin typeface="微軟正黑體"/>
                <a:ea typeface="微軟正黑體"/>
                <a:cs typeface="微軟正黑體"/>
              </a:rPr>
              <a:t>）</a:t>
            </a:r>
            <a:endParaRPr lang="zh-TW" altLang="en-US" sz="2400" smtClean="0">
              <a:solidFill>
                <a:srgbClr val="000000"/>
              </a:solidFill>
              <a:latin typeface="微軟正黑體"/>
              <a:ea typeface="微軟正黑體"/>
              <a:cs typeface="微軟正黑體"/>
            </a:endParaRPr>
          </a:p>
          <a:p>
            <a:pPr eaLnBrk="1" hangingPunct="1"/>
            <a:r>
              <a:rPr lang="zh-TW" altLang="en-US" sz="1800" smtClean="0">
                <a:solidFill>
                  <a:srgbClr val="000000"/>
                </a:solidFill>
                <a:latin typeface="微軟正黑體"/>
                <a:ea typeface="微軟正黑體"/>
                <a:cs typeface="微軟正黑體"/>
              </a:rPr>
              <a:t>　　</a:t>
            </a:r>
            <a:r>
              <a:rPr lang="zh-TW" altLang="en-US" sz="2200" smtClean="0">
                <a:solidFill>
                  <a:srgbClr val="000000"/>
                </a:solidFill>
                <a:latin typeface="微軟正黑體"/>
                <a:ea typeface="微軟正黑體"/>
                <a:cs typeface="微軟正黑體"/>
              </a:rPr>
              <a:t>養馬人聽了，嚇得全身發軟。</a:t>
            </a:r>
            <a:r>
              <a:rPr lang="zh-TW" altLang="en-US" sz="2200" u="sng" smtClean="0">
                <a:solidFill>
                  <a:srgbClr val="000000"/>
                </a:solidFill>
                <a:latin typeface="微軟正黑體"/>
                <a:ea typeface="微軟正黑體"/>
                <a:cs typeface="微軟正黑體"/>
              </a:rPr>
              <a:t>晏子</a:t>
            </a:r>
            <a:r>
              <a:rPr lang="zh-TW" altLang="en-US" sz="2200" smtClean="0">
                <a:solidFill>
                  <a:srgbClr val="000000"/>
                </a:solidFill>
                <a:latin typeface="微軟正黑體"/>
                <a:ea typeface="微軟正黑體"/>
                <a:cs typeface="微軟正黑體"/>
              </a:rPr>
              <a:t>拿著刀，抵著他的脖子，說：「為了你一個人，使全國百姓蒙羞，使主公名譽掃地。你說，能免除你的死罪嗎？現在就讓我來處死你吧！」</a:t>
            </a:r>
          </a:p>
          <a:p>
            <a:pPr eaLnBrk="1" hangingPunct="1"/>
            <a:r>
              <a:rPr lang="zh-TW" altLang="en-US" sz="2200" smtClean="0">
                <a:solidFill>
                  <a:srgbClr val="000000"/>
                </a:solidFill>
                <a:latin typeface="微軟正黑體"/>
                <a:ea typeface="微軟正黑體"/>
                <a:cs typeface="微軟正黑體"/>
              </a:rPr>
              <a:t>　　</a:t>
            </a:r>
            <a:r>
              <a:rPr lang="zh-TW" altLang="en-US" sz="2200" u="sng" smtClean="0">
                <a:solidFill>
                  <a:srgbClr val="000000"/>
                </a:solidFill>
                <a:latin typeface="微軟正黑體"/>
                <a:ea typeface="微軟正黑體"/>
                <a:cs typeface="微軟正黑體"/>
              </a:rPr>
              <a:t>齊景公</a:t>
            </a:r>
            <a:r>
              <a:rPr lang="zh-TW" altLang="en-US" sz="2200" smtClean="0">
                <a:solidFill>
                  <a:srgbClr val="000000"/>
                </a:solidFill>
                <a:latin typeface="微軟正黑體"/>
                <a:ea typeface="微軟正黑體"/>
                <a:cs typeface="微軟正黑體"/>
              </a:rPr>
              <a:t>聽了</a:t>
            </a:r>
            <a:r>
              <a:rPr lang="zh-TW" altLang="en-US" sz="2200" u="sng" smtClean="0">
                <a:solidFill>
                  <a:srgbClr val="000000"/>
                </a:solidFill>
                <a:latin typeface="微軟正黑體"/>
                <a:ea typeface="微軟正黑體"/>
                <a:cs typeface="微軟正黑體"/>
              </a:rPr>
              <a:t>晏子</a:t>
            </a:r>
            <a:r>
              <a:rPr lang="zh-TW" altLang="en-US" sz="2200" smtClean="0">
                <a:solidFill>
                  <a:srgbClr val="000000"/>
                </a:solidFill>
                <a:latin typeface="微軟正黑體"/>
                <a:ea typeface="微軟正黑體"/>
                <a:cs typeface="微軟正黑體"/>
              </a:rPr>
              <a:t>的話，才恍然大悟。他沒想到殺了一個養馬的人，竟然會引來這麼多可怕的後果，不禁嚇出一身冷汗：「放了他吧！放了他吧！不要害我變成一個不懂仁義的國君。」</a:t>
            </a:r>
          </a:p>
          <a:p>
            <a:pPr eaLnBrk="1" hangingPunct="1"/>
            <a:r>
              <a:rPr lang="zh-TW" altLang="en-US" sz="2200" smtClean="0">
                <a:solidFill>
                  <a:srgbClr val="000000"/>
                </a:solidFill>
                <a:latin typeface="微軟正黑體"/>
                <a:ea typeface="微軟正黑體"/>
                <a:cs typeface="微軟正黑體"/>
              </a:rPr>
              <a:t>　　</a:t>
            </a:r>
            <a:r>
              <a:rPr lang="zh-TW" altLang="en-US" sz="2200" u="sng" smtClean="0">
                <a:solidFill>
                  <a:srgbClr val="000000"/>
                </a:solidFill>
                <a:latin typeface="微軟正黑體"/>
                <a:ea typeface="微軟正黑體"/>
                <a:cs typeface="微軟正黑體"/>
              </a:rPr>
              <a:t>晏子</a:t>
            </a:r>
            <a:r>
              <a:rPr lang="zh-TW" altLang="en-US" sz="2200" smtClean="0">
                <a:solidFill>
                  <a:srgbClr val="000000"/>
                </a:solidFill>
                <a:latin typeface="微軟正黑體"/>
                <a:ea typeface="微軟正黑體"/>
                <a:cs typeface="微軟正黑體"/>
              </a:rPr>
              <a:t>臨機應變，應用委婉勸諫的說話技巧，救了養馬人一命，也幫助</a:t>
            </a:r>
            <a:r>
              <a:rPr lang="zh-TW" altLang="en-US" sz="2200" u="sng" smtClean="0">
                <a:solidFill>
                  <a:srgbClr val="000000"/>
                </a:solidFill>
                <a:latin typeface="微軟正黑體"/>
                <a:ea typeface="微軟正黑體"/>
                <a:cs typeface="微軟正黑體"/>
              </a:rPr>
              <a:t>景公</a:t>
            </a:r>
            <a:r>
              <a:rPr lang="zh-TW" altLang="en-US" sz="2200" smtClean="0">
                <a:solidFill>
                  <a:srgbClr val="000000"/>
                </a:solidFill>
                <a:latin typeface="微軟正黑體"/>
                <a:ea typeface="微軟正黑體"/>
                <a:cs typeface="微軟正黑體"/>
              </a:rPr>
              <a:t>免於犯錯。</a:t>
            </a:r>
            <a:r>
              <a:rPr lang="zh-TW" altLang="en-US" sz="2200" u="sng" smtClean="0">
                <a:solidFill>
                  <a:srgbClr val="000000"/>
                </a:solidFill>
                <a:latin typeface="微軟正黑體"/>
                <a:ea typeface="微軟正黑體"/>
                <a:cs typeface="微軟正黑體"/>
              </a:rPr>
              <a:t>景公</a:t>
            </a:r>
            <a:r>
              <a:rPr lang="zh-TW" altLang="en-US" sz="2200" smtClean="0">
                <a:solidFill>
                  <a:srgbClr val="000000"/>
                </a:solidFill>
                <a:latin typeface="微軟正黑體"/>
                <a:ea typeface="微軟正黑體"/>
                <a:cs typeface="微軟正黑體"/>
              </a:rPr>
              <a:t>有雅量，能接納諫言，在</a:t>
            </a:r>
            <a:r>
              <a:rPr lang="zh-TW" altLang="en-US" sz="2200" u="sng" smtClean="0">
                <a:solidFill>
                  <a:srgbClr val="000000"/>
                </a:solidFill>
                <a:latin typeface="微軟正黑體"/>
                <a:ea typeface="微軟正黑體"/>
                <a:cs typeface="微軟正黑體"/>
              </a:rPr>
              <a:t>晏子</a:t>
            </a:r>
            <a:r>
              <a:rPr lang="zh-TW" altLang="en-US" sz="2200" smtClean="0">
                <a:solidFill>
                  <a:srgbClr val="000000"/>
                </a:solidFill>
                <a:latin typeface="微軟正黑體"/>
                <a:ea typeface="微軟正黑體"/>
                <a:cs typeface="微軟正黑體"/>
              </a:rPr>
              <a:t>的協助下，為人民創造了很多福祉，是</a:t>
            </a:r>
            <a:r>
              <a:rPr lang="zh-TW" altLang="en-US" sz="2200" u="sng" smtClean="0">
                <a:solidFill>
                  <a:srgbClr val="000000"/>
                </a:solidFill>
                <a:latin typeface="微軟正黑體"/>
                <a:ea typeface="微軟正黑體"/>
                <a:cs typeface="微軟正黑體"/>
              </a:rPr>
              <a:t>春秋</a:t>
            </a:r>
            <a:r>
              <a:rPr lang="zh-TW" altLang="en-US" sz="2200" smtClean="0">
                <a:solidFill>
                  <a:srgbClr val="000000"/>
                </a:solidFill>
                <a:latin typeface="微軟正黑體"/>
                <a:ea typeface="微軟正黑體"/>
                <a:cs typeface="微軟正黑體"/>
              </a:rPr>
              <a:t>時期有名的國君。</a:t>
            </a:r>
          </a:p>
          <a:p>
            <a:pPr eaLnBrk="1" hangingPunct="1"/>
            <a:r>
              <a:rPr lang="zh-TW" altLang="en-US" sz="2200" smtClean="0">
                <a:solidFill>
                  <a:srgbClr val="000000"/>
                </a:solidFill>
                <a:latin typeface="微軟正黑體"/>
                <a:ea typeface="微軟正黑體"/>
                <a:cs typeface="微軟正黑體"/>
              </a:rPr>
              <a:t>　　</a:t>
            </a:r>
            <a:r>
              <a:rPr lang="zh-TW" altLang="en-US" sz="2200" u="sng" smtClean="0">
                <a:solidFill>
                  <a:srgbClr val="000000"/>
                </a:solidFill>
                <a:latin typeface="微軟正黑體"/>
                <a:ea typeface="微軟正黑體"/>
                <a:cs typeface="微軟正黑體"/>
              </a:rPr>
              <a:t>晏子</a:t>
            </a:r>
            <a:r>
              <a:rPr lang="zh-TW" altLang="en-US" sz="2200" smtClean="0">
                <a:solidFill>
                  <a:srgbClr val="000000"/>
                </a:solidFill>
                <a:latin typeface="微軟正黑體"/>
                <a:ea typeface="微軟正黑體"/>
                <a:cs typeface="微軟正黑體"/>
              </a:rPr>
              <a:t>勇敢機智，一生面對許多危險的場面，都能想辦法解決，在歷史上留下許多充滿智慧、令人難忘的故事。</a:t>
            </a:r>
          </a:p>
          <a:p>
            <a:pPr eaLnBrk="1" hangingPunct="1"/>
            <a:r>
              <a:rPr lang="en-US" sz="2200" smtClean="0">
                <a:solidFill>
                  <a:srgbClr val="000000"/>
                </a:solidFill>
                <a:latin typeface="微軟正黑體"/>
                <a:ea typeface="微軟正黑體"/>
                <a:cs typeface="微軟正黑體"/>
              </a:rPr>
              <a:t> </a:t>
            </a:r>
            <a:endParaRPr lang="zh-TW" altLang="en-US" sz="2200" smtClean="0">
              <a:solidFill>
                <a:srgbClr val="000000"/>
              </a:solidFill>
              <a:latin typeface="微軟正黑體"/>
              <a:ea typeface="微軟正黑體"/>
              <a:cs typeface="微軟正黑體"/>
            </a:endParaRPr>
          </a:p>
        </p:txBody>
      </p:sp>
      <p:pic>
        <p:nvPicPr>
          <p:cNvPr id="335874"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idx="4294967295"/>
          </p:nvPr>
        </p:nvSpPr>
        <p:spPr>
          <a:xfrm>
            <a:off x="1071563" y="500063"/>
            <a:ext cx="7539037" cy="1000125"/>
          </a:xfrm>
        </p:spPr>
        <p:txBody>
          <a:bodyPr/>
          <a:lstStyle/>
          <a:p>
            <a:pPr marL="342900" indent="-342900" algn="ctr" eaLnBrk="1" hangingPunct="1">
              <a:defRPr/>
            </a:pPr>
            <a:r>
              <a:rPr lang="zh-TW" altLang="en-US" sz="4000" dirty="0" smtClean="0">
                <a:latin typeface="標楷體" pitchFamily="65" charset="-120"/>
                <a:ea typeface="標楷體" pitchFamily="65" charset="-120"/>
              </a:rPr>
              <a:t>以故事體結構撰寫大意</a:t>
            </a:r>
            <a:r>
              <a:rPr lang="zh-TW" altLang="en-US" dirty="0" smtClean="0">
                <a:latin typeface="標楷體" pitchFamily="65" charset="-120"/>
                <a:ea typeface="標楷體" pitchFamily="65" charset="-120"/>
              </a:rPr>
              <a:t>教學實例  </a:t>
            </a:r>
            <a:endParaRPr lang="en-US" altLang="zh-TW" dirty="0" smtClean="0">
              <a:latin typeface="標楷體" pitchFamily="65" charset="-120"/>
              <a:ea typeface="標楷體" pitchFamily="65" charset="-120"/>
            </a:endParaRPr>
          </a:p>
        </p:txBody>
      </p:sp>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p:cNvSpPr>
          <p:nvPr>
            <p:ph type="title" idx="4294967295"/>
          </p:nvPr>
        </p:nvSpPr>
        <p:spPr bwMode="auto">
          <a:xfrm>
            <a:off x="1000125" y="714375"/>
            <a:ext cx="7358063" cy="533400"/>
          </a:xfrm>
        </p:spPr>
        <p:txBody>
          <a:bodyPr/>
          <a:lstStyle/>
          <a:p>
            <a:pPr eaLnBrk="1" hangingPunct="1">
              <a:defRPr/>
            </a:pPr>
            <a:r>
              <a:rPr lang="zh-TW" altLang="en-US" sz="4000" dirty="0" smtClean="0">
                <a:latin typeface="標楷體" pitchFamily="65" charset="-120"/>
                <a:ea typeface="標楷體" pitchFamily="65" charset="-120"/>
                <a:cs typeface="微軟正黑體"/>
              </a:rPr>
              <a:t>以故事體結構寫大意</a:t>
            </a:r>
            <a:r>
              <a:rPr lang="zh-TW" altLang="en-US" sz="3200" dirty="0" smtClean="0">
                <a:latin typeface="標楷體" pitchFamily="65" charset="-120"/>
                <a:ea typeface="標楷體" pitchFamily="65" charset="-120"/>
                <a:cs typeface="微軟正黑體"/>
              </a:rPr>
              <a:t>（智救養馬人）</a:t>
            </a:r>
          </a:p>
        </p:txBody>
      </p:sp>
      <p:grpSp>
        <p:nvGrpSpPr>
          <p:cNvPr id="2" name="Group 3"/>
          <p:cNvGrpSpPr>
            <a:grpSpLocks/>
          </p:cNvGrpSpPr>
          <p:nvPr/>
        </p:nvGrpSpPr>
        <p:grpSpPr bwMode="auto">
          <a:xfrm>
            <a:off x="684213" y="1700213"/>
            <a:ext cx="7418387" cy="4443412"/>
            <a:chOff x="2153" y="1920"/>
            <a:chExt cx="7228" cy="1577"/>
          </a:xfrm>
        </p:grpSpPr>
        <p:sp>
          <p:nvSpPr>
            <p:cNvPr id="336899" name="Rectangle 4"/>
            <p:cNvSpPr>
              <a:spLocks noChangeArrowheads="1"/>
            </p:cNvSpPr>
            <p:nvPr/>
          </p:nvSpPr>
          <p:spPr bwMode="auto">
            <a:xfrm>
              <a:off x="2153"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dirty="0">
                  <a:latin typeface="微軟正黑體"/>
                  <a:ea typeface="微軟正黑體"/>
                  <a:cs typeface="微軟正黑體"/>
                </a:rPr>
                <a:t>背景</a:t>
              </a:r>
            </a:p>
            <a:p>
              <a:pPr algn="ctr"/>
              <a:endParaRPr lang="zh-TW" altLang="en-US" sz="3200" b="1" dirty="0">
                <a:latin typeface="微軟正黑體"/>
                <a:ea typeface="微軟正黑體"/>
                <a:cs typeface="微軟正黑體"/>
              </a:endParaRPr>
            </a:p>
          </p:txBody>
        </p:sp>
        <p:sp>
          <p:nvSpPr>
            <p:cNvPr id="336900" name="Rectangle 5"/>
            <p:cNvSpPr>
              <a:spLocks noChangeArrowheads="1"/>
            </p:cNvSpPr>
            <p:nvPr/>
          </p:nvSpPr>
          <p:spPr bwMode="auto">
            <a:xfrm>
              <a:off x="4065"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dirty="0">
                  <a:latin typeface="微軟正黑體"/>
                  <a:ea typeface="微軟正黑體"/>
                  <a:cs typeface="微軟正黑體"/>
                </a:rPr>
                <a:t>問題</a:t>
              </a:r>
            </a:p>
            <a:p>
              <a:pPr algn="ctr"/>
              <a:endParaRPr lang="zh-TW" altLang="en-US" sz="3200" b="1" dirty="0">
                <a:latin typeface="微軟正黑體"/>
                <a:ea typeface="微軟正黑體"/>
                <a:cs typeface="微軟正黑體"/>
              </a:endParaRPr>
            </a:p>
          </p:txBody>
        </p:sp>
        <p:sp>
          <p:nvSpPr>
            <p:cNvPr id="336901" name="Rectangle 6"/>
            <p:cNvSpPr>
              <a:spLocks noChangeArrowheads="1"/>
            </p:cNvSpPr>
            <p:nvPr/>
          </p:nvSpPr>
          <p:spPr bwMode="auto">
            <a:xfrm>
              <a:off x="5977"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dirty="0">
                  <a:latin typeface="微軟正黑體"/>
                  <a:ea typeface="微軟正黑體"/>
                  <a:cs typeface="微軟正黑體"/>
                </a:rPr>
                <a:t>經過</a:t>
              </a:r>
              <a:endParaRPr lang="en-US" altLang="zh-TW" sz="3200" b="1" dirty="0">
                <a:latin typeface="微軟正黑體"/>
                <a:ea typeface="微軟正黑體"/>
                <a:cs typeface="微軟正黑體"/>
              </a:endParaRPr>
            </a:p>
            <a:p>
              <a:pPr algn="ctr"/>
              <a:endParaRPr lang="zh-TW" altLang="en-US" sz="3200" b="1" dirty="0">
                <a:latin typeface="微軟正黑體"/>
                <a:ea typeface="微軟正黑體"/>
                <a:cs typeface="微軟正黑體"/>
              </a:endParaRPr>
            </a:p>
          </p:txBody>
        </p:sp>
        <p:sp>
          <p:nvSpPr>
            <p:cNvPr id="336902" name="Rectangle 7"/>
            <p:cNvSpPr>
              <a:spLocks noChangeArrowheads="1"/>
            </p:cNvSpPr>
            <p:nvPr/>
          </p:nvSpPr>
          <p:spPr bwMode="auto">
            <a:xfrm>
              <a:off x="7890" y="1925"/>
              <a:ext cx="1491" cy="1570"/>
            </a:xfrm>
            <a:prstGeom prst="rect">
              <a:avLst/>
            </a:prstGeom>
            <a:solidFill>
              <a:srgbClr val="FFFFFF"/>
            </a:solidFill>
            <a:ln w="9525">
              <a:solidFill>
                <a:srgbClr val="000000"/>
              </a:solidFill>
              <a:miter lim="800000"/>
              <a:headEnd/>
              <a:tailEnd/>
            </a:ln>
          </p:spPr>
          <p:txBody>
            <a:bodyPr/>
            <a:lstStyle/>
            <a:p>
              <a:pPr algn="ctr"/>
              <a:r>
                <a:rPr lang="zh-TW" altLang="en-US" sz="3200" b="1" dirty="0">
                  <a:latin typeface="微軟正黑體"/>
                  <a:ea typeface="微軟正黑體"/>
                  <a:cs typeface="微軟正黑體"/>
                </a:rPr>
                <a:t>結果</a:t>
              </a:r>
              <a:endParaRPr lang="en-US" altLang="zh-TW" sz="3200" b="1" dirty="0">
                <a:latin typeface="微軟正黑體"/>
                <a:ea typeface="微軟正黑體"/>
                <a:cs typeface="微軟正黑體"/>
              </a:endParaRPr>
            </a:p>
            <a:p>
              <a:pPr algn="ctr"/>
              <a:endParaRPr lang="en-US" altLang="zh-TW" sz="2400" b="1" dirty="0">
                <a:latin typeface="微軟正黑體"/>
                <a:ea typeface="微軟正黑體"/>
                <a:cs typeface="微軟正黑體"/>
              </a:endParaRPr>
            </a:p>
            <a:p>
              <a:endParaRPr lang="en-US" altLang="zh-TW" sz="800" b="1" dirty="0">
                <a:solidFill>
                  <a:srgbClr val="000000"/>
                </a:solidFill>
                <a:latin typeface="微軟正黑體"/>
                <a:ea typeface="微軟正黑體"/>
                <a:cs typeface="微軟正黑體"/>
              </a:endParaRPr>
            </a:p>
          </p:txBody>
        </p:sp>
        <p:sp>
          <p:nvSpPr>
            <p:cNvPr id="336903" name="AutoShape 8"/>
            <p:cNvSpPr>
              <a:spLocks noChangeArrowheads="1"/>
            </p:cNvSpPr>
            <p:nvPr/>
          </p:nvSpPr>
          <p:spPr bwMode="auto">
            <a:xfrm>
              <a:off x="3644" y="2606"/>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sp>
          <p:nvSpPr>
            <p:cNvPr id="336904" name="AutoShape 9"/>
            <p:cNvSpPr>
              <a:spLocks noChangeArrowheads="1"/>
            </p:cNvSpPr>
            <p:nvPr/>
          </p:nvSpPr>
          <p:spPr bwMode="auto">
            <a:xfrm>
              <a:off x="5556" y="2606"/>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sp>
          <p:nvSpPr>
            <p:cNvPr id="336905" name="AutoShape 10"/>
            <p:cNvSpPr>
              <a:spLocks noChangeArrowheads="1"/>
            </p:cNvSpPr>
            <p:nvPr/>
          </p:nvSpPr>
          <p:spPr bwMode="auto">
            <a:xfrm>
              <a:off x="7468" y="2563"/>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cxnSp>
          <p:nvCxnSpPr>
            <p:cNvPr id="336906" name="AutoShape 11"/>
            <p:cNvCxnSpPr>
              <a:cxnSpLocks noChangeShapeType="1"/>
            </p:cNvCxnSpPr>
            <p:nvPr/>
          </p:nvCxnSpPr>
          <p:spPr bwMode="auto">
            <a:xfrm>
              <a:off x="2182" y="2255"/>
              <a:ext cx="1491" cy="0"/>
            </a:xfrm>
            <a:prstGeom prst="straightConnector1">
              <a:avLst/>
            </a:prstGeom>
            <a:noFill/>
            <a:ln w="9525">
              <a:solidFill>
                <a:srgbClr val="000000"/>
              </a:solidFill>
              <a:round/>
              <a:headEnd/>
              <a:tailEnd/>
            </a:ln>
          </p:spPr>
        </p:cxnSp>
        <p:cxnSp>
          <p:nvCxnSpPr>
            <p:cNvPr id="336907" name="AutoShape 12"/>
            <p:cNvCxnSpPr>
              <a:cxnSpLocks noChangeShapeType="1"/>
            </p:cNvCxnSpPr>
            <p:nvPr/>
          </p:nvCxnSpPr>
          <p:spPr bwMode="auto">
            <a:xfrm>
              <a:off x="4062" y="2255"/>
              <a:ext cx="1491" cy="0"/>
            </a:xfrm>
            <a:prstGeom prst="straightConnector1">
              <a:avLst/>
            </a:prstGeom>
            <a:noFill/>
            <a:ln w="9525">
              <a:solidFill>
                <a:srgbClr val="000000"/>
              </a:solidFill>
              <a:round/>
              <a:headEnd/>
              <a:tailEnd/>
            </a:ln>
          </p:spPr>
        </p:cxnSp>
        <p:cxnSp>
          <p:nvCxnSpPr>
            <p:cNvPr id="336908" name="AutoShape 13"/>
            <p:cNvCxnSpPr>
              <a:cxnSpLocks noChangeShapeType="1"/>
            </p:cNvCxnSpPr>
            <p:nvPr/>
          </p:nvCxnSpPr>
          <p:spPr bwMode="auto">
            <a:xfrm>
              <a:off x="6011" y="2255"/>
              <a:ext cx="1491" cy="0"/>
            </a:xfrm>
            <a:prstGeom prst="straightConnector1">
              <a:avLst/>
            </a:prstGeom>
            <a:noFill/>
            <a:ln w="9525">
              <a:solidFill>
                <a:srgbClr val="000000"/>
              </a:solidFill>
              <a:round/>
              <a:headEnd/>
              <a:tailEnd/>
            </a:ln>
          </p:spPr>
        </p:cxnSp>
        <p:cxnSp>
          <p:nvCxnSpPr>
            <p:cNvPr id="336909" name="AutoShape 14"/>
            <p:cNvCxnSpPr>
              <a:cxnSpLocks noChangeShapeType="1"/>
            </p:cNvCxnSpPr>
            <p:nvPr/>
          </p:nvCxnSpPr>
          <p:spPr bwMode="auto">
            <a:xfrm>
              <a:off x="7890" y="2255"/>
              <a:ext cx="1491" cy="0"/>
            </a:xfrm>
            <a:prstGeom prst="straightConnector1">
              <a:avLst/>
            </a:prstGeom>
            <a:noFill/>
            <a:ln w="9525">
              <a:solidFill>
                <a:srgbClr val="000000"/>
              </a:solidFill>
              <a:round/>
              <a:headEnd/>
              <a:tailEnd/>
            </a:ln>
          </p:spPr>
        </p:cxn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p:cNvSpPr>
          <p:nvPr>
            <p:ph type="title" idx="4294967295"/>
          </p:nvPr>
        </p:nvSpPr>
        <p:spPr bwMode="auto">
          <a:xfrm>
            <a:off x="1000125" y="714375"/>
            <a:ext cx="7358063" cy="533400"/>
          </a:xfrm>
        </p:spPr>
        <p:txBody>
          <a:bodyPr/>
          <a:lstStyle/>
          <a:p>
            <a:pPr eaLnBrk="1" hangingPunct="1">
              <a:defRPr/>
            </a:pPr>
            <a:r>
              <a:rPr lang="zh-TW" altLang="en-US" sz="4000" dirty="0" smtClean="0">
                <a:latin typeface="標楷體" pitchFamily="65" charset="-120"/>
                <a:ea typeface="標楷體" pitchFamily="65" charset="-120"/>
                <a:cs typeface="微軟正黑體"/>
              </a:rPr>
              <a:t>以故事體結構寫大意</a:t>
            </a:r>
            <a:r>
              <a:rPr lang="zh-TW" altLang="en-US" sz="3200" dirty="0" smtClean="0">
                <a:latin typeface="標楷體" pitchFamily="65" charset="-120"/>
                <a:ea typeface="標楷體" pitchFamily="65" charset="-120"/>
                <a:cs typeface="微軟正黑體"/>
              </a:rPr>
              <a:t>（智救養馬人）</a:t>
            </a:r>
          </a:p>
        </p:txBody>
      </p:sp>
      <p:grpSp>
        <p:nvGrpSpPr>
          <p:cNvPr id="2" name="Group 3"/>
          <p:cNvGrpSpPr>
            <a:grpSpLocks/>
          </p:cNvGrpSpPr>
          <p:nvPr/>
        </p:nvGrpSpPr>
        <p:grpSpPr bwMode="auto">
          <a:xfrm>
            <a:off x="684213" y="1700213"/>
            <a:ext cx="7418387" cy="4443412"/>
            <a:chOff x="2153" y="1920"/>
            <a:chExt cx="7228" cy="1577"/>
          </a:xfrm>
        </p:grpSpPr>
        <p:sp>
          <p:nvSpPr>
            <p:cNvPr id="336899" name="Rectangle 4"/>
            <p:cNvSpPr>
              <a:spLocks noChangeArrowheads="1"/>
            </p:cNvSpPr>
            <p:nvPr/>
          </p:nvSpPr>
          <p:spPr bwMode="auto">
            <a:xfrm>
              <a:off x="2153"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dirty="0">
                  <a:latin typeface="微軟正黑體"/>
                  <a:ea typeface="微軟正黑體"/>
                  <a:cs typeface="微軟正黑體"/>
                </a:rPr>
                <a:t>背景</a:t>
              </a:r>
            </a:p>
            <a:p>
              <a:pPr algn="ctr"/>
              <a:endParaRPr lang="zh-TW" altLang="en-US" sz="3200" b="1" dirty="0">
                <a:latin typeface="微軟正黑體"/>
                <a:ea typeface="微軟正黑體"/>
                <a:cs typeface="微軟正黑體"/>
              </a:endParaRPr>
            </a:p>
            <a:p>
              <a:r>
                <a:rPr lang="zh-TW" altLang="en-US" sz="2400" b="1" dirty="0">
                  <a:solidFill>
                    <a:srgbClr val="000000"/>
                  </a:solidFill>
                  <a:latin typeface="微軟正黑體"/>
                  <a:ea typeface="微軟正黑體"/>
                  <a:cs typeface="微軟正黑體"/>
                </a:rPr>
                <a:t>春秋時代，</a:t>
              </a:r>
              <a:endParaRPr lang="en-US" altLang="zh-TW" sz="2400" b="1" dirty="0">
                <a:solidFill>
                  <a:srgbClr val="000000"/>
                </a:solidFill>
                <a:latin typeface="微軟正黑體"/>
                <a:ea typeface="微軟正黑體"/>
                <a:cs typeface="微軟正黑體"/>
              </a:endParaRPr>
            </a:p>
            <a:p>
              <a:r>
                <a:rPr lang="zh-TW" altLang="en-US" sz="2400" b="1" dirty="0">
                  <a:solidFill>
                    <a:srgbClr val="000000"/>
                  </a:solidFill>
                  <a:latin typeface="微軟正黑體"/>
                  <a:ea typeface="微軟正黑體"/>
                  <a:cs typeface="微軟正黑體"/>
                </a:rPr>
                <a:t>齊景公非常喜愛馬。</a:t>
              </a:r>
            </a:p>
          </p:txBody>
        </p:sp>
        <p:sp>
          <p:nvSpPr>
            <p:cNvPr id="336900" name="Rectangle 5"/>
            <p:cNvSpPr>
              <a:spLocks noChangeArrowheads="1"/>
            </p:cNvSpPr>
            <p:nvPr/>
          </p:nvSpPr>
          <p:spPr bwMode="auto">
            <a:xfrm>
              <a:off x="4065"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a:latin typeface="微軟正黑體"/>
                  <a:ea typeface="微軟正黑體"/>
                  <a:cs typeface="微軟正黑體"/>
                </a:rPr>
                <a:t>問題</a:t>
              </a:r>
            </a:p>
            <a:p>
              <a:pPr algn="ctr"/>
              <a:endParaRPr lang="zh-TW" altLang="en-US" sz="3200" b="1">
                <a:latin typeface="微軟正黑體"/>
                <a:ea typeface="微軟正黑體"/>
                <a:cs typeface="微軟正黑體"/>
              </a:endParaRPr>
            </a:p>
            <a:p>
              <a:r>
                <a:rPr lang="zh-TW" altLang="en-US" sz="2400" b="1">
                  <a:solidFill>
                    <a:srgbClr val="000000"/>
                  </a:solidFill>
                  <a:latin typeface="微軟正黑體"/>
                  <a:ea typeface="微軟正黑體"/>
                  <a:cs typeface="微軟正黑體"/>
                </a:rPr>
                <a:t>景公最愛的馬死了，他因此要處死養馬人。晏子想阻止這件事。</a:t>
              </a:r>
            </a:p>
          </p:txBody>
        </p:sp>
        <p:sp>
          <p:nvSpPr>
            <p:cNvPr id="336901" name="Rectangle 6"/>
            <p:cNvSpPr>
              <a:spLocks noChangeArrowheads="1"/>
            </p:cNvSpPr>
            <p:nvPr/>
          </p:nvSpPr>
          <p:spPr bwMode="auto">
            <a:xfrm>
              <a:off x="5977" y="1920"/>
              <a:ext cx="1491" cy="1577"/>
            </a:xfrm>
            <a:prstGeom prst="rect">
              <a:avLst/>
            </a:prstGeom>
            <a:solidFill>
              <a:srgbClr val="FFFFFF"/>
            </a:solidFill>
            <a:ln w="9525">
              <a:solidFill>
                <a:srgbClr val="000000"/>
              </a:solidFill>
              <a:miter lim="800000"/>
              <a:headEnd/>
              <a:tailEnd/>
            </a:ln>
          </p:spPr>
          <p:txBody>
            <a:bodyPr/>
            <a:lstStyle/>
            <a:p>
              <a:pPr algn="ctr"/>
              <a:r>
                <a:rPr lang="zh-TW" altLang="en-US" sz="3200" b="1">
                  <a:latin typeface="微軟正黑體"/>
                  <a:ea typeface="微軟正黑體"/>
                  <a:cs typeface="微軟正黑體"/>
                </a:rPr>
                <a:t>經過</a:t>
              </a:r>
              <a:endParaRPr lang="en-US" altLang="zh-TW" sz="3200" b="1">
                <a:latin typeface="微軟正黑體"/>
                <a:ea typeface="微軟正黑體"/>
                <a:cs typeface="微軟正黑體"/>
              </a:endParaRPr>
            </a:p>
            <a:p>
              <a:pPr algn="ctr"/>
              <a:endParaRPr lang="zh-TW" altLang="en-US" sz="3200" b="1">
                <a:latin typeface="微軟正黑體"/>
                <a:ea typeface="微軟正黑體"/>
                <a:cs typeface="微軟正黑體"/>
              </a:endParaRPr>
            </a:p>
            <a:p>
              <a:r>
                <a:rPr lang="zh-TW" altLang="en-US" sz="2400" b="1">
                  <a:solidFill>
                    <a:srgbClr val="000000"/>
                  </a:solidFill>
                  <a:latin typeface="微軟正黑體"/>
                  <a:ea typeface="微軟正黑體"/>
                  <a:cs typeface="微軟正黑體"/>
                </a:rPr>
                <a:t>他裝作憤怒的樣子，指出養馬人的三條罪，並作勢要處死養馬人。</a:t>
              </a:r>
              <a:endParaRPr lang="en-US" altLang="zh-TW" sz="2400" b="1">
                <a:solidFill>
                  <a:srgbClr val="000000"/>
                </a:solidFill>
                <a:latin typeface="微軟正黑體"/>
                <a:ea typeface="微軟正黑體"/>
                <a:cs typeface="微軟正黑體"/>
              </a:endParaRPr>
            </a:p>
          </p:txBody>
        </p:sp>
        <p:sp>
          <p:nvSpPr>
            <p:cNvPr id="336902" name="Rectangle 7"/>
            <p:cNvSpPr>
              <a:spLocks noChangeArrowheads="1"/>
            </p:cNvSpPr>
            <p:nvPr/>
          </p:nvSpPr>
          <p:spPr bwMode="auto">
            <a:xfrm>
              <a:off x="7890" y="1925"/>
              <a:ext cx="1491" cy="1570"/>
            </a:xfrm>
            <a:prstGeom prst="rect">
              <a:avLst/>
            </a:prstGeom>
            <a:solidFill>
              <a:srgbClr val="FFFFFF"/>
            </a:solidFill>
            <a:ln w="9525">
              <a:solidFill>
                <a:srgbClr val="000000"/>
              </a:solidFill>
              <a:miter lim="800000"/>
              <a:headEnd/>
              <a:tailEnd/>
            </a:ln>
          </p:spPr>
          <p:txBody>
            <a:bodyPr/>
            <a:lstStyle/>
            <a:p>
              <a:pPr algn="ctr"/>
              <a:r>
                <a:rPr lang="zh-TW" altLang="en-US" sz="3200" b="1">
                  <a:latin typeface="微軟正黑體"/>
                  <a:ea typeface="微軟正黑體"/>
                  <a:cs typeface="微軟正黑體"/>
                </a:rPr>
                <a:t>結果</a:t>
              </a:r>
              <a:endParaRPr lang="en-US" altLang="zh-TW" sz="3200" b="1">
                <a:latin typeface="微軟正黑體"/>
                <a:ea typeface="微軟正黑體"/>
                <a:cs typeface="微軟正黑體"/>
              </a:endParaRPr>
            </a:p>
            <a:p>
              <a:pPr algn="ctr"/>
              <a:endParaRPr lang="en-US" altLang="zh-TW" sz="2400" b="1">
                <a:latin typeface="微軟正黑體"/>
                <a:ea typeface="微軟正黑體"/>
                <a:cs typeface="微軟正黑體"/>
              </a:endParaRPr>
            </a:p>
            <a:p>
              <a:endParaRPr lang="en-US" altLang="zh-TW" sz="800" b="1">
                <a:solidFill>
                  <a:srgbClr val="000000"/>
                </a:solidFill>
                <a:latin typeface="微軟正黑體"/>
                <a:ea typeface="微軟正黑體"/>
                <a:cs typeface="微軟正黑體"/>
              </a:endParaRPr>
            </a:p>
            <a:p>
              <a:r>
                <a:rPr lang="zh-TW" altLang="en-US" sz="2400" b="1">
                  <a:solidFill>
                    <a:srgbClr val="000000"/>
                  </a:solidFill>
                  <a:latin typeface="微軟正黑體"/>
                  <a:ea typeface="微軟正黑體"/>
                  <a:cs typeface="微軟正黑體"/>
                </a:rPr>
                <a:t>晏子的靈機應變救了養馬人，也幫助</a:t>
              </a:r>
              <a:r>
                <a:rPr lang="zh-TW" altLang="en-US" sz="2400" b="1" u="sng">
                  <a:solidFill>
                    <a:srgbClr val="000000"/>
                  </a:solidFill>
                  <a:latin typeface="微軟正黑體"/>
                  <a:ea typeface="微軟正黑體"/>
                  <a:cs typeface="微軟正黑體"/>
                </a:rPr>
                <a:t>景公</a:t>
              </a:r>
              <a:r>
                <a:rPr lang="zh-TW" altLang="en-US" sz="2400" b="1">
                  <a:solidFill>
                    <a:srgbClr val="000000"/>
                  </a:solidFill>
                  <a:latin typeface="微軟正黑體"/>
                  <a:ea typeface="微軟正黑體"/>
                  <a:cs typeface="微軟正黑體"/>
                </a:rPr>
                <a:t>免於犯錯。晏子機智勇敢，留下許多故事。</a:t>
              </a:r>
            </a:p>
          </p:txBody>
        </p:sp>
        <p:sp>
          <p:nvSpPr>
            <p:cNvPr id="336903" name="AutoShape 8"/>
            <p:cNvSpPr>
              <a:spLocks noChangeArrowheads="1"/>
            </p:cNvSpPr>
            <p:nvPr/>
          </p:nvSpPr>
          <p:spPr bwMode="auto">
            <a:xfrm>
              <a:off x="3644" y="2606"/>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sp>
          <p:nvSpPr>
            <p:cNvPr id="336904" name="AutoShape 9"/>
            <p:cNvSpPr>
              <a:spLocks noChangeArrowheads="1"/>
            </p:cNvSpPr>
            <p:nvPr/>
          </p:nvSpPr>
          <p:spPr bwMode="auto">
            <a:xfrm>
              <a:off x="5556" y="2606"/>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sp>
          <p:nvSpPr>
            <p:cNvPr id="336905" name="AutoShape 10"/>
            <p:cNvSpPr>
              <a:spLocks noChangeArrowheads="1"/>
            </p:cNvSpPr>
            <p:nvPr/>
          </p:nvSpPr>
          <p:spPr bwMode="auto">
            <a:xfrm>
              <a:off x="7468" y="2563"/>
              <a:ext cx="421" cy="317"/>
            </a:xfrm>
            <a:prstGeom prst="rightArrow">
              <a:avLst>
                <a:gd name="adj1" fmla="val 50000"/>
                <a:gd name="adj2" fmla="val 33202"/>
              </a:avLst>
            </a:prstGeom>
            <a:solidFill>
              <a:srgbClr val="FFFFFF"/>
            </a:solidFill>
            <a:ln w="9525">
              <a:solidFill>
                <a:srgbClr val="000000"/>
              </a:solidFill>
              <a:miter lim="800000"/>
              <a:headEnd/>
              <a:tailEnd/>
            </a:ln>
          </p:spPr>
          <p:txBody>
            <a:bodyPr/>
            <a:lstStyle/>
            <a:p>
              <a:endParaRPr lang="zh-TW" altLang="en-US"/>
            </a:p>
          </p:txBody>
        </p:sp>
        <p:cxnSp>
          <p:nvCxnSpPr>
            <p:cNvPr id="336906" name="AutoShape 11"/>
            <p:cNvCxnSpPr>
              <a:cxnSpLocks noChangeShapeType="1"/>
            </p:cNvCxnSpPr>
            <p:nvPr/>
          </p:nvCxnSpPr>
          <p:spPr bwMode="auto">
            <a:xfrm>
              <a:off x="2182" y="2255"/>
              <a:ext cx="1491" cy="0"/>
            </a:xfrm>
            <a:prstGeom prst="straightConnector1">
              <a:avLst/>
            </a:prstGeom>
            <a:noFill/>
            <a:ln w="9525">
              <a:solidFill>
                <a:srgbClr val="000000"/>
              </a:solidFill>
              <a:round/>
              <a:headEnd/>
              <a:tailEnd/>
            </a:ln>
          </p:spPr>
        </p:cxnSp>
        <p:cxnSp>
          <p:nvCxnSpPr>
            <p:cNvPr id="336907" name="AutoShape 12"/>
            <p:cNvCxnSpPr>
              <a:cxnSpLocks noChangeShapeType="1"/>
            </p:cNvCxnSpPr>
            <p:nvPr/>
          </p:nvCxnSpPr>
          <p:spPr bwMode="auto">
            <a:xfrm>
              <a:off x="4062" y="2255"/>
              <a:ext cx="1491" cy="0"/>
            </a:xfrm>
            <a:prstGeom prst="straightConnector1">
              <a:avLst/>
            </a:prstGeom>
            <a:noFill/>
            <a:ln w="9525">
              <a:solidFill>
                <a:srgbClr val="000000"/>
              </a:solidFill>
              <a:round/>
              <a:headEnd/>
              <a:tailEnd/>
            </a:ln>
          </p:spPr>
        </p:cxnSp>
        <p:cxnSp>
          <p:nvCxnSpPr>
            <p:cNvPr id="336908" name="AutoShape 13"/>
            <p:cNvCxnSpPr>
              <a:cxnSpLocks noChangeShapeType="1"/>
            </p:cNvCxnSpPr>
            <p:nvPr/>
          </p:nvCxnSpPr>
          <p:spPr bwMode="auto">
            <a:xfrm>
              <a:off x="6011" y="2255"/>
              <a:ext cx="1491" cy="0"/>
            </a:xfrm>
            <a:prstGeom prst="straightConnector1">
              <a:avLst/>
            </a:prstGeom>
            <a:noFill/>
            <a:ln w="9525">
              <a:solidFill>
                <a:srgbClr val="000000"/>
              </a:solidFill>
              <a:round/>
              <a:headEnd/>
              <a:tailEnd/>
            </a:ln>
          </p:spPr>
        </p:cxnSp>
        <p:cxnSp>
          <p:nvCxnSpPr>
            <p:cNvPr id="336909" name="AutoShape 14"/>
            <p:cNvCxnSpPr>
              <a:cxnSpLocks noChangeShapeType="1"/>
            </p:cNvCxnSpPr>
            <p:nvPr/>
          </p:nvCxnSpPr>
          <p:spPr bwMode="auto">
            <a:xfrm>
              <a:off x="7890" y="2255"/>
              <a:ext cx="1491" cy="0"/>
            </a:xfrm>
            <a:prstGeom prst="straightConnector1">
              <a:avLst/>
            </a:prstGeom>
            <a:noFill/>
            <a:ln w="9525">
              <a:solidFill>
                <a:srgbClr val="000000"/>
              </a:solidFill>
              <a:round/>
              <a:headEnd/>
              <a:tailEnd/>
            </a:ln>
          </p:spPr>
        </p:cxn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向下箭號圖說文字 12"/>
          <p:cNvSpPr/>
          <p:nvPr/>
        </p:nvSpPr>
        <p:spPr>
          <a:xfrm>
            <a:off x="928688" y="4071938"/>
            <a:ext cx="7343775" cy="968375"/>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000000"/>
                </a:solidFill>
                <a:latin typeface="微軟正黑體"/>
                <a:ea typeface="微軟正黑體"/>
                <a:cs typeface="微軟正黑體"/>
              </a:rPr>
              <a:t>摘要潤飾及品質評定</a:t>
            </a:r>
          </a:p>
        </p:txBody>
      </p:sp>
      <p:sp>
        <p:nvSpPr>
          <p:cNvPr id="12" name="向下箭號圖說文字 11"/>
          <p:cNvSpPr/>
          <p:nvPr/>
        </p:nvSpPr>
        <p:spPr>
          <a:xfrm>
            <a:off x="827088" y="1268413"/>
            <a:ext cx="74168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a:ea typeface="微軟正黑體"/>
                <a:cs typeface="微軟正黑體"/>
              </a:rPr>
              <a:t>把每一個結構成分的內容組成全文大意</a:t>
            </a:r>
          </a:p>
        </p:txBody>
      </p:sp>
      <p:sp>
        <p:nvSpPr>
          <p:cNvPr id="14" name="圓角矩形 13"/>
          <p:cNvSpPr/>
          <p:nvPr/>
        </p:nvSpPr>
        <p:spPr bwMode="auto">
          <a:xfrm>
            <a:off x="857250" y="2000250"/>
            <a:ext cx="7416800" cy="20002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sz="2400" b="1" dirty="0">
                <a:solidFill>
                  <a:srgbClr val="000000"/>
                </a:solidFill>
                <a:latin typeface="微軟正黑體"/>
                <a:ea typeface="微軟正黑體"/>
                <a:cs typeface="微軟正黑體"/>
              </a:rPr>
              <a:t>春秋時代，齊景公非常喜愛馬。景公最愛的馬死了，他因此要處死養馬人。晏子想阻止這件事。他裝作憤怒的樣子，指出養馬人的三條罪，並作勢要處死養馬人。晏子的靈機應變救了養馬，也幫助</a:t>
            </a:r>
            <a:r>
              <a:rPr lang="zh-TW" altLang="en-US" sz="2400" b="1" u="sng" dirty="0">
                <a:solidFill>
                  <a:srgbClr val="000000"/>
                </a:solidFill>
                <a:latin typeface="微軟正黑體"/>
                <a:ea typeface="微軟正黑體"/>
                <a:cs typeface="微軟正黑體"/>
              </a:rPr>
              <a:t>景公</a:t>
            </a:r>
            <a:r>
              <a:rPr lang="zh-TW" altLang="en-US" sz="2400" b="1" dirty="0">
                <a:solidFill>
                  <a:srgbClr val="000000"/>
                </a:solidFill>
                <a:latin typeface="微軟正黑體"/>
                <a:ea typeface="微軟正黑體"/>
                <a:cs typeface="微軟正黑體"/>
              </a:rPr>
              <a:t>免於犯錯。晏子機智勇敢，留下許多故事。</a:t>
            </a:r>
            <a:endParaRPr lang="en-US" altLang="zh-TW" sz="2400" b="1" dirty="0">
              <a:solidFill>
                <a:srgbClr val="000000"/>
              </a:solidFill>
              <a:latin typeface="微軟正黑體"/>
              <a:ea typeface="微軟正黑體"/>
              <a:cs typeface="微軟正黑體"/>
            </a:endParaRPr>
          </a:p>
        </p:txBody>
      </p:sp>
      <p:sp>
        <p:nvSpPr>
          <p:cNvPr id="15" name="圓角矩形 14"/>
          <p:cNvSpPr/>
          <p:nvPr/>
        </p:nvSpPr>
        <p:spPr bwMode="auto">
          <a:xfrm>
            <a:off x="1000125" y="4857750"/>
            <a:ext cx="7561263" cy="1714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r>
              <a:rPr lang="zh-TW" altLang="en-US" sz="2400" b="1" dirty="0">
                <a:solidFill>
                  <a:srgbClr val="000000"/>
                </a:solidFill>
                <a:latin typeface="微軟正黑體"/>
                <a:ea typeface="微軟正黑體"/>
                <a:cs typeface="微軟正黑體"/>
              </a:rPr>
              <a:t>齊景公非常愛馬，馬死了，他要處死養馬人。晏子裝作憤怒的樣子，指出養馬人的三條罪，並作勢要處死養馬人。晏子的靈機應變救了養馬人，也幫助</a:t>
            </a:r>
            <a:r>
              <a:rPr lang="zh-TW" altLang="en-US" sz="2400" b="1" u="sng" dirty="0">
                <a:solidFill>
                  <a:srgbClr val="000000"/>
                </a:solidFill>
                <a:latin typeface="微軟正黑體"/>
                <a:ea typeface="微軟正黑體"/>
                <a:cs typeface="微軟正黑體"/>
              </a:rPr>
              <a:t>景公</a:t>
            </a:r>
            <a:r>
              <a:rPr lang="zh-TW" altLang="en-US" sz="2400" b="1" dirty="0">
                <a:solidFill>
                  <a:srgbClr val="000000"/>
                </a:solidFill>
                <a:latin typeface="微軟正黑體"/>
                <a:ea typeface="微軟正黑體"/>
                <a:cs typeface="微軟正黑體"/>
              </a:rPr>
              <a:t>免於犯錯。晏子機智勇敢，留下許多故事。</a:t>
            </a:r>
          </a:p>
        </p:txBody>
      </p:sp>
      <p:sp>
        <p:nvSpPr>
          <p:cNvPr id="6" name="Rectangle 2"/>
          <p:cNvSpPr>
            <a:spLocks noChangeArrowheads="1"/>
          </p:cNvSpPr>
          <p:nvPr/>
        </p:nvSpPr>
        <p:spPr bwMode="gray">
          <a:xfrm>
            <a:off x="1042988" y="333375"/>
            <a:ext cx="7539037" cy="1000125"/>
          </a:xfrm>
          <a:prstGeom prst="rect">
            <a:avLst/>
          </a:prstGeom>
          <a:noFill/>
          <a:ln w="9525">
            <a:noFill/>
            <a:miter lim="800000"/>
            <a:headEnd/>
            <a:tailEnd/>
          </a:ln>
          <a:effectLst>
            <a:outerShdw dist="35921" dir="2700000" algn="ctr" rotWithShape="0">
              <a:schemeClr val="tx1"/>
            </a:outerShdw>
          </a:effectLst>
        </p:spPr>
        <p:txBody>
          <a:bodyPr anchor="ctr"/>
          <a:lstStyle/>
          <a:p>
            <a:pPr marL="342900" indent="-342900" algn="ctr">
              <a:defRPr/>
            </a:pPr>
            <a:r>
              <a:rPr kumimoji="0" lang="zh-TW" altLang="en-US" sz="4000" b="1" dirty="0">
                <a:solidFill>
                  <a:schemeClr val="bg1"/>
                </a:solidFill>
                <a:latin typeface="標楷體" pitchFamily="65" charset="-120"/>
                <a:ea typeface="標楷體" pitchFamily="65" charset="-120"/>
              </a:rPr>
              <a:t>以故事體結構撰寫大意</a:t>
            </a:r>
            <a:r>
              <a:rPr lang="zh-TW" altLang="en-US" sz="2800" dirty="0">
                <a:solidFill>
                  <a:schemeClr val="bg1"/>
                </a:solidFill>
                <a:latin typeface="標楷體" pitchFamily="65" charset="-120"/>
                <a:ea typeface="標楷體" pitchFamily="65" charset="-120"/>
                <a:cs typeface="微軟正黑體"/>
              </a:rPr>
              <a:t>（智救養馬人）</a:t>
            </a:r>
            <a:endParaRPr kumimoji="0" lang="en-US" altLang="zh-TW" sz="2800" b="1" dirty="0">
              <a:solidFill>
                <a:schemeClr val="bg1"/>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3"/>
          <p:cNvSpPr>
            <a:spLocks noGrp="1" noChangeArrowheads="1"/>
          </p:cNvSpPr>
          <p:nvPr>
            <p:ph type="body" sz="half" idx="1"/>
          </p:nvPr>
        </p:nvSpPr>
        <p:spPr>
          <a:xfrm>
            <a:off x="457200" y="1571625"/>
            <a:ext cx="7686675" cy="4752975"/>
          </a:xfrm>
        </p:spPr>
        <p:txBody>
          <a:bodyPr/>
          <a:lstStyle/>
          <a:p>
            <a:pPr eaLnBrk="1" hangingPunct="1"/>
            <a:r>
              <a:rPr lang="zh-TW" altLang="en-US" sz="4000" smtClean="0">
                <a:latin typeface="微軟正黑體"/>
                <a:ea typeface="微軟正黑體"/>
                <a:cs typeface="微軟正黑體"/>
              </a:rPr>
              <a:t>重述故事重點教學：</a:t>
            </a:r>
            <a:endParaRPr lang="en-US" altLang="zh-TW" sz="4000" smtClean="0">
              <a:latin typeface="微軟正黑體"/>
              <a:ea typeface="微軟正黑體"/>
              <a:cs typeface="微軟正黑體"/>
            </a:endParaRPr>
          </a:p>
          <a:p>
            <a:pPr lvl="1" eaLnBrk="1" hangingPunct="1"/>
            <a:r>
              <a:rPr lang="zh-TW" altLang="en-US" sz="3200" b="1" smtClean="0">
                <a:solidFill>
                  <a:schemeClr val="accent2"/>
                </a:solidFill>
                <a:latin typeface="微軟正黑體"/>
                <a:ea typeface="微軟正黑體"/>
                <a:cs typeface="微軟正黑體"/>
              </a:rPr>
              <a:t>故事基模</a:t>
            </a:r>
            <a:r>
              <a:rPr lang="zh-TW" altLang="en-US" sz="2400" b="1" smtClean="0">
                <a:solidFill>
                  <a:srgbClr val="000000"/>
                </a:solidFill>
                <a:latin typeface="微軟正黑體"/>
                <a:ea typeface="微軟正黑體"/>
                <a:cs typeface="微軟正黑體"/>
              </a:rPr>
              <a:t>（是指故事中，事件的敘述方式或順序、結構，所形成已定型化且儲存在腦海的東西。）</a:t>
            </a:r>
            <a:endParaRPr lang="en-US" altLang="zh-TW" sz="2400" b="1" smtClean="0">
              <a:solidFill>
                <a:srgbClr val="000000"/>
              </a:solidFill>
              <a:latin typeface="微軟正黑體"/>
              <a:ea typeface="微軟正黑體"/>
              <a:cs typeface="微軟正黑體"/>
            </a:endParaRPr>
          </a:p>
          <a:p>
            <a:pPr lvl="1" eaLnBrk="1" hangingPunct="1"/>
            <a:r>
              <a:rPr lang="zh-TW" altLang="en-US" sz="3200" b="1" smtClean="0">
                <a:solidFill>
                  <a:schemeClr val="accent2"/>
                </a:solidFill>
                <a:latin typeface="微軟正黑體"/>
                <a:ea typeface="微軟正黑體"/>
                <a:cs typeface="微軟正黑體"/>
              </a:rPr>
              <a:t>引導語</a:t>
            </a:r>
            <a:endParaRPr lang="en-US" altLang="zh-TW" sz="3200" b="1" smtClean="0">
              <a:solidFill>
                <a:schemeClr val="accent2"/>
              </a:solidFill>
              <a:latin typeface="微軟正黑體"/>
              <a:ea typeface="微軟正黑體"/>
              <a:cs typeface="微軟正黑體"/>
            </a:endParaRPr>
          </a:p>
        </p:txBody>
      </p:sp>
      <p:pic>
        <p:nvPicPr>
          <p:cNvPr id="236546"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785813" y="714375"/>
            <a:ext cx="7824787" cy="533400"/>
          </a:xfrm>
        </p:spPr>
        <p:txBody>
          <a:bodyPr/>
          <a:lstStyle/>
          <a:p>
            <a:pPr eaLnBrk="1" hangingPunct="1">
              <a:defRPr/>
            </a:pPr>
            <a:r>
              <a:rPr lang="zh-TW" altLang="en-US" sz="4000" dirty="0" smtClean="0">
                <a:latin typeface="微軟正黑體" pitchFamily="34" charset="-120"/>
                <a:ea typeface="微軟正黑體" pitchFamily="34" charset="-120"/>
              </a:rPr>
              <a:t>低年級課文大意策略</a:t>
            </a:r>
            <a:r>
              <a:rPr lang="zh-TW" altLang="en-US" dirty="0" smtClean="0">
                <a:latin typeface="微軟正黑體" pitchFamily="34" charset="-120"/>
                <a:ea typeface="微軟正黑體" pitchFamily="34" charset="-120"/>
              </a:rPr>
              <a:t>－重述故事重點</a:t>
            </a:r>
            <a:endParaRPr lang="zh-TW" altLang="en-US" dirty="0">
              <a:latin typeface="微軟正黑體" pitchFamily="34" charset="-120"/>
              <a:ea typeface="微軟正黑體" pitchFamily="34" charset="-120"/>
            </a:endParaRPr>
          </a:p>
        </p:txBody>
      </p:sp>
      <p:sp>
        <p:nvSpPr>
          <p:cNvPr id="5" name="AutoShape 3"/>
          <p:cNvSpPr>
            <a:spLocks noChangeArrowheads="1"/>
          </p:cNvSpPr>
          <p:nvPr/>
        </p:nvSpPr>
        <p:spPr bwMode="gray">
          <a:xfrm>
            <a:off x="1071563" y="3786188"/>
            <a:ext cx="5995987" cy="2600325"/>
          </a:xfrm>
          <a:prstGeom prst="roundRect">
            <a:avLst>
              <a:gd name="adj" fmla="val 16667"/>
            </a:avLst>
          </a:prstGeom>
          <a:gradFill rotWithShape="1">
            <a:gsLst>
              <a:gs pos="0">
                <a:schemeClr val="bg2">
                  <a:gamma/>
                  <a:tint val="36471"/>
                  <a:invGamma/>
                </a:schemeClr>
              </a:gs>
              <a:gs pos="100000">
                <a:schemeClr val="bg2"/>
              </a:gs>
            </a:gsLst>
            <a:lin ang="5400000" scaled="1"/>
          </a:gradFill>
          <a:ln>
            <a:noFill/>
          </a:ln>
          <a:effectLst/>
          <a:extLst/>
        </p:spPr>
        <p:txBody>
          <a:bodyPr wrap="none" anchor="ctr"/>
          <a:lstStyle/>
          <a:p>
            <a:pPr algn="r">
              <a:defRPr/>
            </a:pPr>
            <a:endParaRPr kumimoji="0" lang="zh-TW" altLang="en-US" b="1">
              <a:solidFill>
                <a:srgbClr val="30311D"/>
              </a:solidFill>
              <a:ea typeface="+mn-ea"/>
            </a:endParaRPr>
          </a:p>
        </p:txBody>
      </p:sp>
      <p:grpSp>
        <p:nvGrpSpPr>
          <p:cNvPr id="236549" name="Group 4"/>
          <p:cNvGrpSpPr>
            <a:grpSpLocks/>
          </p:cNvGrpSpPr>
          <p:nvPr/>
        </p:nvGrpSpPr>
        <p:grpSpPr bwMode="auto">
          <a:xfrm>
            <a:off x="571500" y="3786188"/>
            <a:ext cx="3671888" cy="2789237"/>
            <a:chOff x="528" y="1392"/>
            <a:chExt cx="1158" cy="2085"/>
          </a:xfrm>
        </p:grpSpPr>
        <p:sp>
          <p:nvSpPr>
            <p:cNvPr id="9" name="AutoShape 5"/>
            <p:cNvSpPr>
              <a:spLocks noChangeArrowheads="1"/>
            </p:cNvSpPr>
            <p:nvPr/>
          </p:nvSpPr>
          <p:spPr bwMode="gray">
            <a:xfrm>
              <a:off x="528"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0" name="AutoShape 6"/>
            <p:cNvSpPr>
              <a:spLocks noChangeArrowheads="1"/>
            </p:cNvSpPr>
            <p:nvPr/>
          </p:nvSpPr>
          <p:spPr bwMode="gray">
            <a:xfrm>
              <a:off x="594" y="1441"/>
              <a:ext cx="1063"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36550" name="Group 7"/>
          <p:cNvGrpSpPr>
            <a:grpSpLocks/>
          </p:cNvGrpSpPr>
          <p:nvPr/>
        </p:nvGrpSpPr>
        <p:grpSpPr bwMode="auto">
          <a:xfrm>
            <a:off x="4786313" y="3857625"/>
            <a:ext cx="1633537" cy="2530475"/>
            <a:chOff x="2287" y="1392"/>
            <a:chExt cx="1158" cy="2085"/>
          </a:xfrm>
        </p:grpSpPr>
        <p:sp>
          <p:nvSpPr>
            <p:cNvPr id="12" name="AutoShape 8"/>
            <p:cNvSpPr>
              <a:spLocks noChangeArrowheads="1"/>
            </p:cNvSpPr>
            <p:nvPr/>
          </p:nvSpPr>
          <p:spPr bwMode="gray">
            <a:xfrm>
              <a:off x="2287" y="1392"/>
              <a:ext cx="1158" cy="208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sp>
          <p:nvSpPr>
            <p:cNvPr id="13" name="AutoShape 9"/>
            <p:cNvSpPr>
              <a:spLocks noChangeArrowheads="1"/>
            </p:cNvSpPr>
            <p:nvPr/>
          </p:nvSpPr>
          <p:spPr bwMode="gray">
            <a:xfrm>
              <a:off x="2333" y="1416"/>
              <a:ext cx="1062" cy="289"/>
            </a:xfrm>
            <a:prstGeom prst="roundRect">
              <a:avLst>
                <a:gd name="adj" fmla="val 50000"/>
              </a:avLst>
            </a:prstGeom>
            <a:ln/>
            <a:extLst/>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36551" name="Group 10"/>
          <p:cNvGrpSpPr>
            <a:grpSpLocks/>
          </p:cNvGrpSpPr>
          <p:nvPr/>
        </p:nvGrpSpPr>
        <p:grpSpPr bwMode="auto">
          <a:xfrm>
            <a:off x="7072313" y="3857625"/>
            <a:ext cx="1633537" cy="2530475"/>
            <a:chOff x="4074" y="1392"/>
            <a:chExt cx="1158" cy="2085"/>
          </a:xfrm>
        </p:grpSpPr>
        <p:sp>
          <p:nvSpPr>
            <p:cNvPr id="15" name="AutoShape 11"/>
            <p:cNvSpPr>
              <a:spLocks noChangeArrowheads="1"/>
            </p:cNvSpPr>
            <p:nvPr/>
          </p:nvSpPr>
          <p:spPr bwMode="gray">
            <a:xfrm>
              <a:off x="4074"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6" name="AutoShape 12"/>
            <p:cNvSpPr>
              <a:spLocks noChangeArrowheads="1"/>
            </p:cNvSpPr>
            <p:nvPr/>
          </p:nvSpPr>
          <p:spPr bwMode="gray">
            <a:xfrm>
              <a:off x="4122" y="1422"/>
              <a:ext cx="1061"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sp>
        <p:nvSpPr>
          <p:cNvPr id="17" name="Text Box 13"/>
          <p:cNvSpPr txBox="1">
            <a:spLocks noChangeArrowheads="1"/>
          </p:cNvSpPr>
          <p:nvPr/>
        </p:nvSpPr>
        <p:spPr bwMode="gray">
          <a:xfrm>
            <a:off x="928688" y="4500563"/>
            <a:ext cx="2786062" cy="1865312"/>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主角是誰</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smtClean="0">
              <a:solidFill>
                <a:srgbClr val="000000"/>
              </a:solidFill>
              <a:latin typeface="微軟正黑體" pitchFamily="34" charset="-120"/>
              <a:ea typeface="微軟正黑體" pitchFamily="34" charset="-120"/>
            </a:endParaRPr>
          </a:p>
          <a:p>
            <a:pPr marL="0" indent="0">
              <a:lnSpc>
                <a:spcPct val="80000"/>
              </a:lnSpc>
              <a:spcBef>
                <a:spcPct val="20000"/>
              </a:spcBef>
              <a:defRPr/>
            </a:pPr>
            <a:endParaRPr kumimoji="0" lang="en-US" altLang="zh-TW" sz="24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他怎麼了</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smtClean="0">
              <a:solidFill>
                <a:srgbClr val="000000"/>
              </a:solidFill>
              <a:latin typeface="微軟正黑體" pitchFamily="34" charset="-120"/>
              <a:ea typeface="微軟正黑體" pitchFamily="34" charset="-120"/>
            </a:endParaRPr>
          </a:p>
          <a:p>
            <a:pPr marL="0" indent="0">
              <a:lnSpc>
                <a:spcPct val="80000"/>
              </a:lnSpc>
              <a:spcBef>
                <a:spcPct val="20000"/>
              </a:spcBef>
              <a:defRPr/>
            </a:pPr>
            <a:endParaRPr kumimoji="0" lang="en-US" altLang="zh-TW" sz="2400" b="1" kern="0" dirty="0" smtClean="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遇到的</a:t>
            </a:r>
            <a:r>
              <a:rPr kumimoji="0" lang="zh-TW" altLang="en-US" sz="2400" b="1" kern="0" dirty="0" smtClean="0">
                <a:solidFill>
                  <a:srgbClr val="000000"/>
                </a:solidFill>
                <a:latin typeface="微軟正黑體" pitchFamily="34" charset="-120"/>
                <a:ea typeface="微軟正黑體" pitchFamily="34" charset="-120"/>
              </a:rPr>
              <a:t>問題？</a:t>
            </a:r>
            <a:endParaRPr kumimoji="0" lang="en-US" altLang="zh-TW" sz="2400" b="1" kern="0" dirty="0">
              <a:solidFill>
                <a:srgbClr val="000000"/>
              </a:solidFill>
              <a:latin typeface="微軟正黑體" pitchFamily="34" charset="-120"/>
              <a:ea typeface="微軟正黑體" pitchFamily="34" charset="-120"/>
            </a:endParaRPr>
          </a:p>
        </p:txBody>
      </p:sp>
      <p:grpSp>
        <p:nvGrpSpPr>
          <p:cNvPr id="236553" name="Group 16"/>
          <p:cNvGrpSpPr>
            <a:grpSpLocks/>
          </p:cNvGrpSpPr>
          <p:nvPr/>
        </p:nvGrpSpPr>
        <p:grpSpPr bwMode="auto">
          <a:xfrm>
            <a:off x="4214813" y="4714875"/>
            <a:ext cx="447675" cy="463550"/>
            <a:chOff x="1872" y="2352"/>
            <a:chExt cx="240" cy="240"/>
          </a:xfrm>
        </p:grpSpPr>
        <p:grpSp>
          <p:nvGrpSpPr>
            <p:cNvPr id="236572" name="Group 17"/>
            <p:cNvGrpSpPr>
              <a:grpSpLocks/>
            </p:cNvGrpSpPr>
            <p:nvPr/>
          </p:nvGrpSpPr>
          <p:grpSpPr bwMode="auto">
            <a:xfrm>
              <a:off x="1968" y="2352"/>
              <a:ext cx="144" cy="240"/>
              <a:chOff x="1968" y="2352"/>
              <a:chExt cx="144" cy="240"/>
            </a:xfrm>
          </p:grpSpPr>
          <p:sp>
            <p:nvSpPr>
              <p:cNvPr id="26" name="Oval 18"/>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7" name="Oval 19"/>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8" name="Oval 20"/>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9" name="Oval 21"/>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0" name="Oval 22"/>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36573" name="Group 23"/>
            <p:cNvGrpSpPr>
              <a:grpSpLocks/>
            </p:cNvGrpSpPr>
            <p:nvPr/>
          </p:nvGrpSpPr>
          <p:grpSpPr bwMode="auto">
            <a:xfrm>
              <a:off x="1872" y="2352"/>
              <a:ext cx="144" cy="240"/>
              <a:chOff x="1968" y="2352"/>
              <a:chExt cx="144" cy="240"/>
            </a:xfrm>
          </p:grpSpPr>
          <p:sp>
            <p:nvSpPr>
              <p:cNvPr id="21" name="Oval 24"/>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2" name="Oval 25"/>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3" name="Oval 26"/>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4" name="Oval 27"/>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5" name="Oval 28"/>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grpSp>
        <p:nvGrpSpPr>
          <p:cNvPr id="236554" name="Group 29"/>
          <p:cNvGrpSpPr>
            <a:grpSpLocks/>
          </p:cNvGrpSpPr>
          <p:nvPr/>
        </p:nvGrpSpPr>
        <p:grpSpPr bwMode="auto">
          <a:xfrm>
            <a:off x="6500813" y="4643438"/>
            <a:ext cx="447675" cy="463550"/>
            <a:chOff x="1872" y="2352"/>
            <a:chExt cx="240" cy="240"/>
          </a:xfrm>
        </p:grpSpPr>
        <p:grpSp>
          <p:nvGrpSpPr>
            <p:cNvPr id="236560" name="Group 30"/>
            <p:cNvGrpSpPr>
              <a:grpSpLocks/>
            </p:cNvGrpSpPr>
            <p:nvPr/>
          </p:nvGrpSpPr>
          <p:grpSpPr bwMode="auto">
            <a:xfrm>
              <a:off x="1968" y="2352"/>
              <a:ext cx="144" cy="240"/>
              <a:chOff x="1968" y="2352"/>
              <a:chExt cx="144" cy="240"/>
            </a:xfrm>
          </p:grpSpPr>
          <p:sp>
            <p:nvSpPr>
              <p:cNvPr id="39" name="Oval 31"/>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0" name="Oval 32"/>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1" name="Oval 33"/>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2" name="Oval 34"/>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3" name="Oval 35"/>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36561" name="Group 36"/>
            <p:cNvGrpSpPr>
              <a:grpSpLocks/>
            </p:cNvGrpSpPr>
            <p:nvPr/>
          </p:nvGrpSpPr>
          <p:grpSpPr bwMode="auto">
            <a:xfrm>
              <a:off x="1872" y="2352"/>
              <a:ext cx="144" cy="240"/>
              <a:chOff x="1968" y="2352"/>
              <a:chExt cx="144" cy="240"/>
            </a:xfrm>
          </p:grpSpPr>
          <p:sp>
            <p:nvSpPr>
              <p:cNvPr id="34" name="Oval 37"/>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5" name="Oval 38"/>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6" name="Oval 39"/>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7" name="Oval 40"/>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8" name="Oval 41"/>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sp>
        <p:nvSpPr>
          <p:cNvPr id="44" name="Text Box 13"/>
          <p:cNvSpPr txBox="1">
            <a:spLocks noChangeArrowheads="1"/>
          </p:cNvSpPr>
          <p:nvPr/>
        </p:nvSpPr>
        <p:spPr bwMode="gray">
          <a:xfrm>
            <a:off x="4786313" y="4572000"/>
            <a:ext cx="1714500" cy="1865313"/>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然後呢</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smtClean="0">
              <a:solidFill>
                <a:srgbClr val="000000"/>
              </a:solidFill>
              <a:latin typeface="微軟正黑體" pitchFamily="34" charset="-120"/>
              <a:ea typeface="微軟正黑體" pitchFamily="34" charset="-120"/>
            </a:endParaRPr>
          </a:p>
          <a:p>
            <a:pPr marL="0" indent="0">
              <a:lnSpc>
                <a:spcPct val="80000"/>
              </a:lnSpc>
              <a:spcBef>
                <a:spcPct val="20000"/>
              </a:spcBef>
              <a:defRPr/>
            </a:pPr>
            <a:endParaRPr kumimoji="0" lang="zh-TW" altLang="en-US" sz="24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接下來呢</a:t>
            </a:r>
            <a:r>
              <a:rPr kumimoji="0" lang="zh-TW" altLang="en-US" sz="2400" b="1" kern="0" dirty="0" smtClean="0">
                <a:solidFill>
                  <a:srgbClr val="000000"/>
                </a:solidFill>
                <a:latin typeface="微軟正黑體" pitchFamily="34" charset="-120"/>
                <a:ea typeface="微軟正黑體" pitchFamily="34" charset="-120"/>
              </a:rPr>
              <a:t>？</a:t>
            </a:r>
            <a:endParaRPr kumimoji="0" lang="en-US" altLang="zh-TW" sz="2400" b="1" kern="0" dirty="0" smtClean="0">
              <a:solidFill>
                <a:srgbClr val="000000"/>
              </a:solidFill>
              <a:latin typeface="微軟正黑體" pitchFamily="34" charset="-120"/>
              <a:ea typeface="微軟正黑體" pitchFamily="34" charset="-120"/>
            </a:endParaRPr>
          </a:p>
          <a:p>
            <a:pPr marL="0" indent="0">
              <a:lnSpc>
                <a:spcPct val="80000"/>
              </a:lnSpc>
              <a:spcBef>
                <a:spcPct val="20000"/>
              </a:spcBef>
              <a:defRPr/>
            </a:pPr>
            <a:endParaRPr kumimoji="0" lang="en-US" altLang="zh-TW" sz="24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解決的方法</a:t>
            </a:r>
          </a:p>
        </p:txBody>
      </p:sp>
      <p:sp>
        <p:nvSpPr>
          <p:cNvPr id="45" name="Text Box 13"/>
          <p:cNvSpPr txBox="1">
            <a:spLocks noChangeArrowheads="1"/>
          </p:cNvSpPr>
          <p:nvPr/>
        </p:nvSpPr>
        <p:spPr bwMode="gray">
          <a:xfrm>
            <a:off x="7143750" y="4500563"/>
            <a:ext cx="1557338" cy="682625"/>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400" b="1" kern="0" dirty="0">
                <a:solidFill>
                  <a:srgbClr val="000000"/>
                </a:solidFill>
                <a:latin typeface="微軟正黑體" pitchFamily="34" charset="-120"/>
                <a:ea typeface="微軟正黑體" pitchFamily="34" charset="-120"/>
              </a:rPr>
              <a:t>故事的</a:t>
            </a:r>
            <a:r>
              <a:rPr kumimoji="0" lang="zh-TW" altLang="en-US" sz="2400" b="1" kern="0" dirty="0" smtClean="0">
                <a:solidFill>
                  <a:srgbClr val="000000"/>
                </a:solidFill>
                <a:latin typeface="微軟正黑體" pitchFamily="34" charset="-120"/>
                <a:ea typeface="微軟正黑體" pitchFamily="34" charset="-120"/>
              </a:rPr>
              <a:t>結果是</a:t>
            </a:r>
            <a:r>
              <a:rPr kumimoji="0" lang="zh-TW" altLang="en-US" sz="2400" b="1" kern="0" dirty="0">
                <a:solidFill>
                  <a:srgbClr val="000000"/>
                </a:solidFill>
                <a:latin typeface="微軟正黑體" pitchFamily="34" charset="-120"/>
                <a:ea typeface="微軟正黑體" pitchFamily="34" charset="-120"/>
              </a:rPr>
              <a:t>什麼？</a:t>
            </a:r>
          </a:p>
        </p:txBody>
      </p:sp>
      <p:sp>
        <p:nvSpPr>
          <p:cNvPr id="46" name="Text Box 13"/>
          <p:cNvSpPr txBox="1">
            <a:spLocks noChangeArrowheads="1"/>
          </p:cNvSpPr>
          <p:nvPr/>
        </p:nvSpPr>
        <p:spPr bwMode="gray">
          <a:xfrm>
            <a:off x="214313" y="3857625"/>
            <a:ext cx="4365625"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ts val="2100"/>
              </a:lnSpc>
              <a:spcBef>
                <a:spcPct val="20000"/>
              </a:spcBef>
              <a:defRPr/>
            </a:pPr>
            <a:r>
              <a:rPr kumimoji="0" lang="zh-TW" altLang="en-US"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角色、</a:t>
            </a: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背景（時間或地點）、原因</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 name="Text Box 13"/>
          <p:cNvSpPr txBox="1">
            <a:spLocks noChangeArrowheads="1"/>
          </p:cNvSpPr>
          <p:nvPr/>
        </p:nvSpPr>
        <p:spPr bwMode="gray">
          <a:xfrm>
            <a:off x="4786313" y="3929063"/>
            <a:ext cx="15573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情節、經過</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Text Box 13"/>
          <p:cNvSpPr txBox="1">
            <a:spLocks noChangeArrowheads="1"/>
          </p:cNvSpPr>
          <p:nvPr/>
        </p:nvSpPr>
        <p:spPr bwMode="gray">
          <a:xfrm>
            <a:off x="7215188" y="3929063"/>
            <a:ext cx="15573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結局</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142976" y="692696"/>
            <a:ext cx="6715172" cy="533400"/>
          </a:xfrm>
        </p:spPr>
        <p:txBody>
          <a:bodyPr/>
          <a:lstStyle/>
          <a:p>
            <a:pPr algn="ctr" eaLnBrk="1" hangingPunct="1">
              <a:defRPr/>
            </a:pPr>
            <a:r>
              <a:rPr lang="zh-TW" altLang="en-US" sz="4000" dirty="0" smtClean="0">
                <a:ln w="12700">
                  <a:solidFill>
                    <a:schemeClr val="accent2">
                      <a:lumMod val="75000"/>
                    </a:schemeClr>
                  </a:solidFill>
                  <a:prstDash val="solid"/>
                </a:ln>
                <a:solidFill>
                  <a:schemeClr val="accent3"/>
                </a:solidFill>
                <a:latin typeface="標楷體" pitchFamily="65" charset="-120"/>
                <a:ea typeface="標楷體" pitchFamily="65" charset="-120"/>
                <a:cs typeface="Verdana" pitchFamily="34" charset="0"/>
              </a:rPr>
              <a:t>以段落合併寫大意流程圖</a:t>
            </a:r>
            <a:endParaRPr lang="zh-TW" altLang="en-US" sz="4000" dirty="0">
              <a:ln w="12700">
                <a:solidFill>
                  <a:schemeClr val="accent2">
                    <a:lumMod val="75000"/>
                  </a:schemeClr>
                </a:solidFill>
                <a:prstDash val="solid"/>
              </a:ln>
              <a:solidFill>
                <a:schemeClr val="accent3"/>
              </a:solidFill>
              <a:latin typeface="標楷體" pitchFamily="65" charset="-120"/>
              <a:ea typeface="標楷體" pitchFamily="65" charset="-120"/>
              <a:cs typeface="Verdana" pitchFamily="34" charset="0"/>
            </a:endParaRPr>
          </a:p>
        </p:txBody>
      </p:sp>
      <p:grpSp>
        <p:nvGrpSpPr>
          <p:cNvPr id="3" name="群組 3"/>
          <p:cNvGrpSpPr/>
          <p:nvPr/>
        </p:nvGrpSpPr>
        <p:grpSpPr>
          <a:xfrm>
            <a:off x="1071538" y="1500174"/>
            <a:ext cx="5143536" cy="648072"/>
            <a:chOff x="0" y="216028"/>
            <a:chExt cx="6096000" cy="850810"/>
          </a:xfrm>
          <a:scene3d>
            <a:camera prst="orthographicFront"/>
            <a:lightRig rig="flat" dir="t"/>
          </a:scene3d>
        </p:grpSpPr>
        <p:sp>
          <p:nvSpPr>
            <p:cNvPr id="5" name="圓角矩形 4"/>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6" name="圓角矩形 4"/>
            <p:cNvSpPr/>
            <p:nvPr/>
          </p:nvSpPr>
          <p:spPr>
            <a:xfrm>
              <a:off x="41533" y="257561"/>
              <a:ext cx="6012934" cy="767744"/>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lgn="ctr" defTabSz="1466850">
                <a:lnSpc>
                  <a:spcPct val="90000"/>
                </a:lnSpc>
                <a:spcAft>
                  <a:spcPct val="35000"/>
                </a:spcAft>
                <a:defRPr/>
              </a:pPr>
              <a:r>
                <a:rPr lang="zh-TW" altLang="en-US" sz="3600" b="1" dirty="0">
                  <a:solidFill>
                    <a:srgbClr val="002060"/>
                  </a:solidFill>
                  <a:latin typeface="微軟正黑體" pitchFamily="34" charset="-120"/>
                  <a:ea typeface="微軟正黑體" pitchFamily="34" charset="-120"/>
                </a:rPr>
                <a:t>概覽全文</a:t>
              </a:r>
            </a:p>
          </p:txBody>
        </p:sp>
      </p:grpSp>
      <p:grpSp>
        <p:nvGrpSpPr>
          <p:cNvPr id="4" name="群組 3"/>
          <p:cNvGrpSpPr/>
          <p:nvPr/>
        </p:nvGrpSpPr>
        <p:grpSpPr>
          <a:xfrm>
            <a:off x="1071538" y="2357430"/>
            <a:ext cx="5143536" cy="648072"/>
            <a:chOff x="0" y="216028"/>
            <a:chExt cx="6096000" cy="850810"/>
          </a:xfrm>
          <a:scene3d>
            <a:camera prst="orthographicFront"/>
            <a:lightRig rig="flat" dir="t"/>
          </a:scene3d>
        </p:grpSpPr>
        <p:sp>
          <p:nvSpPr>
            <p:cNvPr id="17" name="圓角矩形 16"/>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8" name="圓角矩形 4"/>
            <p:cNvSpPr/>
            <p:nvPr/>
          </p:nvSpPr>
          <p:spPr>
            <a:xfrm>
              <a:off x="41533" y="257561"/>
              <a:ext cx="6012934" cy="767744"/>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lgn="ctr" defTabSz="1466850">
                <a:lnSpc>
                  <a:spcPct val="90000"/>
                </a:lnSpc>
                <a:spcAft>
                  <a:spcPct val="35000"/>
                </a:spcAft>
                <a:defRPr/>
              </a:pPr>
              <a:r>
                <a:rPr lang="zh-TW" altLang="en-US" sz="3300" b="1" dirty="0">
                  <a:solidFill>
                    <a:srgbClr val="002060"/>
                  </a:solidFill>
                  <a:latin typeface="微軟正黑體" pitchFamily="34" charset="-120"/>
                  <a:ea typeface="微軟正黑體" pitchFamily="34" charset="-120"/>
                </a:rPr>
                <a:t>將自然段整併為意義段</a:t>
              </a:r>
            </a:p>
          </p:txBody>
        </p:sp>
      </p:grpSp>
      <p:sp>
        <p:nvSpPr>
          <p:cNvPr id="19" name="向下箭號 18"/>
          <p:cNvSpPr/>
          <p:nvPr/>
        </p:nvSpPr>
        <p:spPr bwMode="auto">
          <a:xfrm>
            <a:off x="3357563" y="5643563"/>
            <a:ext cx="357187"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sp>
        <p:nvSpPr>
          <p:cNvPr id="20" name="向下箭號 19"/>
          <p:cNvSpPr/>
          <p:nvPr/>
        </p:nvSpPr>
        <p:spPr bwMode="auto">
          <a:xfrm>
            <a:off x="3286125" y="3000375"/>
            <a:ext cx="357188"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grpSp>
        <p:nvGrpSpPr>
          <p:cNvPr id="7" name="群組 3"/>
          <p:cNvGrpSpPr/>
          <p:nvPr/>
        </p:nvGrpSpPr>
        <p:grpSpPr>
          <a:xfrm>
            <a:off x="1071538" y="3214686"/>
            <a:ext cx="5214974" cy="648072"/>
            <a:chOff x="0" y="216028"/>
            <a:chExt cx="6096000" cy="850810"/>
          </a:xfrm>
          <a:scene3d>
            <a:camera prst="orthographicFront"/>
            <a:lightRig rig="flat" dir="t"/>
          </a:scene3d>
        </p:grpSpPr>
        <p:sp>
          <p:nvSpPr>
            <p:cNvPr id="22" name="圓角矩形 21"/>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23" name="圓角矩形 4"/>
            <p:cNvSpPr/>
            <p:nvPr/>
          </p:nvSpPr>
          <p:spPr>
            <a:xfrm>
              <a:off x="41533" y="257561"/>
              <a:ext cx="6012934" cy="767744"/>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lgn="ctr" defTabSz="1466850">
                <a:lnSpc>
                  <a:spcPct val="90000"/>
                </a:lnSpc>
                <a:spcAft>
                  <a:spcPct val="35000"/>
                </a:spcAft>
                <a:defRPr/>
              </a:pPr>
              <a:r>
                <a:rPr lang="zh-TW" altLang="en-US" sz="3600" b="1" dirty="0">
                  <a:solidFill>
                    <a:srgbClr val="002060"/>
                  </a:solidFill>
                  <a:latin typeface="微軟正黑體" pitchFamily="34" charset="-120"/>
                  <a:ea typeface="微軟正黑體" pitchFamily="34" charset="-120"/>
                </a:rPr>
                <a:t>為意義段命名</a:t>
              </a:r>
            </a:p>
          </p:txBody>
        </p:sp>
      </p:grpSp>
      <p:sp>
        <p:nvSpPr>
          <p:cNvPr id="339975" name="向右箭號 23"/>
          <p:cNvSpPr>
            <a:spLocks noChangeArrowheads="1"/>
          </p:cNvSpPr>
          <p:nvPr/>
        </p:nvSpPr>
        <p:spPr bwMode="auto">
          <a:xfrm>
            <a:off x="6072188" y="3429000"/>
            <a:ext cx="285750" cy="357188"/>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algn="r"/>
            <a:endParaRPr kumimoji="0" lang="zh-TW" altLang="en-US" b="1"/>
          </a:p>
        </p:txBody>
      </p:sp>
      <p:grpSp>
        <p:nvGrpSpPr>
          <p:cNvPr id="8" name="群組 3"/>
          <p:cNvGrpSpPr/>
          <p:nvPr/>
        </p:nvGrpSpPr>
        <p:grpSpPr>
          <a:xfrm>
            <a:off x="6429388" y="3000372"/>
            <a:ext cx="2428892" cy="1500198"/>
            <a:chOff x="988466" y="-440475"/>
            <a:chExt cx="6095999" cy="1976244"/>
          </a:xfrm>
          <a:scene3d>
            <a:camera prst="orthographicFront"/>
            <a:lightRig rig="flat" dir="t"/>
          </a:scene3d>
        </p:grpSpPr>
        <p:sp>
          <p:nvSpPr>
            <p:cNvPr id="26" name="圓角矩形 25"/>
            <p:cNvSpPr/>
            <p:nvPr/>
          </p:nvSpPr>
          <p:spPr>
            <a:xfrm>
              <a:off x="988466" y="-440475"/>
              <a:ext cx="6095999" cy="1976244"/>
            </a:xfrm>
            <a:prstGeom prst="roundRect">
              <a:avLst/>
            </a:prstGeom>
            <a:solidFill>
              <a:srgbClr val="FFC000"/>
            </a:solid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27" name="圓角矩形 4"/>
            <p:cNvSpPr/>
            <p:nvPr/>
          </p:nvSpPr>
          <p:spPr>
            <a:xfrm>
              <a:off x="1318053" y="-228735"/>
              <a:ext cx="5272215" cy="1254039"/>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lgn="ctr" defTabSz="1466850">
                <a:lnSpc>
                  <a:spcPct val="90000"/>
                </a:lnSpc>
                <a:spcAft>
                  <a:spcPct val="35000"/>
                </a:spcAft>
                <a:defRPr/>
              </a:pPr>
              <a:r>
                <a:rPr lang="zh-TW" altLang="en-US" sz="2800" b="1" dirty="0">
                  <a:solidFill>
                    <a:srgbClr val="002060"/>
                  </a:solidFill>
                  <a:latin typeface="微軟正黑體" pitchFamily="34" charset="-120"/>
                  <a:ea typeface="微軟正黑體" pitchFamily="34" charset="-120"/>
                </a:rPr>
                <a:t>體察意義段之間的關係</a:t>
              </a:r>
            </a:p>
          </p:txBody>
        </p:sp>
      </p:grpSp>
      <p:sp>
        <p:nvSpPr>
          <p:cNvPr id="28" name="向下箭號 27"/>
          <p:cNvSpPr/>
          <p:nvPr/>
        </p:nvSpPr>
        <p:spPr bwMode="auto">
          <a:xfrm>
            <a:off x="3286125" y="3857625"/>
            <a:ext cx="357188"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grpSp>
        <p:nvGrpSpPr>
          <p:cNvPr id="9" name="群組 3"/>
          <p:cNvGrpSpPr/>
          <p:nvPr/>
        </p:nvGrpSpPr>
        <p:grpSpPr>
          <a:xfrm>
            <a:off x="1071538" y="4071942"/>
            <a:ext cx="5143536" cy="648072"/>
            <a:chOff x="0" y="216028"/>
            <a:chExt cx="6096000" cy="850810"/>
          </a:xfrm>
          <a:scene3d>
            <a:camera prst="orthographicFront"/>
            <a:lightRig rig="flat" dir="t"/>
          </a:scene3d>
        </p:grpSpPr>
        <p:sp>
          <p:nvSpPr>
            <p:cNvPr id="33" name="圓角矩形 32"/>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4" name="圓角矩形 4"/>
            <p:cNvSpPr/>
            <p:nvPr/>
          </p:nvSpPr>
          <p:spPr>
            <a:xfrm>
              <a:off x="41533" y="257561"/>
              <a:ext cx="6012934" cy="767744"/>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lgn="ctr" defTabSz="1466850">
                <a:lnSpc>
                  <a:spcPct val="90000"/>
                </a:lnSpc>
                <a:spcAft>
                  <a:spcPct val="35000"/>
                </a:spcAft>
                <a:defRPr/>
              </a:pPr>
              <a:r>
                <a:rPr lang="zh-TW" altLang="en-US" sz="3600" b="1" dirty="0">
                  <a:solidFill>
                    <a:srgbClr val="002060"/>
                  </a:solidFill>
                  <a:latin typeface="微軟正黑體" pitchFamily="34" charset="-120"/>
                  <a:ea typeface="微軟正黑體" pitchFamily="34" charset="-120"/>
                </a:rPr>
                <a:t>進行各個意義段的摘要</a:t>
              </a:r>
            </a:p>
          </p:txBody>
        </p:sp>
      </p:grpSp>
      <p:grpSp>
        <p:nvGrpSpPr>
          <p:cNvPr id="10" name="群組 3"/>
          <p:cNvGrpSpPr/>
          <p:nvPr/>
        </p:nvGrpSpPr>
        <p:grpSpPr>
          <a:xfrm>
            <a:off x="1071538" y="5000636"/>
            <a:ext cx="5143536" cy="648072"/>
            <a:chOff x="0" y="216028"/>
            <a:chExt cx="6096000" cy="850810"/>
          </a:xfrm>
          <a:scene3d>
            <a:camera prst="orthographicFront"/>
            <a:lightRig rig="flat" dir="t"/>
          </a:scene3d>
        </p:grpSpPr>
        <p:sp>
          <p:nvSpPr>
            <p:cNvPr id="37" name="圓角矩形 36"/>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8" name="圓角矩形 4"/>
            <p:cNvSpPr/>
            <p:nvPr/>
          </p:nvSpPr>
          <p:spPr>
            <a:xfrm>
              <a:off x="41533" y="257561"/>
              <a:ext cx="6012934" cy="767744"/>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lgn="ctr" defTabSz="1466850">
                <a:lnSpc>
                  <a:spcPct val="90000"/>
                </a:lnSpc>
                <a:spcAft>
                  <a:spcPct val="35000"/>
                </a:spcAft>
                <a:defRPr/>
              </a:pPr>
              <a:r>
                <a:rPr lang="zh-TW" altLang="en-US" sz="3200" b="1" dirty="0">
                  <a:solidFill>
                    <a:srgbClr val="002060"/>
                  </a:solidFill>
                  <a:latin typeface="微軟正黑體" pitchFamily="34" charset="-120"/>
                  <a:ea typeface="微軟正黑體" pitchFamily="34" charset="-120"/>
                </a:rPr>
                <a:t>整併各個意義段的摘要，完成全文大意。</a:t>
              </a:r>
            </a:p>
          </p:txBody>
        </p:sp>
      </p:grpSp>
      <p:sp>
        <p:nvSpPr>
          <p:cNvPr id="39" name="向下箭號 38"/>
          <p:cNvSpPr/>
          <p:nvPr/>
        </p:nvSpPr>
        <p:spPr bwMode="auto">
          <a:xfrm>
            <a:off x="3286125" y="4714875"/>
            <a:ext cx="357188"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grpSp>
        <p:nvGrpSpPr>
          <p:cNvPr id="11" name="群組 3"/>
          <p:cNvGrpSpPr/>
          <p:nvPr/>
        </p:nvGrpSpPr>
        <p:grpSpPr>
          <a:xfrm>
            <a:off x="1000100" y="5929330"/>
            <a:ext cx="5286412" cy="648072"/>
            <a:chOff x="0" y="216028"/>
            <a:chExt cx="6096000" cy="850810"/>
          </a:xfrm>
          <a:scene3d>
            <a:camera prst="orthographicFront"/>
            <a:lightRig rig="flat" dir="t"/>
          </a:scene3d>
        </p:grpSpPr>
        <p:sp>
          <p:nvSpPr>
            <p:cNvPr id="41" name="圓角矩形 40"/>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42" name="圓角矩形 4"/>
            <p:cNvSpPr/>
            <p:nvPr/>
          </p:nvSpPr>
          <p:spPr>
            <a:xfrm>
              <a:off x="41533" y="257561"/>
              <a:ext cx="6012934" cy="767744"/>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lgn="ctr" defTabSz="1466850">
                <a:lnSpc>
                  <a:spcPct val="90000"/>
                </a:lnSpc>
                <a:spcAft>
                  <a:spcPct val="35000"/>
                </a:spcAft>
                <a:defRPr/>
              </a:pPr>
              <a:r>
                <a:rPr lang="zh-TW" altLang="en-US" sz="3600" b="1" dirty="0">
                  <a:solidFill>
                    <a:srgbClr val="002060"/>
                  </a:solidFill>
                  <a:latin typeface="微軟正黑體" pitchFamily="34" charset="-120"/>
                  <a:ea typeface="微軟正黑體" pitchFamily="34" charset="-120"/>
                </a:rPr>
                <a:t>評定摘要品質</a:t>
              </a:r>
            </a:p>
          </p:txBody>
        </p:sp>
      </p:grpSp>
      <p:sp>
        <p:nvSpPr>
          <p:cNvPr id="43" name="向下箭號 42"/>
          <p:cNvSpPr/>
          <p:nvPr/>
        </p:nvSpPr>
        <p:spPr bwMode="auto">
          <a:xfrm>
            <a:off x="3286125" y="2143125"/>
            <a:ext cx="357188"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向下箭號圖說文字 12"/>
          <p:cNvSpPr/>
          <p:nvPr/>
        </p:nvSpPr>
        <p:spPr>
          <a:xfrm>
            <a:off x="900113" y="2852738"/>
            <a:ext cx="7343775"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rgbClr val="000000"/>
                </a:solidFill>
                <a:latin typeface="微軟正黑體"/>
                <a:ea typeface="微軟正黑體"/>
                <a:cs typeface="微軟正黑體"/>
              </a:rPr>
              <a:t>請將所有的自然段分成</a:t>
            </a:r>
            <a:r>
              <a:rPr lang="zh-TW" altLang="en-US" sz="2400" b="1" dirty="0">
                <a:solidFill>
                  <a:srgbClr val="C00000"/>
                </a:solidFill>
                <a:latin typeface="微軟正黑體"/>
                <a:ea typeface="微軟正黑體"/>
                <a:cs typeface="微軟正黑體"/>
              </a:rPr>
              <a:t>四（或五）個</a:t>
            </a:r>
            <a:r>
              <a:rPr lang="zh-TW" altLang="en-US" sz="2400" b="1" dirty="0">
                <a:solidFill>
                  <a:srgbClr val="000000"/>
                </a:solidFill>
                <a:latin typeface="微軟正黑體"/>
                <a:ea typeface="微軟正黑體"/>
                <a:cs typeface="微軟正黑體"/>
              </a:rPr>
              <a:t>意義段</a:t>
            </a:r>
            <a:r>
              <a:rPr lang="zh-TW" altLang="en-US" b="1" dirty="0">
                <a:solidFill>
                  <a:srgbClr val="000000"/>
                </a:solidFill>
                <a:latin typeface="Arial" charset="0"/>
                <a:ea typeface="新細明體" charset="-120"/>
              </a:rPr>
              <a:t>。</a:t>
            </a:r>
          </a:p>
        </p:txBody>
      </p:sp>
      <p:sp>
        <p:nvSpPr>
          <p:cNvPr id="28" name="向下箭號圖說文字 27"/>
          <p:cNvSpPr/>
          <p:nvPr/>
        </p:nvSpPr>
        <p:spPr>
          <a:xfrm>
            <a:off x="857250" y="5572125"/>
            <a:ext cx="7529513" cy="98425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2400" b="1" dirty="0">
                <a:solidFill>
                  <a:srgbClr val="000000"/>
                </a:solidFill>
                <a:latin typeface="微軟正黑體" pitchFamily="34" charset="-120"/>
                <a:ea typeface="微軟正黑體" pitchFamily="34" charset="-120"/>
              </a:rPr>
              <a:t>小組</a:t>
            </a:r>
            <a:r>
              <a:rPr lang="zh-TW" altLang="en-US" sz="2400" b="1" dirty="0">
                <a:solidFill>
                  <a:srgbClr val="000000"/>
                </a:solidFill>
                <a:latin typeface="微軟正黑體" pitchFamily="34" charset="-120"/>
                <a:ea typeface="微軟正黑體" pitchFamily="34" charset="-120"/>
              </a:rPr>
              <a:t>為意義段命名並</a:t>
            </a:r>
            <a:r>
              <a:rPr lang="zh-TW" altLang="zh-TW" sz="2400" b="1" dirty="0">
                <a:solidFill>
                  <a:srgbClr val="000000"/>
                </a:solidFill>
                <a:latin typeface="微軟正黑體" pitchFamily="34" charset="-120"/>
                <a:ea typeface="微軟正黑體" pitchFamily="34" charset="-120"/>
              </a:rPr>
              <a:t>發表想法，再共同討論需要修改的部份</a:t>
            </a:r>
            <a:r>
              <a:rPr lang="zh-TW" altLang="zh-TW" b="1" dirty="0">
                <a:solidFill>
                  <a:srgbClr val="000000"/>
                </a:solidFill>
                <a:latin typeface="微軟正黑體" pitchFamily="34" charset="-120"/>
                <a:ea typeface="微軟正黑體" pitchFamily="34" charset="-120"/>
              </a:rPr>
              <a:t>。</a:t>
            </a:r>
            <a:endParaRPr lang="zh-TW" altLang="en-US" b="1" dirty="0">
              <a:solidFill>
                <a:srgbClr val="000000"/>
              </a:solidFill>
              <a:latin typeface="微軟正黑體" pitchFamily="34" charset="-120"/>
              <a:ea typeface="微軟正黑體" pitchFamily="34" charset="-120"/>
            </a:endParaRPr>
          </a:p>
        </p:txBody>
      </p:sp>
      <p:sp>
        <p:nvSpPr>
          <p:cNvPr id="12" name="向下箭號圖說文字 11"/>
          <p:cNvSpPr/>
          <p:nvPr/>
        </p:nvSpPr>
        <p:spPr>
          <a:xfrm>
            <a:off x="827088" y="1268413"/>
            <a:ext cx="7416800" cy="825500"/>
          </a:xfrm>
          <a:prstGeom prst="downArrowCallo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a:ea typeface="微軟正黑體"/>
                <a:cs typeface="微軟正黑體"/>
              </a:rPr>
              <a:t>詢問學生：這一課總共分為幾段</a:t>
            </a:r>
          </a:p>
        </p:txBody>
      </p:sp>
      <p:sp>
        <p:nvSpPr>
          <p:cNvPr id="14" name="圓角矩形 13"/>
          <p:cNvSpPr/>
          <p:nvPr/>
        </p:nvSpPr>
        <p:spPr bwMode="auto">
          <a:xfrm>
            <a:off x="827088" y="2133600"/>
            <a:ext cx="7416800" cy="50323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eaLnBrk="0" hangingPunct="0">
              <a:defRPr/>
            </a:pPr>
            <a:r>
              <a:rPr lang="zh-TW" altLang="zh-TW" sz="2800" b="1">
                <a:solidFill>
                  <a:srgbClr val="000000"/>
                </a:solidFill>
                <a:latin typeface="微軟正黑體"/>
                <a:ea typeface="微軟正黑體"/>
                <a:cs typeface="微軟正黑體"/>
              </a:rPr>
              <a:t>本課共有8個自然段</a:t>
            </a:r>
            <a:r>
              <a:rPr lang="zh-TW" altLang="zh-TW" sz="2800" b="1">
                <a:solidFill>
                  <a:schemeClr val="tx1"/>
                </a:solidFill>
                <a:latin typeface="Arial" charset="0"/>
                <a:ea typeface="新細明體" charset="-120"/>
              </a:rPr>
              <a:t>。</a:t>
            </a:r>
          </a:p>
        </p:txBody>
      </p:sp>
      <p:sp>
        <p:nvSpPr>
          <p:cNvPr id="15" name="圓角矩形 14"/>
          <p:cNvSpPr/>
          <p:nvPr/>
        </p:nvSpPr>
        <p:spPr bwMode="auto">
          <a:xfrm>
            <a:off x="971550" y="3644900"/>
            <a:ext cx="7561263" cy="172878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0" hangingPunct="0">
              <a:defRPr/>
            </a:pPr>
            <a:r>
              <a:rPr lang="zh-TW" altLang="en-US" sz="2800" b="1" dirty="0">
                <a:solidFill>
                  <a:srgbClr val="000000"/>
                </a:solidFill>
                <a:latin typeface="微軟正黑體" pitchFamily="34" charset="-120"/>
                <a:ea typeface="微軟正黑體" pitchFamily="34" charset="-120"/>
              </a:rPr>
              <a:t>第一個意義段</a:t>
            </a:r>
            <a:r>
              <a:rPr lang="zh-TW" altLang="zh-TW" sz="2800" b="1" dirty="0">
                <a:solidFill>
                  <a:srgbClr val="000000"/>
                </a:solidFill>
                <a:latin typeface="微軟正黑體" pitchFamily="34" charset="-120"/>
                <a:ea typeface="微軟正黑體" pitchFamily="34" charset="-120"/>
              </a:rPr>
              <a:t>：</a:t>
            </a:r>
            <a:r>
              <a:rPr lang="zh-TW" altLang="en-US" sz="2800" b="1" dirty="0">
                <a:solidFill>
                  <a:srgbClr val="000000"/>
                </a:solidFill>
                <a:latin typeface="微軟正黑體" pitchFamily="34" charset="-120"/>
                <a:ea typeface="微軟正黑體" pitchFamily="34" charset="-120"/>
              </a:rPr>
              <a:t> </a:t>
            </a:r>
            <a:r>
              <a:rPr lang="zh-TW" altLang="zh-TW" sz="2800" b="1" dirty="0">
                <a:solidFill>
                  <a:srgbClr val="000000"/>
                </a:solidFill>
                <a:latin typeface="微軟正黑體" pitchFamily="34" charset="-120"/>
                <a:ea typeface="微軟正黑體" pitchFamily="34" charset="-120"/>
              </a:rPr>
              <a:t>第？段</a:t>
            </a:r>
            <a:endParaRPr lang="zh-TW" altLang="en-US" sz="2800" b="1" dirty="0">
              <a:solidFill>
                <a:srgbClr val="000000"/>
              </a:solidFill>
              <a:latin typeface="微軟正黑體" pitchFamily="34" charset="-120"/>
              <a:ea typeface="微軟正黑體" pitchFamily="34" charset="-120"/>
            </a:endParaRPr>
          </a:p>
          <a:p>
            <a:pPr eaLnBrk="0" hangingPunct="0">
              <a:defRPr/>
            </a:pPr>
            <a:r>
              <a:rPr lang="zh-TW" altLang="en-US" sz="2800" b="1" dirty="0">
                <a:solidFill>
                  <a:srgbClr val="000000"/>
                </a:solidFill>
                <a:latin typeface="微軟正黑體" pitchFamily="34" charset="-120"/>
                <a:ea typeface="微軟正黑體" pitchFamily="34" charset="-120"/>
              </a:rPr>
              <a:t>第二個意義段</a:t>
            </a:r>
            <a:r>
              <a:rPr lang="zh-TW" altLang="zh-TW" sz="2800" b="1" dirty="0">
                <a:solidFill>
                  <a:srgbClr val="000000"/>
                </a:solidFill>
                <a:latin typeface="微軟正黑體" pitchFamily="34" charset="-120"/>
                <a:ea typeface="微軟正黑體" pitchFamily="34" charset="-120"/>
              </a:rPr>
              <a:t>： 第？段</a:t>
            </a:r>
            <a:endParaRPr lang="zh-TW" altLang="en-US" sz="2800" b="1" dirty="0">
              <a:solidFill>
                <a:srgbClr val="000000"/>
              </a:solidFill>
              <a:latin typeface="微軟正黑體" pitchFamily="34" charset="-120"/>
              <a:ea typeface="微軟正黑體" pitchFamily="34" charset="-120"/>
            </a:endParaRPr>
          </a:p>
          <a:p>
            <a:pPr eaLnBrk="0" hangingPunct="0">
              <a:defRPr/>
            </a:pPr>
            <a:r>
              <a:rPr lang="zh-TW" altLang="en-US" sz="2800" b="1" dirty="0">
                <a:solidFill>
                  <a:srgbClr val="000000"/>
                </a:solidFill>
                <a:latin typeface="微軟正黑體" pitchFamily="34" charset="-120"/>
                <a:ea typeface="微軟正黑體" pitchFamily="34" charset="-120"/>
              </a:rPr>
              <a:t>第三個意義段</a:t>
            </a:r>
            <a:r>
              <a:rPr lang="zh-TW" altLang="zh-TW" sz="2800" b="1" dirty="0">
                <a:solidFill>
                  <a:srgbClr val="000000"/>
                </a:solidFill>
                <a:latin typeface="微軟正黑體" pitchFamily="34" charset="-120"/>
                <a:ea typeface="微軟正黑體" pitchFamily="34" charset="-120"/>
              </a:rPr>
              <a:t>： 第？段</a:t>
            </a:r>
            <a:endParaRPr lang="en-US" altLang="zh-TW" sz="2800" b="1" dirty="0">
              <a:solidFill>
                <a:srgbClr val="000000"/>
              </a:solidFill>
              <a:latin typeface="微軟正黑體" pitchFamily="34" charset="-120"/>
              <a:ea typeface="微軟正黑體" pitchFamily="34" charset="-120"/>
            </a:endParaRPr>
          </a:p>
          <a:p>
            <a:pPr eaLnBrk="0" hangingPunct="0">
              <a:defRPr/>
            </a:pPr>
            <a:r>
              <a:rPr lang="zh-TW" altLang="en-US" sz="2800" b="1" dirty="0">
                <a:solidFill>
                  <a:srgbClr val="000000"/>
                </a:solidFill>
                <a:latin typeface="微軟正黑體" pitchFamily="34" charset="-120"/>
                <a:ea typeface="微軟正黑體" pitchFamily="34" charset="-120"/>
              </a:rPr>
              <a:t>第四個意義段</a:t>
            </a:r>
            <a:r>
              <a:rPr lang="zh-TW" altLang="zh-TW" sz="2800" b="1" dirty="0">
                <a:solidFill>
                  <a:srgbClr val="000000"/>
                </a:solidFill>
                <a:latin typeface="微軟正黑體" pitchFamily="34" charset="-120"/>
                <a:ea typeface="微軟正黑體" pitchFamily="34" charset="-120"/>
              </a:rPr>
              <a:t>：</a:t>
            </a:r>
            <a:r>
              <a:rPr lang="zh-TW" altLang="en-US" sz="2800" b="1" dirty="0">
                <a:solidFill>
                  <a:srgbClr val="000000"/>
                </a:solidFill>
                <a:latin typeface="微軟正黑體" pitchFamily="34" charset="-120"/>
                <a:ea typeface="微軟正黑體" pitchFamily="34" charset="-120"/>
              </a:rPr>
              <a:t> </a:t>
            </a:r>
            <a:r>
              <a:rPr lang="zh-TW" altLang="zh-TW" sz="2800" b="1" dirty="0">
                <a:solidFill>
                  <a:srgbClr val="000000"/>
                </a:solidFill>
                <a:latin typeface="微軟正黑體" pitchFamily="34" charset="-120"/>
                <a:ea typeface="微軟正黑體" pitchFamily="34" charset="-120"/>
              </a:rPr>
              <a:t>第？段</a:t>
            </a:r>
            <a:endParaRPr lang="zh-TW" altLang="zh-TW" sz="2800" b="1" dirty="0">
              <a:solidFill>
                <a:schemeClr val="tx1"/>
              </a:solidFill>
              <a:latin typeface="微軟正黑體" pitchFamily="34" charset="-120"/>
              <a:ea typeface="微軟正黑體" pitchFamily="34" charset="-120"/>
            </a:endParaRPr>
          </a:p>
        </p:txBody>
      </p:sp>
      <p:sp>
        <p:nvSpPr>
          <p:cNvPr id="6" name="Rectangle 2"/>
          <p:cNvSpPr>
            <a:spLocks noChangeArrowheads="1"/>
          </p:cNvSpPr>
          <p:nvPr/>
        </p:nvSpPr>
        <p:spPr bwMode="gray">
          <a:xfrm>
            <a:off x="1042988" y="333375"/>
            <a:ext cx="7539037" cy="1000125"/>
          </a:xfrm>
          <a:prstGeom prst="rect">
            <a:avLst/>
          </a:prstGeom>
          <a:noFill/>
          <a:ln w="9525">
            <a:noFill/>
            <a:miter lim="800000"/>
            <a:headEnd/>
            <a:tailEnd/>
          </a:ln>
          <a:effectLst>
            <a:outerShdw dist="35921" dir="2700000" algn="ctr" rotWithShape="0">
              <a:schemeClr val="tx1"/>
            </a:outerShdw>
          </a:effectLst>
        </p:spPr>
        <p:txBody>
          <a:bodyPr anchor="ctr"/>
          <a:lstStyle/>
          <a:p>
            <a:pPr marL="342900" indent="-342900" algn="ctr">
              <a:defRPr/>
            </a:pPr>
            <a:r>
              <a:rPr kumimoji="0" lang="zh-TW" altLang="en-US" sz="4000" b="1" dirty="0">
                <a:solidFill>
                  <a:schemeClr val="bg1"/>
                </a:solidFill>
                <a:latin typeface="標楷體" pitchFamily="65" charset="-120"/>
                <a:ea typeface="標楷體" pitchFamily="65" charset="-120"/>
              </a:rPr>
              <a:t>以段落合併撰寫大意</a:t>
            </a:r>
            <a:r>
              <a:rPr kumimoji="0" lang="zh-TW" altLang="en-US" sz="2800" b="1" dirty="0">
                <a:solidFill>
                  <a:schemeClr val="bg1"/>
                </a:solidFill>
                <a:latin typeface="標楷體" pitchFamily="65" charset="-120"/>
                <a:ea typeface="標楷體" pitchFamily="65" charset="-120"/>
              </a:rPr>
              <a:t>教學實例  </a:t>
            </a:r>
            <a:endParaRPr kumimoji="0" lang="en-US" altLang="zh-TW" sz="2800" b="1" dirty="0">
              <a:solidFill>
                <a:schemeClr val="bg1"/>
              </a:solidFill>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gray">
          <a:xfrm>
            <a:off x="1042988" y="333375"/>
            <a:ext cx="7539037" cy="1000125"/>
          </a:xfrm>
          <a:prstGeom prst="rect">
            <a:avLst/>
          </a:prstGeom>
          <a:noFill/>
          <a:ln w="9525">
            <a:noFill/>
            <a:miter lim="800000"/>
            <a:headEnd/>
            <a:tailEnd/>
          </a:ln>
          <a:effectLst>
            <a:outerShdw dist="35921" dir="2700000" algn="ctr" rotWithShape="0">
              <a:schemeClr val="tx1"/>
            </a:outerShdw>
          </a:effectLst>
        </p:spPr>
        <p:txBody>
          <a:bodyPr anchor="ctr"/>
          <a:lstStyle/>
          <a:p>
            <a:pPr marL="342900" indent="-342900" algn="ctr">
              <a:defRPr/>
            </a:pPr>
            <a:r>
              <a:rPr kumimoji="0" lang="zh-TW" altLang="en-US" sz="4000" b="1" dirty="0">
                <a:solidFill>
                  <a:schemeClr val="bg1"/>
                </a:solidFill>
                <a:latin typeface="標楷體" pitchFamily="65" charset="-120"/>
                <a:ea typeface="標楷體" pitchFamily="65" charset="-120"/>
              </a:rPr>
              <a:t>以段落合併撰寫大意</a:t>
            </a:r>
            <a:r>
              <a:rPr kumimoji="0" lang="zh-TW" altLang="en-US" sz="2800" b="1" dirty="0">
                <a:solidFill>
                  <a:schemeClr val="bg1"/>
                </a:solidFill>
                <a:latin typeface="標楷體" pitchFamily="65" charset="-120"/>
                <a:ea typeface="標楷體" pitchFamily="65" charset="-120"/>
              </a:rPr>
              <a:t>（分法一）</a:t>
            </a:r>
            <a:endParaRPr kumimoji="0" lang="en-US" altLang="zh-TW" sz="2800" b="1" dirty="0">
              <a:solidFill>
                <a:schemeClr val="bg1"/>
              </a:solidFill>
              <a:latin typeface="標楷體" pitchFamily="65" charset="-120"/>
              <a:ea typeface="標楷體" pitchFamily="65" charset="-120"/>
            </a:endParaRPr>
          </a:p>
        </p:txBody>
      </p:sp>
      <p:graphicFrame>
        <p:nvGraphicFramePr>
          <p:cNvPr id="8" name="表格 7"/>
          <p:cNvGraphicFramePr>
            <a:graphicFrameLocks noGrp="1"/>
          </p:cNvGraphicFramePr>
          <p:nvPr/>
        </p:nvGraphicFramePr>
        <p:xfrm>
          <a:off x="1214438" y="1571625"/>
          <a:ext cx="7215238" cy="4572033"/>
        </p:xfrm>
        <a:graphic>
          <a:graphicData uri="http://schemas.openxmlformats.org/drawingml/2006/table">
            <a:tbl>
              <a:tblPr firstRow="1" bandRow="1">
                <a:tableStyleId>{5940675A-B579-460E-94D1-54222C63F5DA}</a:tableStyleId>
              </a:tblPr>
              <a:tblGrid>
                <a:gridCol w="2071702"/>
                <a:gridCol w="2547956"/>
                <a:gridCol w="2595580"/>
              </a:tblGrid>
              <a:tr h="910575">
                <a:tc>
                  <a:txBody>
                    <a:bodyPr/>
                    <a:lstStyle/>
                    <a:p>
                      <a:pPr algn="ctr"/>
                      <a:r>
                        <a:rPr lang="zh-TW" altLang="en-US" sz="2400" b="1" dirty="0" smtClean="0">
                          <a:solidFill>
                            <a:srgbClr val="000000"/>
                          </a:solidFill>
                          <a:latin typeface="標楷體" pitchFamily="65" charset="-120"/>
                          <a:ea typeface="標楷體" pitchFamily="65" charset="-120"/>
                        </a:rPr>
                        <a:t>意義段</a:t>
                      </a:r>
                      <a:endParaRPr lang="zh-TW" altLang="en-US" sz="2400" b="1" dirty="0">
                        <a:solidFill>
                          <a:srgbClr val="000000"/>
                        </a:solidFill>
                        <a:latin typeface="標楷體" pitchFamily="65" charset="-120"/>
                        <a:ea typeface="標楷體" pitchFamily="65" charset="-120"/>
                      </a:endParaRPr>
                    </a:p>
                  </a:txBody>
                  <a:tcPr/>
                </a:tc>
                <a:tc>
                  <a:txBody>
                    <a:bodyPr/>
                    <a:lstStyle/>
                    <a:p>
                      <a:pPr algn="ctr"/>
                      <a:r>
                        <a:rPr lang="zh-TW" altLang="en-US" sz="2400" b="1" dirty="0" smtClean="0">
                          <a:solidFill>
                            <a:srgbClr val="000000"/>
                          </a:solidFill>
                          <a:latin typeface="標楷體" pitchFamily="65" charset="-120"/>
                          <a:ea typeface="標楷體" pitchFamily="65" charset="-120"/>
                        </a:rPr>
                        <a:t>課文自然段</a:t>
                      </a:r>
                      <a:endParaRPr lang="zh-TW" altLang="en-US" sz="2400" b="1" dirty="0">
                        <a:solidFill>
                          <a:srgbClr val="000000"/>
                        </a:solidFill>
                        <a:latin typeface="標楷體" pitchFamily="65" charset="-120"/>
                        <a:ea typeface="標楷體" pitchFamily="65" charset="-120"/>
                      </a:endParaRPr>
                    </a:p>
                  </a:txBody>
                  <a:tcPr/>
                </a:tc>
                <a:tc>
                  <a:txBody>
                    <a:bodyPr/>
                    <a:lstStyle/>
                    <a:p>
                      <a:pPr algn="ctr"/>
                      <a:r>
                        <a:rPr lang="zh-TW" altLang="en-US" sz="2400" b="1" dirty="0" smtClean="0">
                          <a:solidFill>
                            <a:srgbClr val="000000"/>
                          </a:solidFill>
                          <a:latin typeface="標楷體" pitchFamily="65" charset="-120"/>
                          <a:ea typeface="標楷體" pitchFamily="65" charset="-120"/>
                        </a:rPr>
                        <a:t>意義段命名</a:t>
                      </a:r>
                      <a:endParaRPr lang="zh-TW" altLang="en-US" sz="2400" b="1" dirty="0">
                        <a:solidFill>
                          <a:srgbClr val="000000"/>
                        </a:solidFill>
                        <a:latin typeface="標楷體" pitchFamily="65" charset="-120"/>
                        <a:ea typeface="標楷體" pitchFamily="65" charset="-120"/>
                      </a:endParaRPr>
                    </a:p>
                  </a:txBody>
                  <a:tcPr/>
                </a:tc>
              </a:tr>
              <a:tr h="910575">
                <a:tc>
                  <a:txBody>
                    <a:bodyPr/>
                    <a:lstStyle/>
                    <a:p>
                      <a:r>
                        <a:rPr lang="zh-TW" altLang="en-US" sz="2400" b="1" dirty="0" smtClean="0">
                          <a:solidFill>
                            <a:srgbClr val="000000"/>
                          </a:solidFill>
                          <a:latin typeface="標楷體" pitchFamily="65" charset="-120"/>
                          <a:ea typeface="標楷體" pitchFamily="65" charset="-120"/>
                        </a:rPr>
                        <a:t>第一個意義段</a:t>
                      </a:r>
                      <a:endParaRPr lang="zh-TW" altLang="en-US" sz="2400" dirty="0">
                        <a:latin typeface="標楷體" pitchFamily="65" charset="-120"/>
                        <a:ea typeface="標楷體" pitchFamily="65" charset="-120"/>
                      </a:endParaRPr>
                    </a:p>
                  </a:txBody>
                  <a:tcPr/>
                </a:tc>
                <a:tc>
                  <a:txBody>
                    <a:bodyPr/>
                    <a:lstStyle/>
                    <a:p>
                      <a:endParaRPr lang="zh-TW" altLang="en-US" sz="2400" b="1" dirty="0">
                        <a:solidFill>
                          <a:srgbClr val="000000"/>
                        </a:solidFill>
                        <a:latin typeface="標楷體" pitchFamily="65" charset="-120"/>
                        <a:ea typeface="標楷體" pitchFamily="65" charset="-120"/>
                      </a:endParaRPr>
                    </a:p>
                  </a:txBody>
                  <a:tcPr/>
                </a:tc>
                <a:tc>
                  <a:txBody>
                    <a:bodyPr/>
                    <a:lstStyle/>
                    <a:p>
                      <a:endParaRPr lang="zh-TW" altLang="en-US" sz="2400" b="1" dirty="0">
                        <a:solidFill>
                          <a:srgbClr val="000000"/>
                        </a:solidFill>
                        <a:latin typeface="標楷體" pitchFamily="65" charset="-120"/>
                        <a:ea typeface="標楷體" pitchFamily="65" charset="-120"/>
                      </a:endParaRPr>
                    </a:p>
                  </a:txBody>
                  <a:tcPr/>
                </a:tc>
              </a:tr>
              <a:tr h="920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第二個意義段</a:t>
                      </a:r>
                      <a:endParaRPr lang="zh-TW" altLang="en-US" sz="2400" dirty="0" smtClean="0">
                        <a:latin typeface="標楷體" pitchFamily="65" charset="-120"/>
                        <a:ea typeface="標楷體" pitchFamily="65" charset="-120"/>
                      </a:endParaRPr>
                    </a:p>
                    <a:p>
                      <a:endParaRPr lang="zh-TW" altLang="en-US" sz="2400" dirty="0">
                        <a:latin typeface="標楷體" pitchFamily="65" charset="-120"/>
                        <a:ea typeface="標楷體" pitchFamily="65" charset="-120"/>
                      </a:endParaRPr>
                    </a:p>
                  </a:txBody>
                  <a:tcPr/>
                </a:tc>
                <a:tc>
                  <a:txBody>
                    <a:bodyPr/>
                    <a:lstStyle/>
                    <a:p>
                      <a:endParaRPr lang="zh-TW" altLang="en-US" sz="2400" dirty="0"/>
                    </a:p>
                  </a:txBody>
                  <a:tcPr/>
                </a:tc>
                <a:tc>
                  <a:txBody>
                    <a:bodyPr/>
                    <a:lstStyle/>
                    <a:p>
                      <a:endParaRPr lang="zh-TW" altLang="en-US" sz="2400" b="1" dirty="0">
                        <a:solidFill>
                          <a:srgbClr val="000000"/>
                        </a:solidFill>
                        <a:latin typeface="標楷體" pitchFamily="65" charset="-120"/>
                        <a:ea typeface="標楷體" pitchFamily="65" charset="-120"/>
                      </a:endParaRPr>
                    </a:p>
                  </a:txBody>
                  <a:tcPr/>
                </a:tc>
              </a:tr>
              <a:tr h="920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第三個意義段</a:t>
                      </a:r>
                      <a:endParaRPr lang="zh-TW" altLang="en-US" sz="2400" dirty="0" smtClean="0">
                        <a:latin typeface="標楷體" pitchFamily="65" charset="-120"/>
                        <a:ea typeface="標楷體" pitchFamily="65" charset="-120"/>
                      </a:endParaRPr>
                    </a:p>
                    <a:p>
                      <a:endParaRPr lang="zh-TW" altLang="en-US" sz="2400" dirty="0">
                        <a:latin typeface="標楷體" pitchFamily="65" charset="-120"/>
                        <a:ea typeface="標楷體" pitchFamily="65" charset="-120"/>
                      </a:endParaRPr>
                    </a:p>
                  </a:txBody>
                  <a:tcPr/>
                </a:tc>
                <a:tc>
                  <a:txBody>
                    <a:bodyPr/>
                    <a:lstStyle/>
                    <a:p>
                      <a:endParaRPr lang="zh-TW" altLang="en-US" sz="2400" dirty="0"/>
                    </a:p>
                  </a:txBody>
                  <a:tcPr/>
                </a:tc>
                <a:tc>
                  <a:txBody>
                    <a:bodyPr/>
                    <a:lstStyle/>
                    <a:p>
                      <a:endParaRPr lang="zh-TW" altLang="en-US" sz="2400" b="1" dirty="0">
                        <a:solidFill>
                          <a:srgbClr val="000000"/>
                        </a:solidFill>
                        <a:latin typeface="標楷體" pitchFamily="65" charset="-120"/>
                        <a:ea typeface="標楷體" pitchFamily="65" charset="-120"/>
                      </a:endParaRPr>
                    </a:p>
                  </a:txBody>
                  <a:tcPr/>
                </a:tc>
              </a:tr>
              <a:tr h="910575">
                <a:tc>
                  <a:txBody>
                    <a:bodyPr/>
                    <a:lstStyle/>
                    <a:p>
                      <a:r>
                        <a:rPr lang="zh-TW" altLang="en-US" sz="2400" b="1" dirty="0" smtClean="0">
                          <a:solidFill>
                            <a:srgbClr val="000000"/>
                          </a:solidFill>
                          <a:latin typeface="標楷體" pitchFamily="65" charset="-120"/>
                          <a:ea typeface="標楷體" pitchFamily="65" charset="-120"/>
                        </a:rPr>
                        <a:t>第四個意義段</a:t>
                      </a:r>
                      <a:endParaRPr lang="zh-TW" altLang="en-US" sz="2400" dirty="0">
                        <a:latin typeface="標楷體" pitchFamily="65" charset="-120"/>
                        <a:ea typeface="標楷體" pitchFamily="65" charset="-120"/>
                      </a:endParaRPr>
                    </a:p>
                  </a:txBody>
                  <a:tcPr/>
                </a:tc>
                <a:tc>
                  <a:txBody>
                    <a:bodyPr/>
                    <a:lstStyle/>
                    <a:p>
                      <a:endParaRPr lang="zh-TW" altLang="en-US" sz="2400" dirty="0"/>
                    </a:p>
                  </a:txBody>
                  <a:tcPr/>
                </a:tc>
                <a:tc>
                  <a:txBody>
                    <a:bodyPr/>
                    <a:lstStyle/>
                    <a:p>
                      <a:endParaRPr lang="zh-TW" altLang="en-US" sz="2400" b="1" dirty="0">
                        <a:solidFill>
                          <a:srgbClr val="000000"/>
                        </a:solidFill>
                        <a:latin typeface="標楷體" pitchFamily="65" charset="-120"/>
                        <a:ea typeface="標楷體" pitchFamily="65" charset="-120"/>
                      </a:endParaRPr>
                    </a:p>
                  </a:txBody>
                  <a:tcP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gray">
          <a:xfrm>
            <a:off x="1042988" y="333375"/>
            <a:ext cx="7539037" cy="1000125"/>
          </a:xfrm>
          <a:prstGeom prst="rect">
            <a:avLst/>
          </a:prstGeom>
          <a:noFill/>
          <a:ln w="9525">
            <a:noFill/>
            <a:miter lim="800000"/>
            <a:headEnd/>
            <a:tailEnd/>
          </a:ln>
          <a:effectLst>
            <a:outerShdw dist="35921" dir="2700000" algn="ctr" rotWithShape="0">
              <a:schemeClr val="tx1"/>
            </a:outerShdw>
          </a:effectLst>
        </p:spPr>
        <p:txBody>
          <a:bodyPr anchor="ctr"/>
          <a:lstStyle/>
          <a:p>
            <a:pPr marL="342900" indent="-342900" algn="ctr">
              <a:defRPr/>
            </a:pPr>
            <a:r>
              <a:rPr kumimoji="0" lang="zh-TW" altLang="en-US" sz="4000" b="1" dirty="0">
                <a:solidFill>
                  <a:schemeClr val="bg1"/>
                </a:solidFill>
                <a:latin typeface="標楷體" pitchFamily="65" charset="-120"/>
                <a:ea typeface="標楷體" pitchFamily="65" charset="-120"/>
              </a:rPr>
              <a:t>以段落合併撰寫大意</a:t>
            </a:r>
            <a:r>
              <a:rPr kumimoji="0" lang="zh-TW" altLang="en-US" sz="2800" b="1" dirty="0">
                <a:solidFill>
                  <a:schemeClr val="bg1"/>
                </a:solidFill>
                <a:latin typeface="標楷體" pitchFamily="65" charset="-120"/>
                <a:ea typeface="標楷體" pitchFamily="65" charset="-120"/>
              </a:rPr>
              <a:t>（分法一）</a:t>
            </a:r>
            <a:endParaRPr kumimoji="0" lang="en-US" altLang="zh-TW" sz="2800" b="1" dirty="0">
              <a:solidFill>
                <a:schemeClr val="bg1"/>
              </a:solidFill>
              <a:latin typeface="標楷體" pitchFamily="65" charset="-120"/>
              <a:ea typeface="標楷體" pitchFamily="65" charset="-120"/>
            </a:endParaRPr>
          </a:p>
        </p:txBody>
      </p:sp>
      <p:graphicFrame>
        <p:nvGraphicFramePr>
          <p:cNvPr id="8" name="表格 7"/>
          <p:cNvGraphicFramePr>
            <a:graphicFrameLocks noGrp="1"/>
          </p:cNvGraphicFramePr>
          <p:nvPr/>
        </p:nvGraphicFramePr>
        <p:xfrm>
          <a:off x="1214438" y="1571625"/>
          <a:ext cx="7215238" cy="4572033"/>
        </p:xfrm>
        <a:graphic>
          <a:graphicData uri="http://schemas.openxmlformats.org/drawingml/2006/table">
            <a:tbl>
              <a:tblPr firstRow="1" bandRow="1">
                <a:tableStyleId>{5940675A-B579-460E-94D1-54222C63F5DA}</a:tableStyleId>
              </a:tblPr>
              <a:tblGrid>
                <a:gridCol w="2071702"/>
                <a:gridCol w="2547956"/>
                <a:gridCol w="2595580"/>
              </a:tblGrid>
              <a:tr h="910575">
                <a:tc>
                  <a:txBody>
                    <a:bodyPr/>
                    <a:lstStyle/>
                    <a:p>
                      <a:pPr algn="ctr"/>
                      <a:r>
                        <a:rPr lang="zh-TW" altLang="en-US" sz="2400" b="1" dirty="0" smtClean="0">
                          <a:solidFill>
                            <a:srgbClr val="000000"/>
                          </a:solidFill>
                          <a:latin typeface="標楷體" pitchFamily="65" charset="-120"/>
                          <a:ea typeface="標楷體" pitchFamily="65" charset="-120"/>
                        </a:rPr>
                        <a:t>意義段</a:t>
                      </a:r>
                      <a:endParaRPr lang="zh-TW" altLang="en-US" sz="2400" b="1" dirty="0">
                        <a:solidFill>
                          <a:srgbClr val="000000"/>
                        </a:solidFill>
                        <a:latin typeface="標楷體" pitchFamily="65" charset="-120"/>
                        <a:ea typeface="標楷體" pitchFamily="65" charset="-120"/>
                      </a:endParaRPr>
                    </a:p>
                  </a:txBody>
                  <a:tcPr/>
                </a:tc>
                <a:tc>
                  <a:txBody>
                    <a:bodyPr/>
                    <a:lstStyle/>
                    <a:p>
                      <a:pPr algn="ctr"/>
                      <a:r>
                        <a:rPr lang="zh-TW" altLang="en-US" sz="2400" b="1" dirty="0" smtClean="0">
                          <a:solidFill>
                            <a:srgbClr val="000000"/>
                          </a:solidFill>
                          <a:latin typeface="標楷體" pitchFamily="65" charset="-120"/>
                          <a:ea typeface="標楷體" pitchFamily="65" charset="-120"/>
                        </a:rPr>
                        <a:t>課文自然段</a:t>
                      </a:r>
                      <a:endParaRPr lang="zh-TW" altLang="en-US" sz="2400" b="1" dirty="0">
                        <a:solidFill>
                          <a:srgbClr val="000000"/>
                        </a:solidFill>
                        <a:latin typeface="標楷體" pitchFamily="65" charset="-120"/>
                        <a:ea typeface="標楷體" pitchFamily="65" charset="-120"/>
                      </a:endParaRPr>
                    </a:p>
                  </a:txBody>
                  <a:tcPr/>
                </a:tc>
                <a:tc>
                  <a:txBody>
                    <a:bodyPr/>
                    <a:lstStyle/>
                    <a:p>
                      <a:pPr algn="ctr"/>
                      <a:r>
                        <a:rPr lang="zh-TW" altLang="en-US" sz="2400" b="1" dirty="0" smtClean="0">
                          <a:solidFill>
                            <a:srgbClr val="000000"/>
                          </a:solidFill>
                          <a:latin typeface="標楷體" pitchFamily="65" charset="-120"/>
                          <a:ea typeface="標楷體" pitchFamily="65" charset="-120"/>
                        </a:rPr>
                        <a:t>意義段命名</a:t>
                      </a:r>
                      <a:endParaRPr lang="zh-TW" altLang="en-US" sz="2400" b="1" dirty="0">
                        <a:solidFill>
                          <a:srgbClr val="000000"/>
                        </a:solidFill>
                        <a:latin typeface="標楷體" pitchFamily="65" charset="-120"/>
                        <a:ea typeface="標楷體" pitchFamily="65" charset="-120"/>
                      </a:endParaRPr>
                    </a:p>
                  </a:txBody>
                  <a:tcPr/>
                </a:tc>
              </a:tr>
              <a:tr h="910575">
                <a:tc>
                  <a:txBody>
                    <a:bodyPr/>
                    <a:lstStyle/>
                    <a:p>
                      <a:r>
                        <a:rPr lang="zh-TW" altLang="en-US" sz="2400" b="1" dirty="0" smtClean="0">
                          <a:solidFill>
                            <a:srgbClr val="000000"/>
                          </a:solidFill>
                          <a:latin typeface="標楷體" pitchFamily="65" charset="-120"/>
                          <a:ea typeface="標楷體" pitchFamily="65" charset="-120"/>
                        </a:rPr>
                        <a:t>第一個意義段</a:t>
                      </a:r>
                      <a:endParaRPr lang="zh-TW" altLang="en-US" sz="2400" dirty="0">
                        <a:latin typeface="標楷體" pitchFamily="65" charset="-120"/>
                        <a:ea typeface="標楷體" pitchFamily="65" charset="-120"/>
                      </a:endParaRPr>
                    </a:p>
                  </a:txBody>
                  <a:tcPr/>
                </a:tc>
                <a:tc>
                  <a:txBody>
                    <a:bodyPr/>
                    <a:lstStyle/>
                    <a:p>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1</a:t>
                      </a:r>
                      <a:r>
                        <a:rPr lang="zh-TW" altLang="en-US" sz="2400" b="1" dirty="0" smtClean="0">
                          <a:solidFill>
                            <a:srgbClr val="000000"/>
                          </a:solidFill>
                          <a:latin typeface="標楷體" pitchFamily="65" charset="-120"/>
                          <a:ea typeface="標楷體" pitchFamily="65" charset="-120"/>
                        </a:rPr>
                        <a:t>段</a:t>
                      </a:r>
                      <a:endParaRPr lang="zh-TW" altLang="en-US" sz="2400" b="1" dirty="0">
                        <a:solidFill>
                          <a:srgbClr val="000000"/>
                        </a:solidFill>
                        <a:latin typeface="標楷體" pitchFamily="65" charset="-120"/>
                        <a:ea typeface="標楷體" pitchFamily="65" charset="-120"/>
                      </a:endParaRPr>
                    </a:p>
                  </a:txBody>
                  <a:tcPr/>
                </a:tc>
                <a:tc>
                  <a:txBody>
                    <a:bodyPr/>
                    <a:lstStyle/>
                    <a:p>
                      <a:r>
                        <a:rPr lang="zh-TW" altLang="en-US" sz="2400" b="1" dirty="0" smtClean="0">
                          <a:solidFill>
                            <a:srgbClr val="000000"/>
                          </a:solidFill>
                          <a:latin typeface="標楷體" pitchFamily="65" charset="-120"/>
                          <a:ea typeface="標楷體" pitchFamily="65" charset="-120"/>
                        </a:rPr>
                        <a:t>愛馬的景公（背景）</a:t>
                      </a:r>
                      <a:endParaRPr lang="zh-TW" altLang="en-US" sz="2400" b="1" dirty="0">
                        <a:solidFill>
                          <a:srgbClr val="000000"/>
                        </a:solidFill>
                        <a:latin typeface="標楷體" pitchFamily="65" charset="-120"/>
                        <a:ea typeface="標楷體" pitchFamily="65" charset="-120"/>
                      </a:endParaRPr>
                    </a:p>
                  </a:txBody>
                  <a:tcPr/>
                </a:tc>
              </a:tr>
              <a:tr h="920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第二個意義段</a:t>
                      </a:r>
                      <a:endParaRPr lang="zh-TW" altLang="en-US" sz="2400" dirty="0" smtClean="0">
                        <a:latin typeface="標楷體" pitchFamily="65" charset="-120"/>
                        <a:ea typeface="標楷體" pitchFamily="65" charset="-120"/>
                      </a:endParaRPr>
                    </a:p>
                    <a:p>
                      <a:endParaRPr lang="zh-TW" altLang="en-US" sz="24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2</a:t>
                      </a:r>
                      <a:r>
                        <a:rPr lang="zh-TW" altLang="en-US" sz="2400" b="1" dirty="0" smtClean="0">
                          <a:solidFill>
                            <a:srgbClr val="000000"/>
                          </a:solidFill>
                          <a:latin typeface="標楷體" pitchFamily="65" charset="-120"/>
                          <a:ea typeface="標楷體" pitchFamily="65" charset="-120"/>
                        </a:rPr>
                        <a:t>段</a:t>
                      </a:r>
                    </a:p>
                    <a:p>
                      <a:endParaRPr lang="zh-TW" altLang="en-US" sz="2400" dirty="0"/>
                    </a:p>
                  </a:txBody>
                  <a:tcPr/>
                </a:tc>
                <a:tc>
                  <a:txBody>
                    <a:bodyPr/>
                    <a:lstStyle/>
                    <a:p>
                      <a:r>
                        <a:rPr lang="zh-TW" altLang="en-US" sz="2400" b="1" dirty="0" smtClean="0">
                          <a:solidFill>
                            <a:srgbClr val="000000"/>
                          </a:solidFill>
                          <a:latin typeface="標楷體" pitchFamily="65" charset="-120"/>
                          <a:ea typeface="標楷體" pitchFamily="65" charset="-120"/>
                        </a:rPr>
                        <a:t>養馬人性命危險（問題）</a:t>
                      </a:r>
                      <a:endParaRPr lang="zh-TW" altLang="en-US" sz="2400" b="1" dirty="0">
                        <a:solidFill>
                          <a:srgbClr val="000000"/>
                        </a:solidFill>
                        <a:latin typeface="標楷體" pitchFamily="65" charset="-120"/>
                        <a:ea typeface="標楷體" pitchFamily="65" charset="-120"/>
                      </a:endParaRPr>
                    </a:p>
                  </a:txBody>
                  <a:tcPr/>
                </a:tc>
              </a:tr>
              <a:tr h="920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第三個意義段</a:t>
                      </a:r>
                      <a:endParaRPr lang="zh-TW" altLang="en-US" sz="2400" dirty="0" smtClean="0">
                        <a:latin typeface="標楷體" pitchFamily="65" charset="-120"/>
                        <a:ea typeface="標楷體" pitchFamily="65" charset="-120"/>
                      </a:endParaRPr>
                    </a:p>
                    <a:p>
                      <a:endParaRPr lang="zh-TW" altLang="en-US" sz="24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3,4,5</a:t>
                      </a:r>
                      <a:r>
                        <a:rPr lang="zh-TW" altLang="en-US" sz="2400" b="1" dirty="0" smtClean="0">
                          <a:solidFill>
                            <a:srgbClr val="000000"/>
                          </a:solidFill>
                          <a:latin typeface="標楷體" pitchFamily="65" charset="-120"/>
                          <a:ea typeface="標楷體" pitchFamily="65" charset="-120"/>
                        </a:rPr>
                        <a:t>段</a:t>
                      </a:r>
                    </a:p>
                    <a:p>
                      <a:endParaRPr lang="zh-TW" altLang="en-US" sz="2400" dirty="0"/>
                    </a:p>
                  </a:txBody>
                  <a:tcPr/>
                </a:tc>
                <a:tc>
                  <a:txBody>
                    <a:bodyPr/>
                    <a:lstStyle/>
                    <a:p>
                      <a:r>
                        <a:rPr lang="zh-TW" altLang="en-US" sz="2400" b="1" dirty="0" smtClean="0">
                          <a:solidFill>
                            <a:srgbClr val="000000"/>
                          </a:solidFill>
                          <a:latin typeface="標楷體" pitchFamily="65" charset="-120"/>
                          <a:ea typeface="標楷體" pitchFamily="65" charset="-120"/>
                        </a:rPr>
                        <a:t>晏子要救養馬人（經過）</a:t>
                      </a:r>
                      <a:endParaRPr lang="zh-TW" altLang="en-US" sz="2400" b="1" dirty="0">
                        <a:solidFill>
                          <a:srgbClr val="000000"/>
                        </a:solidFill>
                        <a:latin typeface="標楷體" pitchFamily="65" charset="-120"/>
                        <a:ea typeface="標楷體" pitchFamily="65" charset="-120"/>
                      </a:endParaRPr>
                    </a:p>
                  </a:txBody>
                  <a:tcPr/>
                </a:tc>
              </a:tr>
              <a:tr h="910575">
                <a:tc>
                  <a:txBody>
                    <a:bodyPr/>
                    <a:lstStyle/>
                    <a:p>
                      <a:r>
                        <a:rPr lang="zh-TW" altLang="en-US" sz="2400" b="1" dirty="0" smtClean="0">
                          <a:solidFill>
                            <a:srgbClr val="000000"/>
                          </a:solidFill>
                          <a:latin typeface="標楷體" pitchFamily="65" charset="-120"/>
                          <a:ea typeface="標楷體" pitchFamily="65" charset="-120"/>
                        </a:rPr>
                        <a:t>第四個意義段</a:t>
                      </a:r>
                      <a:endParaRPr lang="zh-TW" altLang="en-US" sz="24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6,7,8</a:t>
                      </a:r>
                      <a:r>
                        <a:rPr lang="zh-TW" altLang="en-US" sz="2400" b="1" dirty="0" smtClean="0">
                          <a:solidFill>
                            <a:srgbClr val="000000"/>
                          </a:solidFill>
                          <a:latin typeface="標楷體" pitchFamily="65" charset="-120"/>
                          <a:ea typeface="標楷體" pitchFamily="65" charset="-120"/>
                        </a:rPr>
                        <a:t>段</a:t>
                      </a:r>
                    </a:p>
                    <a:p>
                      <a:endParaRPr lang="zh-TW" altLang="en-US" sz="2400" dirty="0"/>
                    </a:p>
                  </a:txBody>
                  <a:tcPr/>
                </a:tc>
                <a:tc>
                  <a:txBody>
                    <a:bodyPr/>
                    <a:lstStyle/>
                    <a:p>
                      <a:r>
                        <a:rPr lang="zh-TW" altLang="en-US" sz="2400" b="1" dirty="0" smtClean="0">
                          <a:solidFill>
                            <a:srgbClr val="000000"/>
                          </a:solidFill>
                          <a:latin typeface="標楷體" pitchFamily="65" charset="-120"/>
                          <a:ea typeface="標楷體" pitchFamily="65" charset="-120"/>
                        </a:rPr>
                        <a:t>晏子的機智（結果）</a:t>
                      </a:r>
                      <a:endParaRPr lang="zh-TW" altLang="en-US" sz="2400" b="1" dirty="0">
                        <a:solidFill>
                          <a:srgbClr val="000000"/>
                        </a:solidFill>
                        <a:latin typeface="標楷體" pitchFamily="65" charset="-120"/>
                        <a:ea typeface="標楷體" pitchFamily="65" charset="-120"/>
                      </a:endParaRPr>
                    </a:p>
                  </a:txBody>
                  <a:tcPr/>
                </a:tc>
              </a:tr>
            </a:tbl>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gray">
          <a:xfrm>
            <a:off x="1042988" y="333375"/>
            <a:ext cx="7539037" cy="1000125"/>
          </a:xfrm>
          <a:prstGeom prst="rect">
            <a:avLst/>
          </a:prstGeom>
          <a:noFill/>
          <a:ln w="9525">
            <a:noFill/>
            <a:miter lim="800000"/>
            <a:headEnd/>
            <a:tailEnd/>
          </a:ln>
          <a:effectLst>
            <a:outerShdw dist="35921" dir="2700000" algn="ctr" rotWithShape="0">
              <a:schemeClr val="tx1"/>
            </a:outerShdw>
          </a:effectLst>
        </p:spPr>
        <p:txBody>
          <a:bodyPr anchor="ctr"/>
          <a:lstStyle/>
          <a:p>
            <a:pPr marL="342900" indent="-342900" algn="ctr">
              <a:defRPr/>
            </a:pPr>
            <a:r>
              <a:rPr kumimoji="0" lang="zh-TW" altLang="en-US" sz="4000" b="1" dirty="0">
                <a:solidFill>
                  <a:schemeClr val="bg1"/>
                </a:solidFill>
                <a:latin typeface="標楷體" pitchFamily="65" charset="-120"/>
                <a:ea typeface="標楷體" pitchFamily="65" charset="-120"/>
              </a:rPr>
              <a:t>以段落合併撰寫大意</a:t>
            </a:r>
            <a:r>
              <a:rPr kumimoji="0" lang="zh-TW" altLang="en-US" sz="2800" b="1" dirty="0">
                <a:solidFill>
                  <a:schemeClr val="bg1"/>
                </a:solidFill>
                <a:latin typeface="標楷體" pitchFamily="65" charset="-120"/>
                <a:ea typeface="標楷體" pitchFamily="65" charset="-120"/>
              </a:rPr>
              <a:t>（分法二）</a:t>
            </a:r>
            <a:endParaRPr kumimoji="0" lang="en-US" altLang="zh-TW" sz="2800" b="1" dirty="0">
              <a:solidFill>
                <a:schemeClr val="bg1"/>
              </a:solidFill>
              <a:latin typeface="標楷體" pitchFamily="65" charset="-120"/>
              <a:ea typeface="標楷體" pitchFamily="65" charset="-120"/>
            </a:endParaRPr>
          </a:p>
        </p:txBody>
      </p:sp>
      <p:graphicFrame>
        <p:nvGraphicFramePr>
          <p:cNvPr id="8" name="表格 7"/>
          <p:cNvGraphicFramePr>
            <a:graphicFrameLocks noGrp="1"/>
          </p:cNvGraphicFramePr>
          <p:nvPr/>
        </p:nvGraphicFramePr>
        <p:xfrm>
          <a:off x="1214438" y="1571625"/>
          <a:ext cx="7215238" cy="5072099"/>
        </p:xfrm>
        <a:graphic>
          <a:graphicData uri="http://schemas.openxmlformats.org/drawingml/2006/table">
            <a:tbl>
              <a:tblPr firstRow="1" bandRow="1">
                <a:tableStyleId>{5940675A-B579-460E-94D1-54222C63F5DA}</a:tableStyleId>
              </a:tblPr>
              <a:tblGrid>
                <a:gridCol w="2071702"/>
                <a:gridCol w="2547956"/>
                <a:gridCol w="2595580"/>
              </a:tblGrid>
              <a:tr h="500066">
                <a:tc>
                  <a:txBody>
                    <a:bodyPr/>
                    <a:lstStyle/>
                    <a:p>
                      <a:pPr algn="ctr"/>
                      <a:r>
                        <a:rPr lang="zh-TW" altLang="en-US" sz="2400" b="1" dirty="0" smtClean="0">
                          <a:solidFill>
                            <a:srgbClr val="000000"/>
                          </a:solidFill>
                          <a:latin typeface="標楷體" pitchFamily="65" charset="-120"/>
                          <a:ea typeface="標楷體" pitchFamily="65" charset="-120"/>
                        </a:rPr>
                        <a:t>意義段</a:t>
                      </a:r>
                      <a:endParaRPr lang="zh-TW" altLang="en-US" sz="2400" b="1" dirty="0">
                        <a:solidFill>
                          <a:srgbClr val="000000"/>
                        </a:solidFill>
                        <a:latin typeface="標楷體" pitchFamily="65" charset="-120"/>
                        <a:ea typeface="標楷體" pitchFamily="65" charset="-120"/>
                      </a:endParaRPr>
                    </a:p>
                  </a:txBody>
                  <a:tcPr/>
                </a:tc>
                <a:tc>
                  <a:txBody>
                    <a:bodyPr/>
                    <a:lstStyle/>
                    <a:p>
                      <a:pPr algn="ctr"/>
                      <a:r>
                        <a:rPr lang="zh-TW" altLang="en-US" sz="2400" b="1" dirty="0" smtClean="0">
                          <a:solidFill>
                            <a:srgbClr val="000000"/>
                          </a:solidFill>
                          <a:latin typeface="標楷體" pitchFamily="65" charset="-120"/>
                          <a:ea typeface="標楷體" pitchFamily="65" charset="-120"/>
                        </a:rPr>
                        <a:t>課文自然段</a:t>
                      </a:r>
                      <a:endParaRPr lang="zh-TW" altLang="en-US" sz="2400" b="1" dirty="0">
                        <a:solidFill>
                          <a:srgbClr val="000000"/>
                        </a:solidFill>
                        <a:latin typeface="標楷體" pitchFamily="65" charset="-120"/>
                        <a:ea typeface="標楷體" pitchFamily="65" charset="-120"/>
                      </a:endParaRPr>
                    </a:p>
                  </a:txBody>
                  <a:tcPr/>
                </a:tc>
                <a:tc>
                  <a:txBody>
                    <a:bodyPr/>
                    <a:lstStyle/>
                    <a:p>
                      <a:pPr algn="ctr"/>
                      <a:r>
                        <a:rPr lang="zh-TW" altLang="en-US" sz="2400" b="1" dirty="0" smtClean="0">
                          <a:solidFill>
                            <a:srgbClr val="000000"/>
                          </a:solidFill>
                          <a:latin typeface="標楷體" pitchFamily="65" charset="-120"/>
                          <a:ea typeface="標楷體" pitchFamily="65" charset="-120"/>
                        </a:rPr>
                        <a:t>意義段命名</a:t>
                      </a:r>
                      <a:endParaRPr lang="zh-TW" altLang="en-US" sz="2400" b="1" dirty="0">
                        <a:solidFill>
                          <a:srgbClr val="000000"/>
                        </a:solidFill>
                        <a:latin typeface="標楷體" pitchFamily="65" charset="-120"/>
                        <a:ea typeface="標楷體" pitchFamily="65" charset="-120"/>
                      </a:endParaRPr>
                    </a:p>
                  </a:txBody>
                  <a:tcPr/>
                </a:tc>
              </a:tr>
              <a:tr h="910575">
                <a:tc>
                  <a:txBody>
                    <a:bodyPr/>
                    <a:lstStyle/>
                    <a:p>
                      <a:r>
                        <a:rPr lang="zh-TW" altLang="en-US" sz="2400" b="1" dirty="0" smtClean="0">
                          <a:solidFill>
                            <a:srgbClr val="000000"/>
                          </a:solidFill>
                          <a:latin typeface="標楷體" pitchFamily="65" charset="-120"/>
                          <a:ea typeface="標楷體" pitchFamily="65" charset="-120"/>
                        </a:rPr>
                        <a:t>第一個意義段</a:t>
                      </a:r>
                      <a:endParaRPr lang="zh-TW" altLang="en-US" sz="2400" dirty="0">
                        <a:latin typeface="標楷體" pitchFamily="65" charset="-120"/>
                        <a:ea typeface="標楷體" pitchFamily="65" charset="-120"/>
                      </a:endParaRPr>
                    </a:p>
                  </a:txBody>
                  <a:tcPr/>
                </a:tc>
                <a:tc>
                  <a:txBody>
                    <a:bodyPr/>
                    <a:lstStyle/>
                    <a:p>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1</a:t>
                      </a:r>
                      <a:r>
                        <a:rPr lang="zh-TW" altLang="en-US" sz="2400" b="1" dirty="0" smtClean="0">
                          <a:solidFill>
                            <a:srgbClr val="000000"/>
                          </a:solidFill>
                          <a:latin typeface="標楷體" pitchFamily="65" charset="-120"/>
                          <a:ea typeface="標楷體" pitchFamily="65" charset="-120"/>
                        </a:rPr>
                        <a:t>段</a:t>
                      </a:r>
                      <a:endParaRPr lang="zh-TW" altLang="en-US" sz="2400" b="1" dirty="0">
                        <a:solidFill>
                          <a:srgbClr val="000000"/>
                        </a:solidFill>
                        <a:latin typeface="標楷體" pitchFamily="65" charset="-120"/>
                        <a:ea typeface="標楷體" pitchFamily="65" charset="-120"/>
                      </a:endParaRPr>
                    </a:p>
                  </a:txBody>
                  <a:tcPr/>
                </a:tc>
                <a:tc>
                  <a:txBody>
                    <a:bodyPr/>
                    <a:lstStyle/>
                    <a:p>
                      <a:r>
                        <a:rPr lang="zh-TW" altLang="en-US" sz="2400" b="1" dirty="0" smtClean="0">
                          <a:solidFill>
                            <a:srgbClr val="000000"/>
                          </a:solidFill>
                          <a:latin typeface="標楷體" pitchFamily="65" charset="-120"/>
                          <a:ea typeface="標楷體" pitchFamily="65" charset="-120"/>
                        </a:rPr>
                        <a:t>愛馬的景公（背景）</a:t>
                      </a:r>
                      <a:endParaRPr lang="zh-TW" altLang="en-US" sz="2400" b="1" dirty="0">
                        <a:solidFill>
                          <a:srgbClr val="000000"/>
                        </a:solidFill>
                        <a:latin typeface="標楷體" pitchFamily="65" charset="-120"/>
                        <a:ea typeface="標楷體" pitchFamily="65" charset="-120"/>
                      </a:endParaRPr>
                    </a:p>
                  </a:txBody>
                  <a:tcPr/>
                </a:tc>
              </a:tr>
              <a:tr h="920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第二個意義段</a:t>
                      </a:r>
                      <a:endParaRPr lang="zh-TW" altLang="en-US" sz="2400" dirty="0" smtClean="0">
                        <a:latin typeface="標楷體" pitchFamily="65" charset="-120"/>
                        <a:ea typeface="標楷體" pitchFamily="65" charset="-120"/>
                      </a:endParaRPr>
                    </a:p>
                    <a:p>
                      <a:endParaRPr lang="zh-TW" altLang="en-US" sz="24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2</a:t>
                      </a:r>
                      <a:r>
                        <a:rPr lang="zh-TW" altLang="en-US" sz="2400" b="1" dirty="0" smtClean="0">
                          <a:solidFill>
                            <a:srgbClr val="000000"/>
                          </a:solidFill>
                          <a:latin typeface="標楷體" pitchFamily="65" charset="-120"/>
                          <a:ea typeface="標楷體" pitchFamily="65" charset="-120"/>
                        </a:rPr>
                        <a:t>段</a:t>
                      </a:r>
                    </a:p>
                    <a:p>
                      <a:endParaRPr lang="zh-TW" altLang="en-US" sz="2400" dirty="0"/>
                    </a:p>
                  </a:txBody>
                  <a:tcPr/>
                </a:tc>
                <a:tc>
                  <a:txBody>
                    <a:bodyPr/>
                    <a:lstStyle/>
                    <a:p>
                      <a:r>
                        <a:rPr lang="zh-TW" altLang="en-US" sz="2400" b="1" dirty="0" smtClean="0">
                          <a:solidFill>
                            <a:srgbClr val="000000"/>
                          </a:solidFill>
                          <a:latin typeface="標楷體" pitchFamily="65" charset="-120"/>
                          <a:ea typeface="標楷體" pitchFamily="65" charset="-120"/>
                        </a:rPr>
                        <a:t>養馬人性命危險（問題）</a:t>
                      </a:r>
                      <a:endParaRPr lang="zh-TW" altLang="en-US" sz="2400" b="1" dirty="0">
                        <a:solidFill>
                          <a:srgbClr val="000000"/>
                        </a:solidFill>
                        <a:latin typeface="標楷體" pitchFamily="65" charset="-120"/>
                        <a:ea typeface="標楷體" pitchFamily="65" charset="-120"/>
                      </a:endParaRPr>
                    </a:p>
                  </a:txBody>
                  <a:tcPr/>
                </a:tc>
              </a:tr>
              <a:tr h="920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第三個意義段</a:t>
                      </a:r>
                      <a:endParaRPr lang="zh-TW" altLang="en-US" sz="2400" dirty="0" smtClean="0">
                        <a:latin typeface="標楷體" pitchFamily="65" charset="-120"/>
                        <a:ea typeface="標楷體" pitchFamily="65" charset="-120"/>
                      </a:endParaRPr>
                    </a:p>
                    <a:p>
                      <a:endParaRPr lang="zh-TW" altLang="en-US" sz="24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3,4,5</a:t>
                      </a:r>
                      <a:r>
                        <a:rPr lang="zh-TW" altLang="en-US" sz="2400" b="1" dirty="0" smtClean="0">
                          <a:solidFill>
                            <a:srgbClr val="000000"/>
                          </a:solidFill>
                          <a:latin typeface="標楷體" pitchFamily="65" charset="-120"/>
                          <a:ea typeface="標楷體" pitchFamily="65" charset="-120"/>
                        </a:rPr>
                        <a:t>段</a:t>
                      </a:r>
                    </a:p>
                    <a:p>
                      <a:endParaRPr lang="zh-TW" altLang="en-US" sz="2400" dirty="0"/>
                    </a:p>
                  </a:txBody>
                  <a:tcPr/>
                </a:tc>
                <a:tc>
                  <a:txBody>
                    <a:bodyPr/>
                    <a:lstStyle/>
                    <a:p>
                      <a:r>
                        <a:rPr lang="zh-TW" altLang="en-US" sz="2400" b="1" dirty="0" smtClean="0">
                          <a:solidFill>
                            <a:srgbClr val="000000"/>
                          </a:solidFill>
                          <a:latin typeface="標楷體" pitchFamily="65" charset="-120"/>
                          <a:ea typeface="標楷體" pitchFamily="65" charset="-120"/>
                        </a:rPr>
                        <a:t>晏子要救養馬人（經過）</a:t>
                      </a:r>
                      <a:endParaRPr lang="zh-TW" altLang="en-US" sz="2400" b="1" dirty="0">
                        <a:solidFill>
                          <a:srgbClr val="000000"/>
                        </a:solidFill>
                        <a:latin typeface="標楷體" pitchFamily="65" charset="-120"/>
                        <a:ea typeface="標楷體" pitchFamily="65" charset="-120"/>
                      </a:endParaRPr>
                    </a:p>
                  </a:txBody>
                  <a:tcPr/>
                </a:tc>
              </a:tr>
              <a:tr h="910575">
                <a:tc>
                  <a:txBody>
                    <a:bodyPr/>
                    <a:lstStyle/>
                    <a:p>
                      <a:r>
                        <a:rPr lang="zh-TW" altLang="en-US" sz="2400" b="1" dirty="0" smtClean="0">
                          <a:solidFill>
                            <a:srgbClr val="000000"/>
                          </a:solidFill>
                          <a:latin typeface="標楷體" pitchFamily="65" charset="-120"/>
                          <a:ea typeface="標楷體" pitchFamily="65" charset="-120"/>
                        </a:rPr>
                        <a:t>第四個意義段</a:t>
                      </a:r>
                      <a:endParaRPr lang="zh-TW" altLang="en-US" sz="24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6,7</a:t>
                      </a:r>
                      <a:r>
                        <a:rPr lang="zh-TW" altLang="en-US" sz="2400" b="1" dirty="0" smtClean="0">
                          <a:solidFill>
                            <a:srgbClr val="000000"/>
                          </a:solidFill>
                          <a:latin typeface="標楷體" pitchFamily="65" charset="-120"/>
                          <a:ea typeface="標楷體" pitchFamily="65" charset="-120"/>
                        </a:rPr>
                        <a:t>段</a:t>
                      </a:r>
                    </a:p>
                    <a:p>
                      <a:endParaRPr lang="zh-TW" altLang="en-US" sz="2400" dirty="0"/>
                    </a:p>
                  </a:txBody>
                  <a:tcPr/>
                </a:tc>
                <a:tc>
                  <a:txBody>
                    <a:bodyPr/>
                    <a:lstStyle/>
                    <a:p>
                      <a:r>
                        <a:rPr lang="zh-TW" altLang="en-US" sz="2400" b="1" dirty="0" smtClean="0">
                          <a:solidFill>
                            <a:srgbClr val="000000"/>
                          </a:solidFill>
                          <a:latin typeface="標楷體" pitchFamily="65" charset="-120"/>
                          <a:ea typeface="標楷體" pitchFamily="65" charset="-120"/>
                        </a:rPr>
                        <a:t>晏子的機智（結果）</a:t>
                      </a:r>
                      <a:endParaRPr lang="zh-TW" altLang="en-US" sz="2400" b="1" dirty="0">
                        <a:solidFill>
                          <a:srgbClr val="000000"/>
                        </a:solidFill>
                        <a:latin typeface="標楷體" pitchFamily="65" charset="-120"/>
                        <a:ea typeface="標楷體" pitchFamily="65" charset="-120"/>
                      </a:endParaRPr>
                    </a:p>
                  </a:txBody>
                  <a:tcPr/>
                </a:tc>
              </a:tr>
              <a:tr h="910575">
                <a:tc>
                  <a:txBody>
                    <a:bodyPr/>
                    <a:lstStyle/>
                    <a:p>
                      <a:r>
                        <a:rPr lang="zh-TW" altLang="en-US" sz="2400" b="1" dirty="0" smtClean="0">
                          <a:solidFill>
                            <a:srgbClr val="000000"/>
                          </a:solidFill>
                          <a:latin typeface="標楷體" pitchFamily="65" charset="-120"/>
                          <a:ea typeface="標楷體" pitchFamily="65" charset="-120"/>
                        </a:rPr>
                        <a:t>第五個意義段</a:t>
                      </a:r>
                      <a:endParaRPr lang="zh-TW" altLang="en-US" sz="24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標楷體" pitchFamily="65" charset="-120"/>
                          <a:ea typeface="標楷體" pitchFamily="65" charset="-120"/>
                        </a:rPr>
                        <a:t>自然段第</a:t>
                      </a:r>
                      <a:r>
                        <a:rPr lang="en-US" altLang="zh-TW" sz="2400" b="1" dirty="0" smtClean="0">
                          <a:solidFill>
                            <a:srgbClr val="000000"/>
                          </a:solidFill>
                          <a:latin typeface="標楷體" pitchFamily="65" charset="-120"/>
                          <a:ea typeface="標楷體" pitchFamily="65" charset="-120"/>
                        </a:rPr>
                        <a:t>8</a:t>
                      </a:r>
                      <a:r>
                        <a:rPr lang="zh-TW" altLang="en-US" sz="2400" b="1" dirty="0" smtClean="0">
                          <a:solidFill>
                            <a:srgbClr val="000000"/>
                          </a:solidFill>
                          <a:latin typeface="標楷體" pitchFamily="65" charset="-120"/>
                          <a:ea typeface="標楷體" pitchFamily="65" charset="-120"/>
                        </a:rPr>
                        <a:t>段</a:t>
                      </a:r>
                    </a:p>
                  </a:txBody>
                  <a:tcPr/>
                </a:tc>
                <a:tc>
                  <a:txBody>
                    <a:bodyPr/>
                    <a:lstStyle/>
                    <a:p>
                      <a:r>
                        <a:rPr lang="zh-TW" altLang="en-US" sz="2400" b="1" dirty="0" smtClean="0">
                          <a:solidFill>
                            <a:srgbClr val="000000"/>
                          </a:solidFill>
                          <a:latin typeface="標楷體" pitchFamily="65" charset="-120"/>
                          <a:ea typeface="標楷體" pitchFamily="65" charset="-120"/>
                        </a:rPr>
                        <a:t>歷史上的晏子（評論）</a:t>
                      </a:r>
                      <a:endParaRPr lang="zh-TW" altLang="en-US" sz="2400" b="1" dirty="0">
                        <a:solidFill>
                          <a:srgbClr val="000000"/>
                        </a:solidFill>
                        <a:latin typeface="標楷體" pitchFamily="65" charset="-120"/>
                        <a:ea typeface="標楷體" pitchFamily="65" charset="-120"/>
                      </a:endParaRPr>
                    </a:p>
                  </a:txBody>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143000" y="692150"/>
            <a:ext cx="6715125" cy="533400"/>
          </a:xfrm>
        </p:spPr>
        <p:txBody>
          <a:bodyPr/>
          <a:lstStyle/>
          <a:p>
            <a:pPr marL="342900" indent="-342900" eaLnBrk="1" hangingPunct="1">
              <a:defRPr/>
            </a:pPr>
            <a:r>
              <a:rPr lang="zh-TW" altLang="en-US" sz="4000" dirty="0" smtClean="0">
                <a:latin typeface="標楷體" pitchFamily="65" charset="-120"/>
                <a:ea typeface="標楷體" pitchFamily="65" charset="-120"/>
              </a:rPr>
              <a:t>以段落合併撰寫大意</a:t>
            </a:r>
            <a:r>
              <a:rPr lang="zh-TW" altLang="en-US" dirty="0" smtClean="0">
                <a:latin typeface="標楷體" pitchFamily="65" charset="-120"/>
                <a:ea typeface="標楷體" pitchFamily="65" charset="-120"/>
              </a:rPr>
              <a:t>教學實例  </a:t>
            </a:r>
            <a:endParaRPr lang="en-US" altLang="zh-TW" dirty="0">
              <a:latin typeface="標楷體" pitchFamily="65" charset="-120"/>
              <a:ea typeface="標楷體" pitchFamily="65" charset="-120"/>
            </a:endParaRPr>
          </a:p>
        </p:txBody>
      </p:sp>
      <p:sp>
        <p:nvSpPr>
          <p:cNvPr id="19" name="向下箭號 18"/>
          <p:cNvSpPr/>
          <p:nvPr/>
        </p:nvSpPr>
        <p:spPr bwMode="auto">
          <a:xfrm>
            <a:off x="4143375" y="5357813"/>
            <a:ext cx="357188"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grpSp>
        <p:nvGrpSpPr>
          <p:cNvPr id="9" name="群組 3"/>
          <p:cNvGrpSpPr/>
          <p:nvPr/>
        </p:nvGrpSpPr>
        <p:grpSpPr>
          <a:xfrm>
            <a:off x="857224" y="1428736"/>
            <a:ext cx="7572428" cy="1714512"/>
            <a:chOff x="0" y="216028"/>
            <a:chExt cx="6096000" cy="850810"/>
          </a:xfrm>
          <a:scene3d>
            <a:camera prst="orthographicFront"/>
            <a:lightRig rig="flat" dir="t"/>
          </a:scene3d>
        </p:grpSpPr>
        <p:sp>
          <p:nvSpPr>
            <p:cNvPr id="33" name="圓角矩形 32"/>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4" name="圓角矩形 4"/>
            <p:cNvSpPr/>
            <p:nvPr/>
          </p:nvSpPr>
          <p:spPr>
            <a:xfrm>
              <a:off x="41533" y="257561"/>
              <a:ext cx="6012935" cy="738376"/>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defTabSz="1466850">
                <a:lnSpc>
                  <a:spcPct val="90000"/>
                </a:lnSpc>
                <a:spcAft>
                  <a:spcPct val="35000"/>
                </a:spcAft>
                <a:defRPr/>
              </a:pPr>
              <a:r>
                <a:rPr lang="zh-TW" altLang="en-US" sz="3200" b="1" dirty="0">
                  <a:solidFill>
                    <a:srgbClr val="002060"/>
                  </a:solidFill>
                  <a:latin typeface="微軟正黑體" pitchFamily="34" charset="-120"/>
                  <a:ea typeface="微軟正黑體" pitchFamily="34" charset="-120"/>
                </a:rPr>
                <a:t>進行各個意義段的摘要（結合意義段的命名， 以刪除</a:t>
              </a:r>
              <a:r>
                <a:rPr lang="en-US" altLang="zh-TW" sz="3200" b="1" dirty="0">
                  <a:solidFill>
                    <a:srgbClr val="002060"/>
                  </a:solidFill>
                  <a:latin typeface="微軟正黑體" pitchFamily="34" charset="-120"/>
                  <a:ea typeface="微軟正黑體" pitchFamily="34" charset="-120"/>
                </a:rPr>
                <a:t>/</a:t>
              </a:r>
              <a:r>
                <a:rPr lang="zh-TW" altLang="en-US" sz="3200" b="1" dirty="0">
                  <a:solidFill>
                    <a:srgbClr val="002060"/>
                  </a:solidFill>
                  <a:latin typeface="微軟正黑體" pitchFamily="34" charset="-120"/>
                  <a:ea typeface="微軟正黑體" pitchFamily="34" charset="-120"/>
                </a:rPr>
                <a:t>歸納</a:t>
              </a:r>
              <a:r>
                <a:rPr lang="en-US" altLang="zh-TW" sz="3200" b="1" dirty="0">
                  <a:solidFill>
                    <a:srgbClr val="002060"/>
                  </a:solidFill>
                  <a:latin typeface="微軟正黑體" pitchFamily="34" charset="-120"/>
                  <a:ea typeface="微軟正黑體" pitchFamily="34" charset="-120"/>
                </a:rPr>
                <a:t>/</a:t>
              </a:r>
              <a:r>
                <a:rPr lang="zh-TW" altLang="en-US" sz="3200" b="1" dirty="0">
                  <a:solidFill>
                    <a:srgbClr val="002060"/>
                  </a:solidFill>
                  <a:latin typeface="微軟正黑體" pitchFamily="34" charset="-120"/>
                  <a:ea typeface="微軟正黑體" pitchFamily="34" charset="-120"/>
                </a:rPr>
                <a:t>主題句的步驟進行）</a:t>
              </a:r>
            </a:p>
          </p:txBody>
        </p:sp>
      </p:grpSp>
      <p:grpSp>
        <p:nvGrpSpPr>
          <p:cNvPr id="10" name="群組 3"/>
          <p:cNvGrpSpPr/>
          <p:nvPr/>
        </p:nvGrpSpPr>
        <p:grpSpPr>
          <a:xfrm>
            <a:off x="857224" y="3357562"/>
            <a:ext cx="7643866" cy="1071570"/>
            <a:chOff x="0" y="216028"/>
            <a:chExt cx="6096000" cy="850810"/>
          </a:xfrm>
          <a:scene3d>
            <a:camera prst="orthographicFront"/>
            <a:lightRig rig="flat" dir="t"/>
          </a:scene3d>
        </p:grpSpPr>
        <p:sp>
          <p:nvSpPr>
            <p:cNvPr id="37" name="圓角矩形 36"/>
            <p:cNvSpPr/>
            <p:nvPr/>
          </p:nvSpPr>
          <p:spPr>
            <a:xfrm>
              <a:off x="0" y="216028"/>
              <a:ext cx="6096000" cy="850810"/>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8" name="圓角矩形 4"/>
            <p:cNvSpPr/>
            <p:nvPr/>
          </p:nvSpPr>
          <p:spPr>
            <a:xfrm>
              <a:off x="41533" y="216028"/>
              <a:ext cx="6012934" cy="794089"/>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defTabSz="1466850">
                <a:lnSpc>
                  <a:spcPct val="90000"/>
                </a:lnSpc>
                <a:spcAft>
                  <a:spcPct val="35000"/>
                </a:spcAft>
                <a:defRPr/>
              </a:pPr>
              <a:r>
                <a:rPr lang="zh-TW" altLang="en-US" sz="3200" b="1" dirty="0">
                  <a:solidFill>
                    <a:srgbClr val="002060"/>
                  </a:solidFill>
                  <a:latin typeface="微軟正黑體" pitchFamily="34" charset="-120"/>
                  <a:ea typeface="微軟正黑體" pitchFamily="34" charset="-120"/>
                </a:rPr>
                <a:t>整併各個意義段的摘要，完成全文大意。</a:t>
              </a:r>
            </a:p>
          </p:txBody>
        </p:sp>
      </p:grpSp>
      <p:sp>
        <p:nvSpPr>
          <p:cNvPr id="39" name="向下箭號 38"/>
          <p:cNvSpPr/>
          <p:nvPr/>
        </p:nvSpPr>
        <p:spPr bwMode="auto">
          <a:xfrm>
            <a:off x="4429125" y="3071813"/>
            <a:ext cx="357188"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grpSp>
        <p:nvGrpSpPr>
          <p:cNvPr id="11" name="群組 3"/>
          <p:cNvGrpSpPr/>
          <p:nvPr/>
        </p:nvGrpSpPr>
        <p:grpSpPr>
          <a:xfrm>
            <a:off x="785786" y="4643446"/>
            <a:ext cx="7929618" cy="1433890"/>
            <a:chOff x="0" y="-239584"/>
            <a:chExt cx="6096000" cy="1306422"/>
          </a:xfrm>
          <a:scene3d>
            <a:camera prst="orthographicFront"/>
            <a:lightRig rig="flat" dir="t"/>
          </a:scene3d>
        </p:grpSpPr>
        <p:sp>
          <p:nvSpPr>
            <p:cNvPr id="41" name="圓角矩形 40"/>
            <p:cNvSpPr/>
            <p:nvPr/>
          </p:nvSpPr>
          <p:spPr>
            <a:xfrm>
              <a:off x="0" y="-239584"/>
              <a:ext cx="6096000" cy="1306422"/>
            </a:xfrm>
            <a:prstGeom prst="round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42" name="圓角矩形 4"/>
            <p:cNvSpPr/>
            <p:nvPr/>
          </p:nvSpPr>
          <p:spPr>
            <a:xfrm>
              <a:off x="0" y="-239584"/>
              <a:ext cx="6012934" cy="897919"/>
            </a:xfrm>
            <a:prstGeom prst="rect">
              <a:avLst/>
            </a:prstGeom>
            <a:sp3d/>
          </p:spPr>
          <p:style>
            <a:lnRef idx="0">
              <a:scrgbClr r="0" g="0" b="0"/>
            </a:lnRef>
            <a:fillRef idx="0">
              <a:scrgbClr r="0" g="0" b="0"/>
            </a:fillRef>
            <a:effectRef idx="0">
              <a:scrgbClr r="0" g="0" b="0"/>
            </a:effectRef>
            <a:fontRef idx="minor">
              <a:schemeClr val="dk1"/>
            </a:fontRef>
          </p:style>
          <p:txBody>
            <a:bodyPr lIns="125730" tIns="125730" rIns="125730" bIns="125730" spcCol="1270" anchor="ctr"/>
            <a:lstStyle/>
            <a:p>
              <a:pPr>
                <a:defRPr/>
              </a:pPr>
              <a:endParaRPr lang="en-US" altLang="zh-TW" sz="2400" b="1" dirty="0">
                <a:solidFill>
                  <a:srgbClr val="002060"/>
                </a:solidFill>
                <a:latin typeface="微軟正黑體" pitchFamily="34" charset="-120"/>
                <a:ea typeface="微軟正黑體" pitchFamily="34" charset="-120"/>
              </a:endParaRPr>
            </a:p>
            <a:p>
              <a:pPr algn="ctr">
                <a:defRPr/>
              </a:pPr>
              <a:r>
                <a:rPr lang="zh-TW" altLang="en-US" sz="2800" b="1" dirty="0">
                  <a:solidFill>
                    <a:srgbClr val="002060"/>
                  </a:solidFill>
                  <a:latin typeface="微軟正黑體" pitchFamily="34" charset="-120"/>
                  <a:ea typeface="微軟正黑體" pitchFamily="34" charset="-120"/>
                </a:rPr>
                <a:t>評定摘要品質</a:t>
              </a:r>
              <a:endParaRPr lang="en-US" altLang="zh-TW" sz="2800" b="1" dirty="0">
                <a:solidFill>
                  <a:srgbClr val="002060"/>
                </a:solidFill>
                <a:latin typeface="微軟正黑體" pitchFamily="34" charset="-120"/>
                <a:ea typeface="微軟正黑體" pitchFamily="34" charset="-120"/>
              </a:endParaRPr>
            </a:p>
            <a:p>
              <a:pPr>
                <a:defRPr/>
              </a:pPr>
              <a:r>
                <a:rPr lang="zh-TW" altLang="en-US" sz="2400" b="1" dirty="0">
                  <a:solidFill>
                    <a:srgbClr val="002060"/>
                  </a:solidFill>
                  <a:latin typeface="標楷體" pitchFamily="65" charset="-120"/>
                  <a:ea typeface="標楷體" pitchFamily="65" charset="-120"/>
                </a:rPr>
                <a:t>內容簡短</a:t>
              </a:r>
              <a:r>
                <a:rPr lang="en-US" altLang="zh-TW" sz="2400" b="1" dirty="0">
                  <a:solidFill>
                    <a:srgbClr val="002060"/>
                  </a:solidFill>
                  <a:latin typeface="標楷體" pitchFamily="65" charset="-120"/>
                  <a:ea typeface="標楷體" pitchFamily="65" charset="-120"/>
                </a:rPr>
                <a:t>…………………□</a:t>
              </a:r>
              <a:r>
                <a:rPr lang="zh-TW" altLang="en-US" sz="2400" b="1" dirty="0">
                  <a:solidFill>
                    <a:srgbClr val="002060"/>
                  </a:solidFill>
                  <a:latin typeface="標楷體" pitchFamily="65" charset="-120"/>
                  <a:ea typeface="標楷體" pitchFamily="65" charset="-120"/>
                </a:rPr>
                <a:t> 提到文章中所有重點</a:t>
              </a:r>
              <a:r>
                <a:rPr lang="en-US" altLang="zh-TW" sz="2400" b="1" dirty="0">
                  <a:solidFill>
                    <a:srgbClr val="002060"/>
                  </a:solidFill>
                  <a:latin typeface="標楷體" pitchFamily="65" charset="-120"/>
                  <a:ea typeface="標楷體" pitchFamily="65" charset="-120"/>
                </a:rPr>
                <a:t>……□</a:t>
              </a:r>
            </a:p>
            <a:p>
              <a:pPr>
                <a:defRPr/>
              </a:pPr>
              <a:r>
                <a:rPr lang="zh-TW" altLang="en-US" sz="2400" b="1" dirty="0">
                  <a:solidFill>
                    <a:srgbClr val="002060"/>
                  </a:solidFill>
                  <a:latin typeface="標楷體" pitchFamily="65" charset="-120"/>
                  <a:ea typeface="標楷體" pitchFamily="65" charset="-120"/>
                </a:rPr>
                <a:t>沒有不重要的細節</a:t>
              </a:r>
              <a:r>
                <a:rPr lang="en-US" altLang="zh-TW" sz="2400" b="1" dirty="0">
                  <a:solidFill>
                    <a:srgbClr val="002060"/>
                  </a:solidFill>
                  <a:latin typeface="標楷體" pitchFamily="65" charset="-120"/>
                  <a:ea typeface="標楷體" pitchFamily="65" charset="-120"/>
                </a:rPr>
                <a:t>………□</a:t>
              </a:r>
              <a:r>
                <a:rPr lang="zh-TW" altLang="en-US" sz="2400" b="1" dirty="0">
                  <a:solidFill>
                    <a:srgbClr val="002060"/>
                  </a:solidFill>
                  <a:latin typeface="標楷體" pitchFamily="65" charset="-120"/>
                  <a:ea typeface="標楷體" pitchFamily="65" charset="-120"/>
                </a:rPr>
                <a:t> 句子流暢且意義連貫</a:t>
              </a:r>
              <a:r>
                <a:rPr lang="en-US" altLang="zh-TW" sz="2400" b="1" dirty="0">
                  <a:solidFill>
                    <a:srgbClr val="002060"/>
                  </a:solidFill>
                  <a:latin typeface="標楷體" pitchFamily="65" charset="-120"/>
                  <a:ea typeface="標楷體" pitchFamily="65" charset="-120"/>
                </a:rPr>
                <a:t>……□</a:t>
              </a:r>
              <a:endParaRPr lang="zh-TW" altLang="en-US" sz="3600" b="1" dirty="0">
                <a:solidFill>
                  <a:srgbClr val="002060"/>
                </a:solidFill>
                <a:latin typeface="微軟正黑體" pitchFamily="34" charset="-120"/>
                <a:ea typeface="微軟正黑體" pitchFamily="34" charset="-120"/>
              </a:endParaRPr>
            </a:p>
          </p:txBody>
        </p:sp>
      </p:grpSp>
      <p:sp>
        <p:nvSpPr>
          <p:cNvPr id="30" name="向下箭號 29"/>
          <p:cNvSpPr/>
          <p:nvPr/>
        </p:nvSpPr>
        <p:spPr bwMode="auto">
          <a:xfrm>
            <a:off x="4429125" y="4214813"/>
            <a:ext cx="357188" cy="285750"/>
          </a:xfrm>
          <a:prstGeom prst="down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a:defRPr/>
            </a:pPr>
            <a:endParaRPr kumimoji="0" lang="zh-TW" altLang="en-US" b="1">
              <a:ea typeface="新細明體" pitchFamily="18"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6562725" cy="533400"/>
          </a:xfrm>
        </p:spPr>
        <p:txBody>
          <a:bodyPr/>
          <a:lstStyle/>
          <a:p>
            <a:pPr algn="ctr" eaLnBrk="1" hangingPunct="1">
              <a:defRPr/>
            </a:pPr>
            <a:r>
              <a:rPr lang="zh-TW" altLang="en-US" sz="4000" dirty="0" smtClean="0">
                <a:latin typeface="微軟正黑體" pitchFamily="34" charset="-120"/>
                <a:ea typeface="微軟正黑體" pitchFamily="34" charset="-120"/>
              </a:rPr>
              <a:t>課文中常見的文章結構</a:t>
            </a:r>
            <a:endParaRPr lang="zh-TW" altLang="en-US" sz="4000" dirty="0">
              <a:latin typeface="微軟正黑體" pitchFamily="34" charset="-120"/>
              <a:ea typeface="微軟正黑體" pitchFamily="34" charset="-120"/>
            </a:endParaRPr>
          </a:p>
        </p:txBody>
      </p:sp>
      <p:sp>
        <p:nvSpPr>
          <p:cNvPr id="350210" name="內容版面配置區 2"/>
          <p:cNvSpPr>
            <a:spLocks noGrp="1"/>
          </p:cNvSpPr>
          <p:nvPr>
            <p:ph idx="1"/>
          </p:nvPr>
        </p:nvSpPr>
        <p:spPr>
          <a:xfrm>
            <a:off x="857250" y="1447800"/>
            <a:ext cx="7753350" cy="4876800"/>
          </a:xfrm>
        </p:spPr>
        <p:txBody>
          <a:bodyPr/>
          <a:lstStyle/>
          <a:p>
            <a:pPr eaLnBrk="1" hangingPunct="1">
              <a:spcBef>
                <a:spcPct val="0"/>
              </a:spcBef>
            </a:pPr>
            <a:r>
              <a:rPr lang="zh-TW" altLang="en-US" sz="3600" smtClean="0">
                <a:solidFill>
                  <a:srgbClr val="000000"/>
                </a:solidFill>
                <a:latin typeface="微軟正黑體"/>
                <a:ea typeface="微軟正黑體"/>
                <a:cs typeface="微軟正黑體"/>
              </a:rPr>
              <a:t>順承結構──</a:t>
            </a:r>
          </a:p>
          <a:p>
            <a:pPr lvl="1" eaLnBrk="1" hangingPunct="1">
              <a:spcBef>
                <a:spcPct val="0"/>
              </a:spcBef>
            </a:pPr>
            <a:r>
              <a:rPr lang="zh-TW" altLang="en-US" b="1" smtClean="0">
                <a:solidFill>
                  <a:srgbClr val="660033"/>
                </a:solidFill>
                <a:latin typeface="微軟正黑體"/>
                <a:ea typeface="微軟正黑體"/>
                <a:cs typeface="微軟正黑體"/>
              </a:rPr>
              <a:t>主題描述</a:t>
            </a:r>
            <a:endParaRPr lang="en-US" altLang="zh-TW" b="1" smtClean="0">
              <a:solidFill>
                <a:srgbClr val="660033"/>
              </a:solidFill>
              <a:latin typeface="微軟正黑體"/>
              <a:ea typeface="微軟正黑體"/>
              <a:cs typeface="微軟正黑體"/>
            </a:endParaRPr>
          </a:p>
          <a:p>
            <a:pPr lvl="1" eaLnBrk="1" hangingPunct="1">
              <a:spcBef>
                <a:spcPct val="0"/>
              </a:spcBef>
            </a:pPr>
            <a:r>
              <a:rPr lang="zh-TW" altLang="en-US" b="1" smtClean="0">
                <a:solidFill>
                  <a:srgbClr val="660033"/>
                </a:solidFill>
                <a:latin typeface="微軟正黑體"/>
                <a:ea typeface="微軟正黑體"/>
                <a:cs typeface="微軟正黑體"/>
              </a:rPr>
              <a:t>序列（操作程序、時間順序、事件發展順序）</a:t>
            </a:r>
            <a:endParaRPr lang="en-US" altLang="zh-TW" b="1" smtClean="0">
              <a:solidFill>
                <a:srgbClr val="660033"/>
              </a:solidFill>
              <a:latin typeface="微軟正黑體"/>
              <a:ea typeface="微軟正黑體"/>
              <a:cs typeface="微軟正黑體"/>
            </a:endParaRPr>
          </a:p>
          <a:p>
            <a:pPr eaLnBrk="1" hangingPunct="1">
              <a:spcBef>
                <a:spcPct val="0"/>
              </a:spcBef>
            </a:pPr>
            <a:r>
              <a:rPr lang="zh-TW" altLang="en-US" sz="3600" smtClean="0">
                <a:solidFill>
                  <a:srgbClr val="000000"/>
                </a:solidFill>
                <a:latin typeface="微軟正黑體"/>
                <a:ea typeface="微軟正黑體"/>
                <a:cs typeface="微軟正黑體"/>
              </a:rPr>
              <a:t>總分結構──分總、總分、總分總</a:t>
            </a:r>
            <a:endParaRPr lang="en-US" altLang="zh-TW" sz="3600" smtClean="0">
              <a:solidFill>
                <a:srgbClr val="000000"/>
              </a:solidFill>
              <a:latin typeface="微軟正黑體"/>
              <a:ea typeface="微軟正黑體"/>
              <a:cs typeface="微軟正黑體"/>
            </a:endParaRPr>
          </a:p>
          <a:p>
            <a:pPr lvl="1" eaLnBrk="1" hangingPunct="1">
              <a:spcBef>
                <a:spcPct val="0"/>
              </a:spcBef>
            </a:pPr>
            <a:r>
              <a:rPr lang="en-US" altLang="zh-TW" b="1" smtClean="0">
                <a:solidFill>
                  <a:srgbClr val="660033"/>
                </a:solidFill>
                <a:latin typeface="微軟正黑體"/>
                <a:ea typeface="微軟正黑體"/>
                <a:cs typeface="微軟正黑體"/>
              </a:rPr>
              <a:t>1.</a:t>
            </a:r>
            <a:r>
              <a:rPr lang="zh-TW" altLang="en-US" b="1" smtClean="0">
                <a:solidFill>
                  <a:srgbClr val="660033"/>
                </a:solidFill>
                <a:latin typeface="微軟正黑體"/>
                <a:ea typeface="微軟正黑體"/>
                <a:cs typeface="微軟正黑體"/>
              </a:rPr>
              <a:t>因果</a:t>
            </a:r>
          </a:p>
          <a:p>
            <a:pPr lvl="1" eaLnBrk="1" hangingPunct="1">
              <a:spcBef>
                <a:spcPct val="0"/>
              </a:spcBef>
            </a:pPr>
            <a:r>
              <a:rPr lang="en-US" altLang="zh-TW" b="1" smtClean="0">
                <a:solidFill>
                  <a:srgbClr val="660033"/>
                </a:solidFill>
                <a:latin typeface="微軟正黑體"/>
                <a:ea typeface="微軟正黑體"/>
                <a:cs typeface="微軟正黑體"/>
              </a:rPr>
              <a:t>2.</a:t>
            </a:r>
            <a:r>
              <a:rPr lang="zh-TW" altLang="en-US" b="1" smtClean="0">
                <a:solidFill>
                  <a:srgbClr val="660033"/>
                </a:solidFill>
                <a:latin typeface="微軟正黑體"/>
                <a:ea typeface="微軟正黑體"/>
                <a:cs typeface="微軟正黑體"/>
              </a:rPr>
              <a:t>問題解決</a:t>
            </a:r>
          </a:p>
          <a:p>
            <a:pPr lvl="1" eaLnBrk="1" hangingPunct="1">
              <a:spcBef>
                <a:spcPct val="0"/>
              </a:spcBef>
            </a:pPr>
            <a:r>
              <a:rPr lang="en-US" altLang="zh-TW" b="1" smtClean="0">
                <a:solidFill>
                  <a:srgbClr val="660033"/>
                </a:solidFill>
                <a:latin typeface="微軟正黑體"/>
                <a:ea typeface="微軟正黑體"/>
                <a:cs typeface="微軟正黑體"/>
              </a:rPr>
              <a:t>3.</a:t>
            </a:r>
            <a:r>
              <a:rPr lang="zh-TW" altLang="en-US" b="1" smtClean="0">
                <a:solidFill>
                  <a:srgbClr val="660033"/>
                </a:solidFill>
                <a:latin typeface="微軟正黑體"/>
                <a:ea typeface="微軟正黑體"/>
                <a:cs typeface="微軟正黑體"/>
              </a:rPr>
              <a:t>比較或對照</a:t>
            </a:r>
          </a:p>
          <a:p>
            <a:pPr lvl="1" eaLnBrk="1" hangingPunct="1">
              <a:spcBef>
                <a:spcPct val="0"/>
              </a:spcBef>
            </a:pPr>
            <a:r>
              <a:rPr lang="en-US" altLang="zh-TW" b="1" smtClean="0">
                <a:solidFill>
                  <a:srgbClr val="660033"/>
                </a:solidFill>
                <a:latin typeface="微軟正黑體"/>
                <a:ea typeface="微軟正黑體"/>
                <a:cs typeface="微軟正黑體"/>
              </a:rPr>
              <a:t>4.</a:t>
            </a:r>
            <a:r>
              <a:rPr lang="zh-TW" altLang="en-US" b="1" smtClean="0">
                <a:solidFill>
                  <a:srgbClr val="660033"/>
                </a:solidFill>
                <a:latin typeface="微軟正黑體"/>
                <a:ea typeface="微軟正黑體"/>
                <a:cs typeface="微軟正黑體"/>
              </a:rPr>
              <a:t>列舉</a:t>
            </a:r>
          </a:p>
          <a:p>
            <a:pPr eaLnBrk="1" hangingPunct="1">
              <a:spcBef>
                <a:spcPct val="0"/>
              </a:spcBef>
            </a:pPr>
            <a:r>
              <a:rPr lang="zh-TW" altLang="en-US" sz="3600" smtClean="0">
                <a:solidFill>
                  <a:srgbClr val="000000"/>
                </a:solidFill>
                <a:latin typeface="微軟正黑體"/>
                <a:ea typeface="微軟正黑體"/>
                <a:cs typeface="微軟正黑體"/>
              </a:rPr>
              <a:t>並列結構</a:t>
            </a:r>
          </a:p>
          <a:p>
            <a:pPr lvl="1" eaLnBrk="1" hangingPunct="1">
              <a:spcBef>
                <a:spcPct val="0"/>
              </a:spcBef>
            </a:pPr>
            <a:r>
              <a:rPr lang="zh-TW" altLang="en-US" b="1" smtClean="0">
                <a:solidFill>
                  <a:srgbClr val="660033"/>
                </a:solidFill>
                <a:latin typeface="微軟正黑體"/>
                <a:ea typeface="微軟正黑體"/>
                <a:cs typeface="微軟正黑體"/>
              </a:rPr>
              <a:t>列舉</a:t>
            </a:r>
          </a:p>
        </p:txBody>
      </p:sp>
      <p:sp>
        <p:nvSpPr>
          <p:cNvPr id="350211" name="投影片編號版面配置區 3"/>
          <p:cNvSpPr>
            <a:spLocks noGrp="1"/>
          </p:cNvSpPr>
          <p:nvPr>
            <p:ph type="sldNum" sz="quarter" idx="12"/>
          </p:nvPr>
        </p:nvSpPr>
        <p:spPr>
          <a:noFill/>
          <a:ln>
            <a:miter lim="800000"/>
            <a:headEnd/>
            <a:tailEnd/>
          </a:ln>
        </p:spPr>
        <p:txBody>
          <a:bodyPr/>
          <a:lstStyle/>
          <a:p>
            <a:fld id="{56485E9F-C838-4C3A-A410-062AAF1EFB12}" type="slidenum">
              <a:rPr lang="zh-TW" altLang="en-US" smtClean="0">
                <a:solidFill>
                  <a:schemeClr val="tx1"/>
                </a:solidFill>
                <a:latin typeface="Arial" charset="0"/>
              </a:rPr>
              <a:pPr/>
              <a:t>76</a:t>
            </a:fld>
            <a:endParaRPr lang="en-US" altLang="zh-TW" smtClean="0">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6919913" cy="533400"/>
          </a:xfrm>
        </p:spPr>
        <p:txBody>
          <a:bodyPr/>
          <a:lstStyle/>
          <a:p>
            <a:pPr algn="ctr" eaLnBrk="1" hangingPunct="1">
              <a:defRPr/>
            </a:pPr>
            <a:r>
              <a:rPr lang="zh-TW" altLang="en-US" sz="4000" dirty="0">
                <a:latin typeface="微軟正黑體" pitchFamily="34" charset="-120"/>
                <a:ea typeface="微軟正黑體" pitchFamily="34" charset="-120"/>
              </a:rPr>
              <a:t>順</a:t>
            </a:r>
            <a:r>
              <a:rPr lang="zh-TW" altLang="en-US" sz="4000" dirty="0" smtClean="0">
                <a:latin typeface="微軟正黑體" pitchFamily="34" charset="-120"/>
                <a:ea typeface="微軟正黑體" pitchFamily="34" charset="-120"/>
              </a:rPr>
              <a:t>承結構</a:t>
            </a:r>
            <a:endParaRPr lang="zh-TW" altLang="en-US" sz="4000" dirty="0">
              <a:latin typeface="微軟正黑體" pitchFamily="34" charset="-120"/>
              <a:ea typeface="微軟正黑體" pitchFamily="34" charset="-120"/>
            </a:endParaRPr>
          </a:p>
        </p:txBody>
      </p:sp>
      <p:grpSp>
        <p:nvGrpSpPr>
          <p:cNvPr id="3" name="群組 84"/>
          <p:cNvGrpSpPr>
            <a:grpSpLocks/>
          </p:cNvGrpSpPr>
          <p:nvPr/>
        </p:nvGrpSpPr>
        <p:grpSpPr bwMode="auto">
          <a:xfrm>
            <a:off x="539750" y="1773238"/>
            <a:ext cx="3744913" cy="4392612"/>
            <a:chOff x="539552" y="1772816"/>
            <a:chExt cx="3744416" cy="4392487"/>
          </a:xfrm>
        </p:grpSpPr>
        <p:grpSp>
          <p:nvGrpSpPr>
            <p:cNvPr id="351272" name="Group 1"/>
            <p:cNvGrpSpPr>
              <a:grpSpLocks noChangeAspect="1"/>
            </p:cNvGrpSpPr>
            <p:nvPr/>
          </p:nvGrpSpPr>
          <p:grpSpPr bwMode="auto">
            <a:xfrm>
              <a:off x="539552" y="2659200"/>
              <a:ext cx="3744416" cy="3506103"/>
              <a:chOff x="2358" y="1824"/>
              <a:chExt cx="7826" cy="9120"/>
            </a:xfrm>
          </p:grpSpPr>
          <p:sp>
            <p:nvSpPr>
              <p:cNvPr id="351274" name="AutoShape 39"/>
              <p:cNvSpPr>
                <a:spLocks noChangeAspect="1" noChangeArrowheads="1" noTextEdit="1"/>
              </p:cNvSpPr>
              <p:nvPr/>
            </p:nvSpPr>
            <p:spPr bwMode="auto">
              <a:xfrm>
                <a:off x="2358" y="1824"/>
                <a:ext cx="7826" cy="9120"/>
              </a:xfrm>
              <a:prstGeom prst="rect">
                <a:avLst/>
              </a:prstGeom>
              <a:noFill/>
              <a:ln w="9525">
                <a:noFill/>
                <a:miter lim="800000"/>
                <a:headEnd/>
                <a:tailEnd/>
              </a:ln>
            </p:spPr>
            <p:txBody>
              <a:bodyPr/>
              <a:lstStyle/>
              <a:p>
                <a:endParaRPr lang="zh-TW" altLang="en-US"/>
              </a:p>
            </p:txBody>
          </p:sp>
          <p:sp>
            <p:nvSpPr>
              <p:cNvPr id="351275" name="Text Box 38"/>
              <p:cNvSpPr txBox="1">
                <a:spLocks noChangeArrowheads="1"/>
              </p:cNvSpPr>
              <p:nvPr/>
            </p:nvSpPr>
            <p:spPr bwMode="auto">
              <a:xfrm>
                <a:off x="4862" y="1824"/>
                <a:ext cx="2505" cy="64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76" name="Text Box 37"/>
              <p:cNvSpPr txBox="1">
                <a:spLocks noChangeArrowheads="1"/>
              </p:cNvSpPr>
              <p:nvPr/>
            </p:nvSpPr>
            <p:spPr bwMode="auto">
              <a:xfrm>
                <a:off x="3297" y="3584"/>
                <a:ext cx="2191" cy="64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77" name="Text Box 36"/>
              <p:cNvSpPr txBox="1">
                <a:spLocks noChangeArrowheads="1"/>
              </p:cNvSpPr>
              <p:nvPr/>
            </p:nvSpPr>
            <p:spPr bwMode="auto">
              <a:xfrm>
                <a:off x="6897" y="3584"/>
                <a:ext cx="2347" cy="64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78" name="Text Box 35"/>
              <p:cNvSpPr txBox="1">
                <a:spLocks noChangeArrowheads="1"/>
              </p:cNvSpPr>
              <p:nvPr/>
            </p:nvSpPr>
            <p:spPr bwMode="auto">
              <a:xfrm>
                <a:off x="2358" y="5664"/>
                <a:ext cx="1721" cy="64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79" name="Text Box 34"/>
              <p:cNvSpPr txBox="1">
                <a:spLocks noChangeArrowheads="1"/>
              </p:cNvSpPr>
              <p:nvPr/>
            </p:nvSpPr>
            <p:spPr bwMode="auto">
              <a:xfrm>
                <a:off x="4393" y="5664"/>
                <a:ext cx="1721" cy="64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0" name="Text Box 33"/>
              <p:cNvSpPr txBox="1">
                <a:spLocks noChangeArrowheads="1"/>
              </p:cNvSpPr>
              <p:nvPr/>
            </p:nvSpPr>
            <p:spPr bwMode="auto">
              <a:xfrm>
                <a:off x="6428" y="5664"/>
                <a:ext cx="1720" cy="64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1" name="Text Box 32"/>
              <p:cNvSpPr txBox="1">
                <a:spLocks noChangeArrowheads="1"/>
              </p:cNvSpPr>
              <p:nvPr/>
            </p:nvSpPr>
            <p:spPr bwMode="auto">
              <a:xfrm>
                <a:off x="8462" y="5664"/>
                <a:ext cx="1721" cy="64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2" name="Text Box 31"/>
              <p:cNvSpPr txBox="1">
                <a:spLocks noChangeArrowheads="1"/>
              </p:cNvSpPr>
              <p:nvPr/>
            </p:nvSpPr>
            <p:spPr bwMode="auto">
              <a:xfrm>
                <a:off x="2358" y="822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3" name="Text Box 30"/>
              <p:cNvSpPr txBox="1">
                <a:spLocks noChangeArrowheads="1"/>
              </p:cNvSpPr>
              <p:nvPr/>
            </p:nvSpPr>
            <p:spPr bwMode="auto">
              <a:xfrm>
                <a:off x="3297" y="822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4" name="Text Box 29"/>
              <p:cNvSpPr txBox="1">
                <a:spLocks noChangeArrowheads="1"/>
              </p:cNvSpPr>
              <p:nvPr/>
            </p:nvSpPr>
            <p:spPr bwMode="auto">
              <a:xfrm>
                <a:off x="4393" y="8224"/>
                <a:ext cx="782"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5" name="Text Box 28"/>
              <p:cNvSpPr txBox="1">
                <a:spLocks noChangeArrowheads="1"/>
              </p:cNvSpPr>
              <p:nvPr/>
            </p:nvSpPr>
            <p:spPr bwMode="auto">
              <a:xfrm>
                <a:off x="5488" y="822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6" name="Text Box 27"/>
              <p:cNvSpPr txBox="1">
                <a:spLocks noChangeArrowheads="1"/>
              </p:cNvSpPr>
              <p:nvPr/>
            </p:nvSpPr>
            <p:spPr bwMode="auto">
              <a:xfrm>
                <a:off x="6584" y="822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7" name="Text Box 26"/>
              <p:cNvSpPr txBox="1">
                <a:spLocks noChangeArrowheads="1"/>
              </p:cNvSpPr>
              <p:nvPr/>
            </p:nvSpPr>
            <p:spPr bwMode="auto">
              <a:xfrm>
                <a:off x="7523" y="822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8" name="Text Box 25"/>
              <p:cNvSpPr txBox="1">
                <a:spLocks noChangeArrowheads="1"/>
              </p:cNvSpPr>
              <p:nvPr/>
            </p:nvSpPr>
            <p:spPr bwMode="auto">
              <a:xfrm>
                <a:off x="8462" y="822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89" name="Text Box 24"/>
              <p:cNvSpPr txBox="1">
                <a:spLocks noChangeArrowheads="1"/>
              </p:cNvSpPr>
              <p:nvPr/>
            </p:nvSpPr>
            <p:spPr bwMode="auto">
              <a:xfrm>
                <a:off x="9401" y="822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90" name="Text Box 23"/>
              <p:cNvSpPr txBox="1">
                <a:spLocks noChangeArrowheads="1"/>
              </p:cNvSpPr>
              <p:nvPr/>
            </p:nvSpPr>
            <p:spPr bwMode="auto">
              <a:xfrm>
                <a:off x="2984" y="1030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91" name="Text Box 22"/>
              <p:cNvSpPr txBox="1">
                <a:spLocks noChangeArrowheads="1"/>
              </p:cNvSpPr>
              <p:nvPr/>
            </p:nvSpPr>
            <p:spPr bwMode="auto">
              <a:xfrm>
                <a:off x="3923" y="1030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92" name="Text Box 21"/>
              <p:cNvSpPr txBox="1">
                <a:spLocks noChangeArrowheads="1"/>
              </p:cNvSpPr>
              <p:nvPr/>
            </p:nvSpPr>
            <p:spPr bwMode="auto">
              <a:xfrm>
                <a:off x="7054" y="1030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93" name="Text Box 20"/>
              <p:cNvSpPr txBox="1">
                <a:spLocks noChangeArrowheads="1"/>
              </p:cNvSpPr>
              <p:nvPr/>
            </p:nvSpPr>
            <p:spPr bwMode="auto">
              <a:xfrm>
                <a:off x="8149" y="10304"/>
                <a:ext cx="783" cy="480"/>
              </a:xfrm>
              <a:prstGeom prst="rect">
                <a:avLst/>
              </a:prstGeom>
              <a:solidFill>
                <a:srgbClr val="FFFFFF"/>
              </a:solidFill>
              <a:ln w="9525">
                <a:solidFill>
                  <a:srgbClr val="000000"/>
                </a:solidFill>
                <a:miter lim="800000"/>
                <a:headEnd/>
                <a:tailEnd/>
              </a:ln>
            </p:spPr>
            <p:txBody>
              <a:bodyPr/>
              <a:lstStyle/>
              <a:p>
                <a:endParaRPr lang="zh-TW" altLang="zh-TW"/>
              </a:p>
            </p:txBody>
          </p:sp>
          <p:sp>
            <p:nvSpPr>
              <p:cNvPr id="351294" name="Line 19"/>
              <p:cNvSpPr>
                <a:spLocks noChangeShapeType="1"/>
              </p:cNvSpPr>
              <p:nvPr/>
            </p:nvSpPr>
            <p:spPr bwMode="auto">
              <a:xfrm flipH="1">
                <a:off x="5019" y="2464"/>
                <a:ext cx="939" cy="1120"/>
              </a:xfrm>
              <a:prstGeom prst="line">
                <a:avLst/>
              </a:prstGeom>
              <a:noFill/>
              <a:ln w="9525">
                <a:solidFill>
                  <a:srgbClr val="000000"/>
                </a:solidFill>
                <a:round/>
                <a:headEnd/>
                <a:tailEnd/>
              </a:ln>
            </p:spPr>
            <p:txBody>
              <a:bodyPr/>
              <a:lstStyle/>
              <a:p>
                <a:endParaRPr lang="zh-TW" altLang="en-US"/>
              </a:p>
            </p:txBody>
          </p:sp>
          <p:sp>
            <p:nvSpPr>
              <p:cNvPr id="351295" name="Line 18"/>
              <p:cNvSpPr>
                <a:spLocks noChangeShapeType="1"/>
              </p:cNvSpPr>
              <p:nvPr/>
            </p:nvSpPr>
            <p:spPr bwMode="auto">
              <a:xfrm>
                <a:off x="5958" y="2464"/>
                <a:ext cx="1252" cy="1120"/>
              </a:xfrm>
              <a:prstGeom prst="line">
                <a:avLst/>
              </a:prstGeom>
              <a:noFill/>
              <a:ln w="9525">
                <a:solidFill>
                  <a:srgbClr val="000000"/>
                </a:solidFill>
                <a:round/>
                <a:headEnd/>
                <a:tailEnd/>
              </a:ln>
            </p:spPr>
            <p:txBody>
              <a:bodyPr/>
              <a:lstStyle/>
              <a:p>
                <a:endParaRPr lang="zh-TW" altLang="en-US"/>
              </a:p>
            </p:txBody>
          </p:sp>
          <p:sp>
            <p:nvSpPr>
              <p:cNvPr id="351296" name="Line 17"/>
              <p:cNvSpPr>
                <a:spLocks noChangeShapeType="1"/>
              </p:cNvSpPr>
              <p:nvPr/>
            </p:nvSpPr>
            <p:spPr bwMode="auto">
              <a:xfrm flipH="1">
                <a:off x="3297" y="4224"/>
                <a:ext cx="939" cy="1440"/>
              </a:xfrm>
              <a:prstGeom prst="line">
                <a:avLst/>
              </a:prstGeom>
              <a:noFill/>
              <a:ln w="9525">
                <a:solidFill>
                  <a:srgbClr val="000000"/>
                </a:solidFill>
                <a:round/>
                <a:headEnd/>
                <a:tailEnd/>
              </a:ln>
            </p:spPr>
            <p:txBody>
              <a:bodyPr/>
              <a:lstStyle/>
              <a:p>
                <a:endParaRPr lang="zh-TW" altLang="en-US"/>
              </a:p>
            </p:txBody>
          </p:sp>
          <p:sp>
            <p:nvSpPr>
              <p:cNvPr id="351297" name="Line 16"/>
              <p:cNvSpPr>
                <a:spLocks noChangeShapeType="1"/>
              </p:cNvSpPr>
              <p:nvPr/>
            </p:nvSpPr>
            <p:spPr bwMode="auto">
              <a:xfrm>
                <a:off x="4236" y="4224"/>
                <a:ext cx="939" cy="1440"/>
              </a:xfrm>
              <a:prstGeom prst="line">
                <a:avLst/>
              </a:prstGeom>
              <a:noFill/>
              <a:ln w="9525">
                <a:solidFill>
                  <a:srgbClr val="000000"/>
                </a:solidFill>
                <a:round/>
                <a:headEnd/>
                <a:tailEnd/>
              </a:ln>
            </p:spPr>
            <p:txBody>
              <a:bodyPr/>
              <a:lstStyle/>
              <a:p>
                <a:endParaRPr lang="zh-TW" altLang="en-US"/>
              </a:p>
            </p:txBody>
          </p:sp>
          <p:sp>
            <p:nvSpPr>
              <p:cNvPr id="351298" name="Line 15"/>
              <p:cNvSpPr>
                <a:spLocks noChangeShapeType="1"/>
              </p:cNvSpPr>
              <p:nvPr/>
            </p:nvSpPr>
            <p:spPr bwMode="auto">
              <a:xfrm flipH="1">
                <a:off x="7367" y="4224"/>
                <a:ext cx="626" cy="1440"/>
              </a:xfrm>
              <a:prstGeom prst="line">
                <a:avLst/>
              </a:prstGeom>
              <a:noFill/>
              <a:ln w="9525">
                <a:solidFill>
                  <a:srgbClr val="000000"/>
                </a:solidFill>
                <a:round/>
                <a:headEnd/>
                <a:tailEnd/>
              </a:ln>
            </p:spPr>
            <p:txBody>
              <a:bodyPr/>
              <a:lstStyle/>
              <a:p>
                <a:endParaRPr lang="zh-TW" altLang="en-US"/>
              </a:p>
            </p:txBody>
          </p:sp>
          <p:sp>
            <p:nvSpPr>
              <p:cNvPr id="351299" name="Line 14"/>
              <p:cNvSpPr>
                <a:spLocks noChangeShapeType="1"/>
              </p:cNvSpPr>
              <p:nvPr/>
            </p:nvSpPr>
            <p:spPr bwMode="auto">
              <a:xfrm>
                <a:off x="7993" y="4224"/>
                <a:ext cx="1252" cy="1440"/>
              </a:xfrm>
              <a:prstGeom prst="line">
                <a:avLst/>
              </a:prstGeom>
              <a:noFill/>
              <a:ln w="9525">
                <a:solidFill>
                  <a:srgbClr val="000000"/>
                </a:solidFill>
                <a:round/>
                <a:headEnd/>
                <a:tailEnd/>
              </a:ln>
            </p:spPr>
            <p:txBody>
              <a:bodyPr/>
              <a:lstStyle/>
              <a:p>
                <a:endParaRPr lang="zh-TW" altLang="en-US"/>
              </a:p>
            </p:txBody>
          </p:sp>
          <p:sp>
            <p:nvSpPr>
              <p:cNvPr id="351300" name="Line 13"/>
              <p:cNvSpPr>
                <a:spLocks noChangeShapeType="1"/>
              </p:cNvSpPr>
              <p:nvPr/>
            </p:nvSpPr>
            <p:spPr bwMode="auto">
              <a:xfrm flipH="1">
                <a:off x="2828" y="6304"/>
                <a:ext cx="313" cy="1920"/>
              </a:xfrm>
              <a:prstGeom prst="line">
                <a:avLst/>
              </a:prstGeom>
              <a:noFill/>
              <a:ln w="9525">
                <a:solidFill>
                  <a:srgbClr val="000000"/>
                </a:solidFill>
                <a:round/>
                <a:headEnd/>
                <a:tailEnd/>
              </a:ln>
            </p:spPr>
            <p:txBody>
              <a:bodyPr/>
              <a:lstStyle/>
              <a:p>
                <a:endParaRPr lang="zh-TW" altLang="en-US"/>
              </a:p>
            </p:txBody>
          </p:sp>
          <p:sp>
            <p:nvSpPr>
              <p:cNvPr id="351301" name="Line 12"/>
              <p:cNvSpPr>
                <a:spLocks noChangeShapeType="1"/>
              </p:cNvSpPr>
              <p:nvPr/>
            </p:nvSpPr>
            <p:spPr bwMode="auto">
              <a:xfrm>
                <a:off x="3141" y="6304"/>
                <a:ext cx="469" cy="1920"/>
              </a:xfrm>
              <a:prstGeom prst="line">
                <a:avLst/>
              </a:prstGeom>
              <a:noFill/>
              <a:ln w="9525">
                <a:solidFill>
                  <a:srgbClr val="000000"/>
                </a:solidFill>
                <a:round/>
                <a:headEnd/>
                <a:tailEnd/>
              </a:ln>
            </p:spPr>
            <p:txBody>
              <a:bodyPr/>
              <a:lstStyle/>
              <a:p>
                <a:endParaRPr lang="zh-TW" altLang="en-US"/>
              </a:p>
            </p:txBody>
          </p:sp>
          <p:sp>
            <p:nvSpPr>
              <p:cNvPr id="351302" name="Line 11"/>
              <p:cNvSpPr>
                <a:spLocks noChangeShapeType="1"/>
              </p:cNvSpPr>
              <p:nvPr/>
            </p:nvSpPr>
            <p:spPr bwMode="auto">
              <a:xfrm flipH="1">
                <a:off x="4862" y="6304"/>
                <a:ext cx="470" cy="1920"/>
              </a:xfrm>
              <a:prstGeom prst="line">
                <a:avLst/>
              </a:prstGeom>
              <a:noFill/>
              <a:ln w="9525">
                <a:solidFill>
                  <a:srgbClr val="000000"/>
                </a:solidFill>
                <a:round/>
                <a:headEnd/>
                <a:tailEnd/>
              </a:ln>
            </p:spPr>
            <p:txBody>
              <a:bodyPr/>
              <a:lstStyle/>
              <a:p>
                <a:endParaRPr lang="zh-TW" altLang="en-US"/>
              </a:p>
            </p:txBody>
          </p:sp>
          <p:sp>
            <p:nvSpPr>
              <p:cNvPr id="351303" name="Line 10"/>
              <p:cNvSpPr>
                <a:spLocks noChangeShapeType="1"/>
              </p:cNvSpPr>
              <p:nvPr/>
            </p:nvSpPr>
            <p:spPr bwMode="auto">
              <a:xfrm>
                <a:off x="5332" y="6304"/>
                <a:ext cx="469" cy="1920"/>
              </a:xfrm>
              <a:prstGeom prst="line">
                <a:avLst/>
              </a:prstGeom>
              <a:noFill/>
              <a:ln w="9525">
                <a:solidFill>
                  <a:srgbClr val="000000"/>
                </a:solidFill>
                <a:round/>
                <a:headEnd/>
                <a:tailEnd/>
              </a:ln>
            </p:spPr>
            <p:txBody>
              <a:bodyPr/>
              <a:lstStyle/>
              <a:p>
                <a:endParaRPr lang="zh-TW" altLang="en-US"/>
              </a:p>
            </p:txBody>
          </p:sp>
          <p:sp>
            <p:nvSpPr>
              <p:cNvPr id="351304" name="Line 9"/>
              <p:cNvSpPr>
                <a:spLocks noChangeShapeType="1"/>
              </p:cNvSpPr>
              <p:nvPr/>
            </p:nvSpPr>
            <p:spPr bwMode="auto">
              <a:xfrm flipH="1">
                <a:off x="7054" y="6304"/>
                <a:ext cx="313" cy="1920"/>
              </a:xfrm>
              <a:prstGeom prst="line">
                <a:avLst/>
              </a:prstGeom>
              <a:noFill/>
              <a:ln w="9525">
                <a:solidFill>
                  <a:srgbClr val="000000"/>
                </a:solidFill>
                <a:round/>
                <a:headEnd/>
                <a:tailEnd/>
              </a:ln>
            </p:spPr>
            <p:txBody>
              <a:bodyPr/>
              <a:lstStyle/>
              <a:p>
                <a:endParaRPr lang="zh-TW" altLang="en-US"/>
              </a:p>
            </p:txBody>
          </p:sp>
          <p:sp>
            <p:nvSpPr>
              <p:cNvPr id="351305" name="Line 8"/>
              <p:cNvSpPr>
                <a:spLocks noChangeShapeType="1"/>
              </p:cNvSpPr>
              <p:nvPr/>
            </p:nvSpPr>
            <p:spPr bwMode="auto">
              <a:xfrm>
                <a:off x="7367" y="6304"/>
                <a:ext cx="469" cy="1920"/>
              </a:xfrm>
              <a:prstGeom prst="line">
                <a:avLst/>
              </a:prstGeom>
              <a:noFill/>
              <a:ln w="9525">
                <a:solidFill>
                  <a:srgbClr val="000000"/>
                </a:solidFill>
                <a:round/>
                <a:headEnd/>
                <a:tailEnd/>
              </a:ln>
            </p:spPr>
            <p:txBody>
              <a:bodyPr/>
              <a:lstStyle/>
              <a:p>
                <a:endParaRPr lang="zh-TW" altLang="en-US"/>
              </a:p>
            </p:txBody>
          </p:sp>
          <p:sp>
            <p:nvSpPr>
              <p:cNvPr id="351306" name="Line 7"/>
              <p:cNvSpPr>
                <a:spLocks noChangeShapeType="1"/>
              </p:cNvSpPr>
              <p:nvPr/>
            </p:nvSpPr>
            <p:spPr bwMode="auto">
              <a:xfrm flipH="1">
                <a:off x="8932" y="6304"/>
                <a:ext cx="469" cy="1920"/>
              </a:xfrm>
              <a:prstGeom prst="line">
                <a:avLst/>
              </a:prstGeom>
              <a:noFill/>
              <a:ln w="9525">
                <a:solidFill>
                  <a:srgbClr val="000000"/>
                </a:solidFill>
                <a:round/>
                <a:headEnd/>
                <a:tailEnd/>
              </a:ln>
            </p:spPr>
            <p:txBody>
              <a:bodyPr/>
              <a:lstStyle/>
              <a:p>
                <a:endParaRPr lang="zh-TW" altLang="en-US"/>
              </a:p>
            </p:txBody>
          </p:sp>
          <p:sp>
            <p:nvSpPr>
              <p:cNvPr id="351307" name="Line 6"/>
              <p:cNvSpPr>
                <a:spLocks noChangeShapeType="1"/>
              </p:cNvSpPr>
              <p:nvPr/>
            </p:nvSpPr>
            <p:spPr bwMode="auto">
              <a:xfrm>
                <a:off x="9401" y="6304"/>
                <a:ext cx="470" cy="1920"/>
              </a:xfrm>
              <a:prstGeom prst="line">
                <a:avLst/>
              </a:prstGeom>
              <a:noFill/>
              <a:ln w="9525">
                <a:solidFill>
                  <a:srgbClr val="000000"/>
                </a:solidFill>
                <a:round/>
                <a:headEnd/>
                <a:tailEnd/>
              </a:ln>
            </p:spPr>
            <p:txBody>
              <a:bodyPr/>
              <a:lstStyle/>
              <a:p>
                <a:endParaRPr lang="zh-TW" altLang="en-US"/>
              </a:p>
            </p:txBody>
          </p:sp>
          <p:sp>
            <p:nvSpPr>
              <p:cNvPr id="351308" name="Line 5"/>
              <p:cNvSpPr>
                <a:spLocks noChangeShapeType="1"/>
              </p:cNvSpPr>
              <p:nvPr/>
            </p:nvSpPr>
            <p:spPr bwMode="auto">
              <a:xfrm flipH="1">
                <a:off x="3454" y="8704"/>
                <a:ext cx="313" cy="1600"/>
              </a:xfrm>
              <a:prstGeom prst="line">
                <a:avLst/>
              </a:prstGeom>
              <a:noFill/>
              <a:ln w="9525">
                <a:solidFill>
                  <a:srgbClr val="000000"/>
                </a:solidFill>
                <a:round/>
                <a:headEnd/>
                <a:tailEnd/>
              </a:ln>
            </p:spPr>
            <p:txBody>
              <a:bodyPr/>
              <a:lstStyle/>
              <a:p>
                <a:endParaRPr lang="zh-TW" altLang="en-US"/>
              </a:p>
            </p:txBody>
          </p:sp>
          <p:sp>
            <p:nvSpPr>
              <p:cNvPr id="351309" name="Line 4"/>
              <p:cNvSpPr>
                <a:spLocks noChangeShapeType="1"/>
              </p:cNvSpPr>
              <p:nvPr/>
            </p:nvSpPr>
            <p:spPr bwMode="auto">
              <a:xfrm>
                <a:off x="3767" y="8704"/>
                <a:ext cx="469" cy="1600"/>
              </a:xfrm>
              <a:prstGeom prst="line">
                <a:avLst/>
              </a:prstGeom>
              <a:noFill/>
              <a:ln w="9525">
                <a:solidFill>
                  <a:srgbClr val="000000"/>
                </a:solidFill>
                <a:round/>
                <a:headEnd/>
                <a:tailEnd/>
              </a:ln>
            </p:spPr>
            <p:txBody>
              <a:bodyPr/>
              <a:lstStyle/>
              <a:p>
                <a:endParaRPr lang="zh-TW" altLang="en-US"/>
              </a:p>
            </p:txBody>
          </p:sp>
          <p:sp>
            <p:nvSpPr>
              <p:cNvPr id="351310" name="Line 3"/>
              <p:cNvSpPr>
                <a:spLocks noChangeShapeType="1"/>
              </p:cNvSpPr>
              <p:nvPr/>
            </p:nvSpPr>
            <p:spPr bwMode="auto">
              <a:xfrm flipH="1">
                <a:off x="7523" y="8704"/>
                <a:ext cx="470" cy="1600"/>
              </a:xfrm>
              <a:prstGeom prst="line">
                <a:avLst/>
              </a:prstGeom>
              <a:noFill/>
              <a:ln w="9525">
                <a:solidFill>
                  <a:srgbClr val="000000"/>
                </a:solidFill>
                <a:round/>
                <a:headEnd/>
                <a:tailEnd/>
              </a:ln>
            </p:spPr>
            <p:txBody>
              <a:bodyPr/>
              <a:lstStyle/>
              <a:p>
                <a:endParaRPr lang="zh-TW" altLang="en-US"/>
              </a:p>
            </p:txBody>
          </p:sp>
          <p:sp>
            <p:nvSpPr>
              <p:cNvPr id="351311" name="Line 2"/>
              <p:cNvSpPr>
                <a:spLocks noChangeShapeType="1"/>
              </p:cNvSpPr>
              <p:nvPr/>
            </p:nvSpPr>
            <p:spPr bwMode="auto">
              <a:xfrm>
                <a:off x="7993" y="8704"/>
                <a:ext cx="626" cy="1600"/>
              </a:xfrm>
              <a:prstGeom prst="line">
                <a:avLst/>
              </a:prstGeom>
              <a:noFill/>
              <a:ln w="9525">
                <a:solidFill>
                  <a:srgbClr val="000000"/>
                </a:solidFill>
                <a:round/>
                <a:headEnd/>
                <a:tailEnd/>
              </a:ln>
            </p:spPr>
            <p:txBody>
              <a:bodyPr/>
              <a:lstStyle/>
              <a:p>
                <a:endParaRPr lang="zh-TW" altLang="en-US"/>
              </a:p>
            </p:txBody>
          </p:sp>
        </p:grpSp>
        <p:sp>
          <p:nvSpPr>
            <p:cNvPr id="351273" name="Rectangle 158"/>
            <p:cNvSpPr>
              <a:spLocks noChangeArrowheads="1"/>
            </p:cNvSpPr>
            <p:nvPr/>
          </p:nvSpPr>
          <p:spPr bwMode="auto">
            <a:xfrm>
              <a:off x="1409735" y="1772816"/>
              <a:ext cx="2339317" cy="584774"/>
            </a:xfrm>
            <a:prstGeom prst="rect">
              <a:avLst/>
            </a:prstGeom>
            <a:noFill/>
            <a:ln w="9525">
              <a:noFill/>
              <a:miter lim="800000"/>
              <a:headEnd/>
              <a:tailEnd/>
            </a:ln>
          </p:spPr>
          <p:txBody>
            <a:bodyPr anchor="ctr">
              <a:spAutoFit/>
            </a:bodyPr>
            <a:lstStyle/>
            <a:p>
              <a:r>
                <a:rPr lang="zh-TW" altLang="en-US" sz="3200" b="1">
                  <a:latin typeface="微軟正黑體"/>
                  <a:ea typeface="微軟正黑體"/>
                  <a:cs typeface="微軟正黑體"/>
                </a:rPr>
                <a:t>主題結構</a:t>
              </a:r>
            </a:p>
          </p:txBody>
        </p:sp>
      </p:grpSp>
      <p:grpSp>
        <p:nvGrpSpPr>
          <p:cNvPr id="5" name="群組 46"/>
          <p:cNvGrpSpPr>
            <a:grpSpLocks/>
          </p:cNvGrpSpPr>
          <p:nvPr/>
        </p:nvGrpSpPr>
        <p:grpSpPr bwMode="auto">
          <a:xfrm>
            <a:off x="4787900" y="1758950"/>
            <a:ext cx="3887788" cy="4252913"/>
            <a:chOff x="251520" y="3842294"/>
            <a:chExt cx="2221126" cy="2823732"/>
          </a:xfrm>
        </p:grpSpPr>
        <p:grpSp>
          <p:nvGrpSpPr>
            <p:cNvPr id="351237" name="Group 124"/>
            <p:cNvGrpSpPr>
              <a:grpSpLocks noChangeAspect="1"/>
            </p:cNvGrpSpPr>
            <p:nvPr/>
          </p:nvGrpSpPr>
          <p:grpSpPr bwMode="auto">
            <a:xfrm>
              <a:off x="251520" y="4365104"/>
              <a:ext cx="2221126" cy="2300922"/>
              <a:chOff x="2358" y="1824"/>
              <a:chExt cx="8765" cy="10153"/>
            </a:xfrm>
          </p:grpSpPr>
          <p:sp>
            <p:nvSpPr>
              <p:cNvPr id="351239" name="AutoShape 157"/>
              <p:cNvSpPr>
                <a:spLocks noChangeAspect="1" noChangeArrowheads="1" noTextEdit="1"/>
              </p:cNvSpPr>
              <p:nvPr/>
            </p:nvSpPr>
            <p:spPr bwMode="auto">
              <a:xfrm>
                <a:off x="2358" y="1824"/>
                <a:ext cx="8765" cy="10153"/>
              </a:xfrm>
              <a:prstGeom prst="rect">
                <a:avLst/>
              </a:prstGeom>
              <a:noFill/>
              <a:ln w="9525">
                <a:noFill/>
                <a:miter lim="800000"/>
                <a:headEnd/>
                <a:tailEnd/>
              </a:ln>
            </p:spPr>
            <p:txBody>
              <a:bodyPr/>
              <a:lstStyle/>
              <a:p>
                <a:endParaRPr lang="zh-TW" altLang="en-US"/>
              </a:p>
            </p:txBody>
          </p:sp>
          <p:sp>
            <p:nvSpPr>
              <p:cNvPr id="351240" name="AutoShape 156"/>
              <p:cNvSpPr>
                <a:spLocks noChangeArrowheads="1"/>
              </p:cNvSpPr>
              <p:nvPr/>
            </p:nvSpPr>
            <p:spPr bwMode="auto">
              <a:xfrm>
                <a:off x="5332" y="1984"/>
                <a:ext cx="2661" cy="960"/>
              </a:xfrm>
              <a:prstGeom prst="roundRect">
                <a:avLst>
                  <a:gd name="adj" fmla="val 16667"/>
                </a:avLst>
              </a:prstGeom>
              <a:solidFill>
                <a:srgbClr val="FFFFFF"/>
              </a:solidFill>
              <a:ln w="9525">
                <a:solidFill>
                  <a:srgbClr val="000000"/>
                </a:solidFill>
                <a:round/>
                <a:headEnd/>
                <a:tailEnd/>
              </a:ln>
            </p:spPr>
            <p:txBody>
              <a:bodyPr/>
              <a:lstStyle/>
              <a:p>
                <a:endParaRPr lang="zh-TW" altLang="en-US"/>
              </a:p>
            </p:txBody>
          </p:sp>
          <p:sp>
            <p:nvSpPr>
              <p:cNvPr id="351241" name="Rectangle 155"/>
              <p:cNvSpPr>
                <a:spLocks noChangeArrowheads="1"/>
              </p:cNvSpPr>
              <p:nvPr/>
            </p:nvSpPr>
            <p:spPr bwMode="auto">
              <a:xfrm>
                <a:off x="2828" y="342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2" name="Rectangle 154"/>
              <p:cNvSpPr>
                <a:spLocks noChangeArrowheads="1"/>
              </p:cNvSpPr>
              <p:nvPr/>
            </p:nvSpPr>
            <p:spPr bwMode="auto">
              <a:xfrm>
                <a:off x="5801" y="342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3" name="Rectangle 153"/>
              <p:cNvSpPr>
                <a:spLocks noChangeArrowheads="1"/>
              </p:cNvSpPr>
              <p:nvPr/>
            </p:nvSpPr>
            <p:spPr bwMode="auto">
              <a:xfrm>
                <a:off x="8932" y="342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4" name="Rectangle 152"/>
              <p:cNvSpPr>
                <a:spLocks noChangeArrowheads="1"/>
              </p:cNvSpPr>
              <p:nvPr/>
            </p:nvSpPr>
            <p:spPr bwMode="auto">
              <a:xfrm>
                <a:off x="2828" y="5184"/>
                <a:ext cx="1720"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5" name="Rectangle 151"/>
              <p:cNvSpPr>
                <a:spLocks noChangeArrowheads="1"/>
              </p:cNvSpPr>
              <p:nvPr/>
            </p:nvSpPr>
            <p:spPr bwMode="auto">
              <a:xfrm>
                <a:off x="5801" y="518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6" name="Rectangle 150"/>
              <p:cNvSpPr>
                <a:spLocks noChangeArrowheads="1"/>
              </p:cNvSpPr>
              <p:nvPr/>
            </p:nvSpPr>
            <p:spPr bwMode="auto">
              <a:xfrm>
                <a:off x="8932" y="518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7" name="Rectangle 149"/>
              <p:cNvSpPr>
                <a:spLocks noChangeArrowheads="1"/>
              </p:cNvSpPr>
              <p:nvPr/>
            </p:nvSpPr>
            <p:spPr bwMode="auto">
              <a:xfrm>
                <a:off x="2828" y="6944"/>
                <a:ext cx="1720"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8" name="Rectangle 148"/>
              <p:cNvSpPr>
                <a:spLocks noChangeArrowheads="1"/>
              </p:cNvSpPr>
              <p:nvPr/>
            </p:nvSpPr>
            <p:spPr bwMode="auto">
              <a:xfrm>
                <a:off x="5801" y="694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49" name="Rectangle 147"/>
              <p:cNvSpPr>
                <a:spLocks noChangeArrowheads="1"/>
              </p:cNvSpPr>
              <p:nvPr/>
            </p:nvSpPr>
            <p:spPr bwMode="auto">
              <a:xfrm>
                <a:off x="8932" y="694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0" name="Rectangle 146"/>
              <p:cNvSpPr>
                <a:spLocks noChangeArrowheads="1"/>
              </p:cNvSpPr>
              <p:nvPr/>
            </p:nvSpPr>
            <p:spPr bwMode="auto">
              <a:xfrm>
                <a:off x="2828" y="8704"/>
                <a:ext cx="1720"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1" name="Rectangle 145"/>
              <p:cNvSpPr>
                <a:spLocks noChangeArrowheads="1"/>
              </p:cNvSpPr>
              <p:nvPr/>
            </p:nvSpPr>
            <p:spPr bwMode="auto">
              <a:xfrm>
                <a:off x="5801" y="870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2" name="Rectangle 144"/>
              <p:cNvSpPr>
                <a:spLocks noChangeArrowheads="1"/>
              </p:cNvSpPr>
              <p:nvPr/>
            </p:nvSpPr>
            <p:spPr bwMode="auto">
              <a:xfrm>
                <a:off x="8932" y="8704"/>
                <a:ext cx="1721" cy="80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3" name="Rectangle 143"/>
              <p:cNvSpPr>
                <a:spLocks noChangeArrowheads="1"/>
              </p:cNvSpPr>
              <p:nvPr/>
            </p:nvSpPr>
            <p:spPr bwMode="auto">
              <a:xfrm>
                <a:off x="2358" y="10944"/>
                <a:ext cx="1409" cy="64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4" name="Rectangle 142"/>
              <p:cNvSpPr>
                <a:spLocks noChangeArrowheads="1"/>
              </p:cNvSpPr>
              <p:nvPr/>
            </p:nvSpPr>
            <p:spPr bwMode="auto">
              <a:xfrm>
                <a:off x="4080" y="10944"/>
                <a:ext cx="1408" cy="64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5" name="Rectangle 141"/>
              <p:cNvSpPr>
                <a:spLocks noChangeArrowheads="1"/>
              </p:cNvSpPr>
              <p:nvPr/>
            </p:nvSpPr>
            <p:spPr bwMode="auto">
              <a:xfrm>
                <a:off x="7993" y="10944"/>
                <a:ext cx="1408" cy="64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6" name="Rectangle 140"/>
              <p:cNvSpPr>
                <a:spLocks noChangeArrowheads="1"/>
              </p:cNvSpPr>
              <p:nvPr/>
            </p:nvSpPr>
            <p:spPr bwMode="auto">
              <a:xfrm>
                <a:off x="9714" y="10944"/>
                <a:ext cx="1409" cy="640"/>
              </a:xfrm>
              <a:prstGeom prst="rect">
                <a:avLst/>
              </a:prstGeom>
              <a:solidFill>
                <a:srgbClr val="FFFFFF"/>
              </a:solidFill>
              <a:ln w="9525">
                <a:solidFill>
                  <a:srgbClr val="000000"/>
                </a:solidFill>
                <a:miter lim="800000"/>
                <a:headEnd/>
                <a:tailEnd/>
              </a:ln>
            </p:spPr>
            <p:txBody>
              <a:bodyPr/>
              <a:lstStyle/>
              <a:p>
                <a:endParaRPr lang="zh-TW" altLang="en-US"/>
              </a:p>
            </p:txBody>
          </p:sp>
          <p:sp>
            <p:nvSpPr>
              <p:cNvPr id="351257" name="AutoShape 139"/>
              <p:cNvSpPr>
                <a:spLocks noChangeArrowheads="1"/>
              </p:cNvSpPr>
              <p:nvPr/>
            </p:nvSpPr>
            <p:spPr bwMode="auto">
              <a:xfrm>
                <a:off x="4706" y="3584"/>
                <a:ext cx="782" cy="480"/>
              </a:xfrm>
              <a:prstGeom prst="rightArrow">
                <a:avLst>
                  <a:gd name="adj1" fmla="val 50000"/>
                  <a:gd name="adj2" fmla="val 40729"/>
                </a:avLst>
              </a:prstGeom>
              <a:solidFill>
                <a:srgbClr val="000000"/>
              </a:solidFill>
              <a:ln w="9525">
                <a:solidFill>
                  <a:srgbClr val="000000"/>
                </a:solidFill>
                <a:miter lim="800000"/>
                <a:headEnd/>
                <a:tailEnd/>
              </a:ln>
            </p:spPr>
            <p:txBody>
              <a:bodyPr/>
              <a:lstStyle/>
              <a:p>
                <a:endParaRPr lang="zh-TW" altLang="en-US"/>
              </a:p>
            </p:txBody>
          </p:sp>
          <p:sp>
            <p:nvSpPr>
              <p:cNvPr id="351258" name="AutoShape 138"/>
              <p:cNvSpPr>
                <a:spLocks noChangeArrowheads="1"/>
              </p:cNvSpPr>
              <p:nvPr/>
            </p:nvSpPr>
            <p:spPr bwMode="auto">
              <a:xfrm>
                <a:off x="7836" y="3584"/>
                <a:ext cx="784" cy="480"/>
              </a:xfrm>
              <a:prstGeom prst="rightArrow">
                <a:avLst>
                  <a:gd name="adj1" fmla="val 50000"/>
                  <a:gd name="adj2" fmla="val 40833"/>
                </a:avLst>
              </a:prstGeom>
              <a:solidFill>
                <a:srgbClr val="000000"/>
              </a:solidFill>
              <a:ln w="9525">
                <a:solidFill>
                  <a:srgbClr val="000000"/>
                </a:solidFill>
                <a:miter lim="800000"/>
                <a:headEnd/>
                <a:tailEnd/>
              </a:ln>
            </p:spPr>
            <p:txBody>
              <a:bodyPr/>
              <a:lstStyle/>
              <a:p>
                <a:endParaRPr lang="zh-TW" altLang="en-US"/>
              </a:p>
            </p:txBody>
          </p:sp>
          <p:sp>
            <p:nvSpPr>
              <p:cNvPr id="351259" name="Line 137"/>
              <p:cNvSpPr>
                <a:spLocks noChangeShapeType="1"/>
              </p:cNvSpPr>
              <p:nvPr/>
            </p:nvSpPr>
            <p:spPr bwMode="auto">
              <a:xfrm flipV="1">
                <a:off x="3610" y="4224"/>
                <a:ext cx="0" cy="960"/>
              </a:xfrm>
              <a:prstGeom prst="line">
                <a:avLst/>
              </a:prstGeom>
              <a:noFill/>
              <a:ln w="9525">
                <a:solidFill>
                  <a:srgbClr val="000000"/>
                </a:solidFill>
                <a:round/>
                <a:headEnd/>
                <a:tailEnd type="triangle" w="med" len="med"/>
              </a:ln>
            </p:spPr>
            <p:txBody>
              <a:bodyPr/>
              <a:lstStyle/>
              <a:p>
                <a:endParaRPr lang="zh-TW" altLang="en-US"/>
              </a:p>
            </p:txBody>
          </p:sp>
          <p:sp>
            <p:nvSpPr>
              <p:cNvPr id="351260" name="Line 136"/>
              <p:cNvSpPr>
                <a:spLocks noChangeShapeType="1"/>
              </p:cNvSpPr>
              <p:nvPr/>
            </p:nvSpPr>
            <p:spPr bwMode="auto">
              <a:xfrm flipV="1">
                <a:off x="6584" y="4224"/>
                <a:ext cx="1" cy="960"/>
              </a:xfrm>
              <a:prstGeom prst="line">
                <a:avLst/>
              </a:prstGeom>
              <a:noFill/>
              <a:ln w="9525">
                <a:solidFill>
                  <a:srgbClr val="000000"/>
                </a:solidFill>
                <a:round/>
                <a:headEnd/>
                <a:tailEnd type="triangle" w="med" len="med"/>
              </a:ln>
            </p:spPr>
            <p:txBody>
              <a:bodyPr/>
              <a:lstStyle/>
              <a:p>
                <a:endParaRPr lang="zh-TW" altLang="en-US"/>
              </a:p>
            </p:txBody>
          </p:sp>
          <p:sp>
            <p:nvSpPr>
              <p:cNvPr id="351261" name="Line 135"/>
              <p:cNvSpPr>
                <a:spLocks noChangeShapeType="1"/>
              </p:cNvSpPr>
              <p:nvPr/>
            </p:nvSpPr>
            <p:spPr bwMode="auto">
              <a:xfrm flipV="1">
                <a:off x="9714" y="4224"/>
                <a:ext cx="2" cy="960"/>
              </a:xfrm>
              <a:prstGeom prst="line">
                <a:avLst/>
              </a:prstGeom>
              <a:noFill/>
              <a:ln w="9525">
                <a:solidFill>
                  <a:srgbClr val="000000"/>
                </a:solidFill>
                <a:round/>
                <a:headEnd/>
                <a:tailEnd type="triangle" w="med" len="med"/>
              </a:ln>
            </p:spPr>
            <p:txBody>
              <a:bodyPr/>
              <a:lstStyle/>
              <a:p>
                <a:endParaRPr lang="zh-TW" altLang="en-US"/>
              </a:p>
            </p:txBody>
          </p:sp>
          <p:sp>
            <p:nvSpPr>
              <p:cNvPr id="351262" name="Line 134"/>
              <p:cNvSpPr>
                <a:spLocks noChangeShapeType="1"/>
              </p:cNvSpPr>
              <p:nvPr/>
            </p:nvSpPr>
            <p:spPr bwMode="auto">
              <a:xfrm flipV="1">
                <a:off x="3610" y="5984"/>
                <a:ext cx="0" cy="960"/>
              </a:xfrm>
              <a:prstGeom prst="line">
                <a:avLst/>
              </a:prstGeom>
              <a:noFill/>
              <a:ln w="9525">
                <a:solidFill>
                  <a:srgbClr val="000000"/>
                </a:solidFill>
                <a:round/>
                <a:headEnd/>
                <a:tailEnd type="triangle" w="med" len="med"/>
              </a:ln>
            </p:spPr>
            <p:txBody>
              <a:bodyPr/>
              <a:lstStyle/>
              <a:p>
                <a:endParaRPr lang="zh-TW" altLang="en-US"/>
              </a:p>
            </p:txBody>
          </p:sp>
          <p:sp>
            <p:nvSpPr>
              <p:cNvPr id="351263" name="Line 133"/>
              <p:cNvSpPr>
                <a:spLocks noChangeShapeType="1"/>
              </p:cNvSpPr>
              <p:nvPr/>
            </p:nvSpPr>
            <p:spPr bwMode="auto">
              <a:xfrm flipV="1">
                <a:off x="6584" y="5984"/>
                <a:ext cx="1" cy="960"/>
              </a:xfrm>
              <a:prstGeom prst="line">
                <a:avLst/>
              </a:prstGeom>
              <a:noFill/>
              <a:ln w="9525">
                <a:solidFill>
                  <a:srgbClr val="000000"/>
                </a:solidFill>
                <a:round/>
                <a:headEnd/>
                <a:tailEnd type="triangle" w="med" len="med"/>
              </a:ln>
            </p:spPr>
            <p:txBody>
              <a:bodyPr/>
              <a:lstStyle/>
              <a:p>
                <a:endParaRPr lang="zh-TW" altLang="en-US"/>
              </a:p>
            </p:txBody>
          </p:sp>
          <p:sp>
            <p:nvSpPr>
              <p:cNvPr id="351264" name="Line 132"/>
              <p:cNvSpPr>
                <a:spLocks noChangeShapeType="1"/>
              </p:cNvSpPr>
              <p:nvPr/>
            </p:nvSpPr>
            <p:spPr bwMode="auto">
              <a:xfrm flipV="1">
                <a:off x="9714" y="5984"/>
                <a:ext cx="1" cy="960"/>
              </a:xfrm>
              <a:prstGeom prst="line">
                <a:avLst/>
              </a:prstGeom>
              <a:noFill/>
              <a:ln w="9525">
                <a:solidFill>
                  <a:srgbClr val="000000"/>
                </a:solidFill>
                <a:round/>
                <a:headEnd/>
                <a:tailEnd type="triangle" w="med" len="med"/>
              </a:ln>
            </p:spPr>
            <p:txBody>
              <a:bodyPr/>
              <a:lstStyle/>
              <a:p>
                <a:endParaRPr lang="zh-TW" altLang="en-US"/>
              </a:p>
            </p:txBody>
          </p:sp>
          <p:sp>
            <p:nvSpPr>
              <p:cNvPr id="351265" name="Line 131"/>
              <p:cNvSpPr>
                <a:spLocks noChangeShapeType="1"/>
              </p:cNvSpPr>
              <p:nvPr/>
            </p:nvSpPr>
            <p:spPr bwMode="auto">
              <a:xfrm flipV="1">
                <a:off x="3610" y="7744"/>
                <a:ext cx="0" cy="960"/>
              </a:xfrm>
              <a:prstGeom prst="line">
                <a:avLst/>
              </a:prstGeom>
              <a:noFill/>
              <a:ln w="9525">
                <a:solidFill>
                  <a:srgbClr val="000000"/>
                </a:solidFill>
                <a:round/>
                <a:headEnd/>
                <a:tailEnd type="triangle" w="med" len="med"/>
              </a:ln>
            </p:spPr>
            <p:txBody>
              <a:bodyPr/>
              <a:lstStyle/>
              <a:p>
                <a:endParaRPr lang="zh-TW" altLang="en-US"/>
              </a:p>
            </p:txBody>
          </p:sp>
          <p:sp>
            <p:nvSpPr>
              <p:cNvPr id="351266" name="Line 130"/>
              <p:cNvSpPr>
                <a:spLocks noChangeShapeType="1"/>
              </p:cNvSpPr>
              <p:nvPr/>
            </p:nvSpPr>
            <p:spPr bwMode="auto">
              <a:xfrm flipV="1">
                <a:off x="6584" y="7744"/>
                <a:ext cx="1" cy="960"/>
              </a:xfrm>
              <a:prstGeom prst="line">
                <a:avLst/>
              </a:prstGeom>
              <a:noFill/>
              <a:ln w="9525">
                <a:solidFill>
                  <a:srgbClr val="000000"/>
                </a:solidFill>
                <a:round/>
                <a:headEnd/>
                <a:tailEnd type="triangle" w="med" len="med"/>
              </a:ln>
            </p:spPr>
            <p:txBody>
              <a:bodyPr/>
              <a:lstStyle/>
              <a:p>
                <a:endParaRPr lang="zh-TW" altLang="en-US"/>
              </a:p>
            </p:txBody>
          </p:sp>
          <p:sp>
            <p:nvSpPr>
              <p:cNvPr id="351267" name="Line 129"/>
              <p:cNvSpPr>
                <a:spLocks noChangeShapeType="1"/>
              </p:cNvSpPr>
              <p:nvPr/>
            </p:nvSpPr>
            <p:spPr bwMode="auto">
              <a:xfrm flipV="1">
                <a:off x="9714" y="7744"/>
                <a:ext cx="1" cy="960"/>
              </a:xfrm>
              <a:prstGeom prst="line">
                <a:avLst/>
              </a:prstGeom>
              <a:noFill/>
              <a:ln w="9525">
                <a:solidFill>
                  <a:srgbClr val="000000"/>
                </a:solidFill>
                <a:round/>
                <a:headEnd/>
                <a:tailEnd type="triangle" w="med" len="med"/>
              </a:ln>
            </p:spPr>
            <p:txBody>
              <a:bodyPr/>
              <a:lstStyle/>
              <a:p>
                <a:endParaRPr lang="zh-TW" altLang="en-US"/>
              </a:p>
            </p:txBody>
          </p:sp>
          <p:sp>
            <p:nvSpPr>
              <p:cNvPr id="351268" name="Line 128"/>
              <p:cNvSpPr>
                <a:spLocks noChangeShapeType="1"/>
              </p:cNvSpPr>
              <p:nvPr/>
            </p:nvSpPr>
            <p:spPr bwMode="auto">
              <a:xfrm flipH="1">
                <a:off x="2984" y="9504"/>
                <a:ext cx="470" cy="1440"/>
              </a:xfrm>
              <a:prstGeom prst="line">
                <a:avLst/>
              </a:prstGeom>
              <a:noFill/>
              <a:ln w="9525">
                <a:solidFill>
                  <a:srgbClr val="000000"/>
                </a:solidFill>
                <a:round/>
                <a:headEnd/>
                <a:tailEnd/>
              </a:ln>
            </p:spPr>
            <p:txBody>
              <a:bodyPr/>
              <a:lstStyle/>
              <a:p>
                <a:endParaRPr lang="zh-TW" altLang="en-US"/>
              </a:p>
            </p:txBody>
          </p:sp>
          <p:sp>
            <p:nvSpPr>
              <p:cNvPr id="351269" name="Line 127"/>
              <p:cNvSpPr>
                <a:spLocks noChangeShapeType="1"/>
              </p:cNvSpPr>
              <p:nvPr/>
            </p:nvSpPr>
            <p:spPr bwMode="auto">
              <a:xfrm>
                <a:off x="3923" y="9504"/>
                <a:ext cx="626" cy="1440"/>
              </a:xfrm>
              <a:prstGeom prst="line">
                <a:avLst/>
              </a:prstGeom>
              <a:noFill/>
              <a:ln w="9525">
                <a:solidFill>
                  <a:srgbClr val="000000"/>
                </a:solidFill>
                <a:round/>
                <a:headEnd/>
                <a:tailEnd/>
              </a:ln>
            </p:spPr>
            <p:txBody>
              <a:bodyPr/>
              <a:lstStyle/>
              <a:p>
                <a:endParaRPr lang="zh-TW" altLang="en-US"/>
              </a:p>
            </p:txBody>
          </p:sp>
          <p:sp>
            <p:nvSpPr>
              <p:cNvPr id="351270" name="Line 126"/>
              <p:cNvSpPr>
                <a:spLocks noChangeShapeType="1"/>
              </p:cNvSpPr>
              <p:nvPr/>
            </p:nvSpPr>
            <p:spPr bwMode="auto">
              <a:xfrm flipH="1">
                <a:off x="8932" y="9504"/>
                <a:ext cx="782" cy="1440"/>
              </a:xfrm>
              <a:prstGeom prst="line">
                <a:avLst/>
              </a:prstGeom>
              <a:noFill/>
              <a:ln w="9525">
                <a:solidFill>
                  <a:srgbClr val="000000"/>
                </a:solidFill>
                <a:round/>
                <a:headEnd/>
                <a:tailEnd/>
              </a:ln>
            </p:spPr>
            <p:txBody>
              <a:bodyPr/>
              <a:lstStyle/>
              <a:p>
                <a:endParaRPr lang="zh-TW" altLang="en-US"/>
              </a:p>
            </p:txBody>
          </p:sp>
          <p:sp>
            <p:nvSpPr>
              <p:cNvPr id="351271" name="Line 125"/>
              <p:cNvSpPr>
                <a:spLocks noChangeShapeType="1"/>
              </p:cNvSpPr>
              <p:nvPr/>
            </p:nvSpPr>
            <p:spPr bwMode="auto">
              <a:xfrm>
                <a:off x="10027" y="9504"/>
                <a:ext cx="470" cy="1440"/>
              </a:xfrm>
              <a:prstGeom prst="line">
                <a:avLst/>
              </a:prstGeom>
              <a:noFill/>
              <a:ln w="9525">
                <a:solidFill>
                  <a:srgbClr val="000000"/>
                </a:solidFill>
                <a:round/>
                <a:headEnd/>
                <a:tailEnd/>
              </a:ln>
            </p:spPr>
            <p:txBody>
              <a:bodyPr/>
              <a:lstStyle/>
              <a:p>
                <a:endParaRPr lang="zh-TW" altLang="en-US"/>
              </a:p>
            </p:txBody>
          </p:sp>
        </p:grpSp>
        <p:sp>
          <p:nvSpPr>
            <p:cNvPr id="351238" name="Rectangle 158"/>
            <p:cNvSpPr>
              <a:spLocks noChangeArrowheads="1"/>
            </p:cNvSpPr>
            <p:nvPr/>
          </p:nvSpPr>
          <p:spPr bwMode="auto">
            <a:xfrm>
              <a:off x="755576" y="3842294"/>
              <a:ext cx="1259632" cy="388258"/>
            </a:xfrm>
            <a:prstGeom prst="rect">
              <a:avLst/>
            </a:prstGeom>
            <a:noFill/>
            <a:ln w="9525">
              <a:noFill/>
              <a:miter lim="800000"/>
              <a:headEnd/>
              <a:tailEnd/>
            </a:ln>
          </p:spPr>
          <p:txBody>
            <a:bodyPr anchor="ctr">
              <a:spAutoFit/>
            </a:bodyPr>
            <a:lstStyle/>
            <a:p>
              <a:r>
                <a:rPr lang="zh-TW" altLang="en-US" sz="3200" b="1">
                  <a:latin typeface="微軟正黑體"/>
                  <a:ea typeface="微軟正黑體"/>
                  <a:cs typeface="微軟正黑體"/>
                </a:rPr>
                <a:t>序列結構</a:t>
              </a:r>
            </a:p>
          </p:txBody>
        </p:sp>
      </p:grpSp>
      <p:sp>
        <p:nvSpPr>
          <p:cNvPr id="351236" name="投影片編號版面配置區 82"/>
          <p:cNvSpPr>
            <a:spLocks noGrp="1"/>
          </p:cNvSpPr>
          <p:nvPr>
            <p:ph type="sldNum" sz="quarter" idx="12"/>
          </p:nvPr>
        </p:nvSpPr>
        <p:spPr>
          <a:noFill/>
          <a:ln>
            <a:miter lim="800000"/>
            <a:headEnd/>
            <a:tailEnd/>
          </a:ln>
        </p:spPr>
        <p:txBody>
          <a:bodyPr/>
          <a:lstStyle/>
          <a:p>
            <a:fld id="{20B34FF1-1039-4C69-BF42-98584556EB1E}" type="slidenum">
              <a:rPr lang="zh-TW" altLang="en-US" smtClean="0">
                <a:solidFill>
                  <a:schemeClr val="tx1"/>
                </a:solidFill>
                <a:latin typeface="Arial" charset="0"/>
              </a:rPr>
              <a:pPr/>
              <a:t>77</a:t>
            </a:fld>
            <a:endParaRPr lang="en-US" altLang="zh-TW" smtClean="0">
              <a:solidFill>
                <a:schemeClr val="tx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4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457200" y="1916832"/>
          <a:ext cx="8229600" cy="4369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8611" name="標題 2"/>
          <p:cNvSpPr>
            <a:spLocks noGrp="1"/>
          </p:cNvSpPr>
          <p:nvPr>
            <p:ph type="title"/>
          </p:nvPr>
        </p:nvSpPr>
        <p:spPr bwMode="auto">
          <a:xfrm>
            <a:off x="714375" y="476250"/>
            <a:ext cx="8001000" cy="1143000"/>
          </a:xfrm>
        </p:spPr>
        <p:txBody>
          <a:bodyPr/>
          <a:lstStyle/>
          <a:p>
            <a:pPr algn="ctr" eaLnBrk="1" hangingPunct="1">
              <a:defRPr/>
            </a:pPr>
            <a:r>
              <a:rPr lang="zh-TW" altLang="en-US" sz="3600" dirty="0" smtClean="0">
                <a:latin typeface="微軟正黑體" pitchFamily="34" charset="-120"/>
                <a:ea typeface="微軟正黑體" pitchFamily="34" charset="-120"/>
              </a:rPr>
              <a:t>序列結構</a:t>
            </a:r>
            <a:r>
              <a:rPr lang="en-US" altLang="zh-TW" sz="36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「發現微生物的人」 （翰林）</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6848475" cy="533400"/>
          </a:xfrm>
        </p:spPr>
        <p:txBody>
          <a:bodyPr/>
          <a:lstStyle/>
          <a:p>
            <a:pPr algn="ctr" eaLnBrk="1" hangingPunct="1">
              <a:defRPr/>
            </a:pPr>
            <a:r>
              <a:rPr lang="zh-TW" altLang="en-US" sz="4000" dirty="0" smtClean="0">
                <a:latin typeface="微軟正黑體" pitchFamily="34" charset="-120"/>
                <a:ea typeface="微軟正黑體" pitchFamily="34" charset="-120"/>
              </a:rPr>
              <a:t>總分結構</a:t>
            </a:r>
            <a:endParaRPr lang="zh-TW" altLang="en-US" sz="4000" dirty="0">
              <a:latin typeface="微軟正黑體" pitchFamily="34" charset="-120"/>
              <a:ea typeface="微軟正黑體" pitchFamily="34" charset="-120"/>
            </a:endParaRPr>
          </a:p>
        </p:txBody>
      </p:sp>
      <p:grpSp>
        <p:nvGrpSpPr>
          <p:cNvPr id="3" name="群組 83"/>
          <p:cNvGrpSpPr>
            <a:grpSpLocks/>
          </p:cNvGrpSpPr>
          <p:nvPr/>
        </p:nvGrpSpPr>
        <p:grpSpPr bwMode="auto">
          <a:xfrm>
            <a:off x="282575" y="2662238"/>
            <a:ext cx="4721225" cy="3359150"/>
            <a:chOff x="282457" y="2662086"/>
            <a:chExt cx="4721591" cy="3359202"/>
          </a:xfrm>
        </p:grpSpPr>
        <p:sp>
          <p:nvSpPr>
            <p:cNvPr id="352292" name="Rectangle 113"/>
            <p:cNvSpPr>
              <a:spLocks noChangeArrowheads="1"/>
            </p:cNvSpPr>
            <p:nvPr/>
          </p:nvSpPr>
          <p:spPr bwMode="auto">
            <a:xfrm>
              <a:off x="282457" y="2662086"/>
              <a:ext cx="983900" cy="821138"/>
            </a:xfrm>
            <a:prstGeom prst="rect">
              <a:avLst/>
            </a:prstGeom>
            <a:solidFill>
              <a:srgbClr val="FFFFFF"/>
            </a:solidFill>
            <a:ln w="9525">
              <a:solidFill>
                <a:srgbClr val="000000"/>
              </a:solidFill>
              <a:miter lim="800000"/>
              <a:headEnd/>
              <a:tailEnd/>
            </a:ln>
          </p:spPr>
          <p:txBody>
            <a:bodyPr anchor="ctr"/>
            <a:lstStyle/>
            <a:p>
              <a:pPr algn="ctr"/>
              <a:r>
                <a:rPr lang="zh-TW" altLang="en-US" sz="2000" b="1">
                  <a:latin typeface="微軟正黑體"/>
                  <a:ea typeface="微軟正黑體"/>
                  <a:cs typeface="Times New Roman" pitchFamily="18" charset="0"/>
                </a:rPr>
                <a:t>開始</a:t>
              </a:r>
            </a:p>
          </p:txBody>
        </p:sp>
        <p:sp>
          <p:nvSpPr>
            <p:cNvPr id="352293" name="Rectangle 112"/>
            <p:cNvSpPr>
              <a:spLocks noChangeArrowheads="1"/>
            </p:cNvSpPr>
            <p:nvPr/>
          </p:nvSpPr>
          <p:spPr bwMode="auto">
            <a:xfrm>
              <a:off x="4020148" y="5498745"/>
              <a:ext cx="983900" cy="460024"/>
            </a:xfrm>
            <a:prstGeom prst="rect">
              <a:avLst/>
            </a:prstGeom>
            <a:solidFill>
              <a:srgbClr val="FFFFFF"/>
            </a:solidFill>
            <a:ln w="9525">
              <a:solidFill>
                <a:srgbClr val="000000"/>
              </a:solidFill>
              <a:miter lim="800000"/>
              <a:headEnd/>
              <a:tailEnd/>
            </a:ln>
          </p:spPr>
          <p:txBody>
            <a:bodyPr anchor="ctr"/>
            <a:lstStyle/>
            <a:p>
              <a:pPr algn="ctr"/>
              <a:r>
                <a:rPr lang="zh-TW" altLang="en-US" sz="2000" b="1">
                  <a:latin typeface="微軟正黑體"/>
                  <a:ea typeface="微軟正黑體"/>
                  <a:cs typeface="Times New Roman" pitchFamily="18" charset="0"/>
                </a:rPr>
                <a:t>果</a:t>
              </a:r>
            </a:p>
          </p:txBody>
        </p:sp>
        <p:sp>
          <p:nvSpPr>
            <p:cNvPr id="352294" name="Rectangle 111"/>
            <p:cNvSpPr>
              <a:spLocks noChangeArrowheads="1"/>
            </p:cNvSpPr>
            <p:nvPr/>
          </p:nvSpPr>
          <p:spPr bwMode="auto">
            <a:xfrm>
              <a:off x="282457" y="5498745"/>
              <a:ext cx="983900" cy="522543"/>
            </a:xfrm>
            <a:prstGeom prst="rect">
              <a:avLst/>
            </a:prstGeom>
            <a:solidFill>
              <a:srgbClr val="FFFFFF"/>
            </a:solidFill>
            <a:ln w="9525">
              <a:solidFill>
                <a:srgbClr val="000000"/>
              </a:solidFill>
              <a:miter lim="800000"/>
              <a:headEnd/>
              <a:tailEnd/>
            </a:ln>
          </p:spPr>
          <p:txBody>
            <a:bodyPr anchor="ctr"/>
            <a:lstStyle/>
            <a:p>
              <a:pPr algn="ctr"/>
              <a:r>
                <a:rPr lang="zh-TW" altLang="en-US" sz="2000" b="1">
                  <a:latin typeface="微軟正黑體"/>
                  <a:ea typeface="微軟正黑體"/>
                  <a:cs typeface="Times New Roman" pitchFamily="18" charset="0"/>
                </a:rPr>
                <a:t>事件</a:t>
              </a:r>
            </a:p>
          </p:txBody>
        </p:sp>
        <p:sp>
          <p:nvSpPr>
            <p:cNvPr id="352295" name="Rectangle 110"/>
            <p:cNvSpPr>
              <a:spLocks noChangeArrowheads="1"/>
            </p:cNvSpPr>
            <p:nvPr/>
          </p:nvSpPr>
          <p:spPr bwMode="auto">
            <a:xfrm>
              <a:off x="1463012" y="5498745"/>
              <a:ext cx="983900" cy="522543"/>
            </a:xfrm>
            <a:prstGeom prst="rect">
              <a:avLst/>
            </a:prstGeom>
            <a:solidFill>
              <a:srgbClr val="FFFFFF"/>
            </a:solidFill>
            <a:ln w="9525">
              <a:solidFill>
                <a:srgbClr val="000000"/>
              </a:solidFill>
              <a:miter lim="800000"/>
              <a:headEnd/>
              <a:tailEnd/>
            </a:ln>
          </p:spPr>
          <p:txBody>
            <a:bodyPr anchor="ctr"/>
            <a:lstStyle/>
            <a:p>
              <a:pPr algn="ctr"/>
              <a:r>
                <a:rPr lang="zh-TW" altLang="en-US" sz="2000" b="1">
                  <a:latin typeface="微軟正黑體"/>
                  <a:ea typeface="微軟正黑體"/>
                  <a:cs typeface="Times New Roman" pitchFamily="18" charset="0"/>
                </a:rPr>
                <a:t>事件</a:t>
              </a:r>
            </a:p>
          </p:txBody>
        </p:sp>
        <p:sp>
          <p:nvSpPr>
            <p:cNvPr id="352296" name="Rectangle 109"/>
            <p:cNvSpPr>
              <a:spLocks noChangeArrowheads="1"/>
            </p:cNvSpPr>
            <p:nvPr/>
          </p:nvSpPr>
          <p:spPr bwMode="auto">
            <a:xfrm>
              <a:off x="2642938" y="5498745"/>
              <a:ext cx="983900" cy="522543"/>
            </a:xfrm>
            <a:prstGeom prst="rect">
              <a:avLst/>
            </a:prstGeom>
            <a:solidFill>
              <a:srgbClr val="FFFFFF"/>
            </a:solidFill>
            <a:ln w="9525">
              <a:solidFill>
                <a:srgbClr val="000000"/>
              </a:solidFill>
              <a:miter lim="800000"/>
              <a:headEnd/>
              <a:tailEnd/>
            </a:ln>
          </p:spPr>
          <p:txBody>
            <a:bodyPr anchor="ctr"/>
            <a:lstStyle/>
            <a:p>
              <a:pPr algn="ctr"/>
              <a:endParaRPr lang="zh-TW" altLang="zh-TW" sz="2000" b="1">
                <a:latin typeface="微軟正黑體"/>
                <a:ea typeface="微軟正黑體"/>
                <a:cs typeface="微軟正黑體"/>
              </a:endParaRPr>
            </a:p>
          </p:txBody>
        </p:sp>
        <p:sp>
          <p:nvSpPr>
            <p:cNvPr id="352297" name="Oval 108"/>
            <p:cNvSpPr>
              <a:spLocks noChangeArrowheads="1"/>
            </p:cNvSpPr>
            <p:nvPr/>
          </p:nvSpPr>
          <p:spPr bwMode="auto">
            <a:xfrm>
              <a:off x="1167716" y="3557873"/>
              <a:ext cx="1081913" cy="447894"/>
            </a:xfrm>
            <a:prstGeom prst="ellipse">
              <a:avLst/>
            </a:prstGeom>
            <a:solidFill>
              <a:srgbClr val="FFFFFF"/>
            </a:solidFill>
            <a:ln w="9525">
              <a:solidFill>
                <a:srgbClr val="000000"/>
              </a:solidFill>
              <a:round/>
              <a:headEnd/>
              <a:tailEnd/>
            </a:ln>
          </p:spPr>
          <p:txBody>
            <a:bodyPr anchor="ctr"/>
            <a:lstStyle/>
            <a:p>
              <a:pPr algn="ctr"/>
              <a:endParaRPr lang="zh-TW" altLang="en-US" sz="2000" b="1">
                <a:latin typeface="微軟正黑體"/>
                <a:ea typeface="微軟正黑體"/>
                <a:cs typeface="微軟正黑體"/>
              </a:endParaRPr>
            </a:p>
          </p:txBody>
        </p:sp>
        <p:sp>
          <p:nvSpPr>
            <p:cNvPr id="352298" name="Oval 107"/>
            <p:cNvSpPr>
              <a:spLocks noChangeArrowheads="1"/>
            </p:cNvSpPr>
            <p:nvPr/>
          </p:nvSpPr>
          <p:spPr bwMode="auto">
            <a:xfrm>
              <a:off x="2446284" y="3557873"/>
              <a:ext cx="1081913" cy="447894"/>
            </a:xfrm>
            <a:prstGeom prst="ellipse">
              <a:avLst/>
            </a:prstGeom>
            <a:solidFill>
              <a:srgbClr val="FFFFFF"/>
            </a:solidFill>
            <a:ln w="9525">
              <a:solidFill>
                <a:srgbClr val="000000"/>
              </a:solidFill>
              <a:round/>
              <a:headEnd/>
              <a:tailEnd/>
            </a:ln>
          </p:spPr>
          <p:txBody>
            <a:bodyPr anchor="ctr"/>
            <a:lstStyle/>
            <a:p>
              <a:pPr algn="ctr"/>
              <a:endParaRPr lang="zh-TW" altLang="en-US" sz="2000" b="1">
                <a:latin typeface="微軟正黑體"/>
                <a:ea typeface="微軟正黑體"/>
                <a:cs typeface="微軟正黑體"/>
              </a:endParaRPr>
            </a:p>
          </p:txBody>
        </p:sp>
        <p:sp>
          <p:nvSpPr>
            <p:cNvPr id="352299" name="Oval 106"/>
            <p:cNvSpPr>
              <a:spLocks noChangeArrowheads="1"/>
            </p:cNvSpPr>
            <p:nvPr/>
          </p:nvSpPr>
          <p:spPr bwMode="auto">
            <a:xfrm>
              <a:off x="3822865" y="3557873"/>
              <a:ext cx="1083170" cy="447894"/>
            </a:xfrm>
            <a:prstGeom prst="ellipse">
              <a:avLst/>
            </a:prstGeom>
            <a:solidFill>
              <a:srgbClr val="FFFFFF"/>
            </a:solidFill>
            <a:ln w="9525">
              <a:solidFill>
                <a:srgbClr val="000000"/>
              </a:solidFill>
              <a:round/>
              <a:headEnd/>
              <a:tailEnd/>
            </a:ln>
          </p:spPr>
          <p:txBody>
            <a:bodyPr anchor="ctr"/>
            <a:lstStyle/>
            <a:p>
              <a:pPr algn="ctr"/>
              <a:endParaRPr lang="zh-TW" altLang="en-US" sz="2000" b="1">
                <a:latin typeface="微軟正黑體"/>
                <a:ea typeface="微軟正黑體"/>
                <a:cs typeface="微軟正黑體"/>
              </a:endParaRPr>
            </a:p>
          </p:txBody>
        </p:sp>
        <p:sp>
          <p:nvSpPr>
            <p:cNvPr id="352300" name="Line 105"/>
            <p:cNvSpPr>
              <a:spLocks noChangeShapeType="1"/>
            </p:cNvSpPr>
            <p:nvPr/>
          </p:nvSpPr>
          <p:spPr bwMode="auto">
            <a:xfrm>
              <a:off x="774407" y="3483224"/>
              <a:ext cx="628" cy="2015521"/>
            </a:xfrm>
            <a:prstGeom prst="line">
              <a:avLst/>
            </a:prstGeom>
            <a:noFill/>
            <a:ln w="9525">
              <a:solidFill>
                <a:srgbClr val="000000"/>
              </a:solidFill>
              <a:round/>
              <a:headEnd/>
              <a:tailEnd type="triangle" w="med" len="med"/>
            </a:ln>
          </p:spPr>
          <p:txBody>
            <a:bodyPr anchor="ctr"/>
            <a:lstStyle/>
            <a:p>
              <a:endParaRPr lang="zh-TW" altLang="en-US"/>
            </a:p>
          </p:txBody>
        </p:sp>
        <p:sp>
          <p:nvSpPr>
            <p:cNvPr id="352301" name="Oval 104"/>
            <p:cNvSpPr>
              <a:spLocks noChangeArrowheads="1"/>
            </p:cNvSpPr>
            <p:nvPr/>
          </p:nvSpPr>
          <p:spPr bwMode="auto">
            <a:xfrm>
              <a:off x="971062" y="4528309"/>
              <a:ext cx="985785" cy="298596"/>
            </a:xfrm>
            <a:prstGeom prst="ellipse">
              <a:avLst/>
            </a:prstGeom>
            <a:solidFill>
              <a:srgbClr val="FFFFFF"/>
            </a:solidFill>
            <a:ln w="9525">
              <a:noFill/>
              <a:round/>
              <a:headEnd/>
              <a:tailEnd/>
            </a:ln>
          </p:spPr>
          <p:txBody>
            <a:bodyPr anchor="ctr"/>
            <a:lstStyle/>
            <a:p>
              <a:pPr algn="ctr"/>
              <a:r>
                <a:rPr lang="zh-TW" altLang="en-US" sz="2000" b="1">
                  <a:latin typeface="微軟正黑體"/>
                  <a:ea typeface="微軟正黑體"/>
                  <a:cs typeface="Times New Roman" pitchFamily="18" charset="0"/>
                </a:rPr>
                <a:t>引起</a:t>
              </a:r>
            </a:p>
          </p:txBody>
        </p:sp>
        <p:sp>
          <p:nvSpPr>
            <p:cNvPr id="352302" name="Oval 103"/>
            <p:cNvSpPr>
              <a:spLocks noChangeArrowheads="1"/>
            </p:cNvSpPr>
            <p:nvPr/>
          </p:nvSpPr>
          <p:spPr bwMode="auto">
            <a:xfrm>
              <a:off x="2249630" y="4528309"/>
              <a:ext cx="985157" cy="298596"/>
            </a:xfrm>
            <a:prstGeom prst="ellipse">
              <a:avLst/>
            </a:prstGeom>
            <a:solidFill>
              <a:srgbClr val="FFFFFF"/>
            </a:solidFill>
            <a:ln w="9525">
              <a:noFill/>
              <a:round/>
              <a:headEnd/>
              <a:tailEnd/>
            </a:ln>
          </p:spPr>
          <p:txBody>
            <a:bodyPr anchor="ctr"/>
            <a:lstStyle/>
            <a:p>
              <a:pPr algn="ctr"/>
              <a:r>
                <a:rPr lang="zh-TW" altLang="en-US" sz="2000" b="1">
                  <a:latin typeface="微軟正黑體"/>
                  <a:ea typeface="微軟正黑體"/>
                  <a:cs typeface="Times New Roman" pitchFamily="18" charset="0"/>
                </a:rPr>
                <a:t>引起</a:t>
              </a:r>
            </a:p>
          </p:txBody>
        </p:sp>
        <p:sp>
          <p:nvSpPr>
            <p:cNvPr id="352303" name="Oval 102"/>
            <p:cNvSpPr>
              <a:spLocks noChangeArrowheads="1"/>
            </p:cNvSpPr>
            <p:nvPr/>
          </p:nvSpPr>
          <p:spPr bwMode="auto">
            <a:xfrm>
              <a:off x="3331543" y="4528309"/>
              <a:ext cx="985785" cy="298596"/>
            </a:xfrm>
            <a:prstGeom prst="ellipse">
              <a:avLst/>
            </a:prstGeom>
            <a:solidFill>
              <a:srgbClr val="FFFFFF"/>
            </a:solidFill>
            <a:ln w="9525">
              <a:noFill/>
              <a:round/>
              <a:headEnd/>
              <a:tailEnd/>
            </a:ln>
          </p:spPr>
          <p:txBody>
            <a:bodyPr anchor="ctr"/>
            <a:lstStyle/>
            <a:p>
              <a:pPr algn="ctr"/>
              <a:r>
                <a:rPr lang="zh-TW" altLang="en-US" sz="2000" b="1">
                  <a:latin typeface="微軟正黑體"/>
                  <a:ea typeface="微軟正黑體"/>
                  <a:cs typeface="Times New Roman" pitchFamily="18" charset="0"/>
                </a:rPr>
                <a:t>引起</a:t>
              </a:r>
            </a:p>
          </p:txBody>
        </p:sp>
        <p:sp>
          <p:nvSpPr>
            <p:cNvPr id="352304" name="Line 101"/>
            <p:cNvSpPr>
              <a:spLocks noChangeShapeType="1"/>
            </p:cNvSpPr>
            <p:nvPr/>
          </p:nvSpPr>
          <p:spPr bwMode="auto">
            <a:xfrm flipV="1">
              <a:off x="872420" y="4752256"/>
              <a:ext cx="393937" cy="746489"/>
            </a:xfrm>
            <a:prstGeom prst="line">
              <a:avLst/>
            </a:prstGeom>
            <a:noFill/>
            <a:ln w="9525">
              <a:solidFill>
                <a:srgbClr val="000000"/>
              </a:solidFill>
              <a:round/>
              <a:headEnd/>
              <a:tailEnd type="triangle" w="med" len="med"/>
            </a:ln>
          </p:spPr>
          <p:txBody>
            <a:bodyPr anchor="ctr"/>
            <a:lstStyle/>
            <a:p>
              <a:endParaRPr lang="zh-TW" altLang="en-US"/>
            </a:p>
          </p:txBody>
        </p:sp>
        <p:sp>
          <p:nvSpPr>
            <p:cNvPr id="352305" name="Line 100"/>
            <p:cNvSpPr>
              <a:spLocks noChangeShapeType="1"/>
            </p:cNvSpPr>
            <p:nvPr/>
          </p:nvSpPr>
          <p:spPr bwMode="auto">
            <a:xfrm flipV="1">
              <a:off x="1364370" y="4005767"/>
              <a:ext cx="295296" cy="597191"/>
            </a:xfrm>
            <a:prstGeom prst="line">
              <a:avLst/>
            </a:prstGeom>
            <a:noFill/>
            <a:ln w="9525">
              <a:solidFill>
                <a:srgbClr val="000000"/>
              </a:solidFill>
              <a:round/>
              <a:headEnd/>
              <a:tailEnd type="triangle" w="med" len="med"/>
            </a:ln>
          </p:spPr>
          <p:txBody>
            <a:bodyPr anchor="ctr"/>
            <a:lstStyle/>
            <a:p>
              <a:endParaRPr lang="zh-TW" altLang="en-US"/>
            </a:p>
          </p:txBody>
        </p:sp>
        <p:sp>
          <p:nvSpPr>
            <p:cNvPr id="352306" name="Line 99"/>
            <p:cNvSpPr>
              <a:spLocks noChangeShapeType="1"/>
            </p:cNvSpPr>
            <p:nvPr/>
          </p:nvSpPr>
          <p:spPr bwMode="auto">
            <a:xfrm>
              <a:off x="1757679" y="4005767"/>
              <a:ext cx="295296" cy="1492979"/>
            </a:xfrm>
            <a:prstGeom prst="line">
              <a:avLst/>
            </a:prstGeom>
            <a:noFill/>
            <a:ln w="9525">
              <a:solidFill>
                <a:srgbClr val="000000"/>
              </a:solidFill>
              <a:round/>
              <a:headEnd/>
              <a:tailEnd type="triangle" w="med" len="med"/>
            </a:ln>
          </p:spPr>
          <p:txBody>
            <a:bodyPr anchor="ctr"/>
            <a:lstStyle/>
            <a:p>
              <a:endParaRPr lang="zh-TW" altLang="en-US"/>
            </a:p>
          </p:txBody>
        </p:sp>
        <p:sp>
          <p:nvSpPr>
            <p:cNvPr id="352307" name="Line 98"/>
            <p:cNvSpPr>
              <a:spLocks noChangeShapeType="1"/>
            </p:cNvSpPr>
            <p:nvPr/>
          </p:nvSpPr>
          <p:spPr bwMode="auto">
            <a:xfrm flipV="1">
              <a:off x="2150988" y="4752256"/>
              <a:ext cx="393937" cy="746489"/>
            </a:xfrm>
            <a:prstGeom prst="line">
              <a:avLst/>
            </a:prstGeom>
            <a:noFill/>
            <a:ln w="9525">
              <a:solidFill>
                <a:srgbClr val="000000"/>
              </a:solidFill>
              <a:round/>
              <a:headEnd/>
              <a:tailEnd type="triangle" w="med" len="med"/>
            </a:ln>
          </p:spPr>
          <p:txBody>
            <a:bodyPr anchor="ctr"/>
            <a:lstStyle/>
            <a:p>
              <a:endParaRPr lang="zh-TW" altLang="en-US"/>
            </a:p>
          </p:txBody>
        </p:sp>
        <p:sp>
          <p:nvSpPr>
            <p:cNvPr id="352308" name="Line 97"/>
            <p:cNvSpPr>
              <a:spLocks noChangeShapeType="1"/>
            </p:cNvSpPr>
            <p:nvPr/>
          </p:nvSpPr>
          <p:spPr bwMode="auto">
            <a:xfrm flipV="1">
              <a:off x="2642938" y="4005767"/>
              <a:ext cx="295296" cy="597191"/>
            </a:xfrm>
            <a:prstGeom prst="line">
              <a:avLst/>
            </a:prstGeom>
            <a:noFill/>
            <a:ln w="9525">
              <a:solidFill>
                <a:srgbClr val="000000"/>
              </a:solidFill>
              <a:round/>
              <a:headEnd/>
              <a:tailEnd type="triangle" w="med" len="med"/>
            </a:ln>
          </p:spPr>
          <p:txBody>
            <a:bodyPr anchor="ctr"/>
            <a:lstStyle/>
            <a:p>
              <a:endParaRPr lang="zh-TW" altLang="en-US"/>
            </a:p>
          </p:txBody>
        </p:sp>
        <p:sp>
          <p:nvSpPr>
            <p:cNvPr id="352309" name="Line 96"/>
            <p:cNvSpPr>
              <a:spLocks noChangeShapeType="1"/>
            </p:cNvSpPr>
            <p:nvPr/>
          </p:nvSpPr>
          <p:spPr bwMode="auto">
            <a:xfrm>
              <a:off x="3036247" y="4005767"/>
              <a:ext cx="196654" cy="1492979"/>
            </a:xfrm>
            <a:prstGeom prst="line">
              <a:avLst/>
            </a:prstGeom>
            <a:noFill/>
            <a:ln w="9525">
              <a:solidFill>
                <a:srgbClr val="000000"/>
              </a:solidFill>
              <a:round/>
              <a:headEnd/>
              <a:tailEnd type="triangle" w="med" len="med"/>
            </a:ln>
          </p:spPr>
          <p:txBody>
            <a:bodyPr anchor="ctr"/>
            <a:lstStyle/>
            <a:p>
              <a:endParaRPr lang="zh-TW" altLang="en-US"/>
            </a:p>
          </p:txBody>
        </p:sp>
        <p:sp>
          <p:nvSpPr>
            <p:cNvPr id="352310" name="Line 95"/>
            <p:cNvSpPr>
              <a:spLocks noChangeShapeType="1"/>
            </p:cNvSpPr>
            <p:nvPr/>
          </p:nvSpPr>
          <p:spPr bwMode="auto">
            <a:xfrm flipV="1">
              <a:off x="3331543" y="4752256"/>
              <a:ext cx="393309" cy="746489"/>
            </a:xfrm>
            <a:prstGeom prst="line">
              <a:avLst/>
            </a:prstGeom>
            <a:noFill/>
            <a:ln w="9525">
              <a:solidFill>
                <a:srgbClr val="000000"/>
              </a:solidFill>
              <a:round/>
              <a:headEnd/>
              <a:tailEnd type="triangle" w="med" len="med"/>
            </a:ln>
          </p:spPr>
          <p:txBody>
            <a:bodyPr anchor="ctr"/>
            <a:lstStyle/>
            <a:p>
              <a:endParaRPr lang="zh-TW" altLang="en-US"/>
            </a:p>
          </p:txBody>
        </p:sp>
        <p:sp>
          <p:nvSpPr>
            <p:cNvPr id="352311" name="Line 94"/>
            <p:cNvSpPr>
              <a:spLocks noChangeShapeType="1"/>
            </p:cNvSpPr>
            <p:nvPr/>
          </p:nvSpPr>
          <p:spPr bwMode="auto">
            <a:xfrm flipV="1">
              <a:off x="3822865" y="4005767"/>
              <a:ext cx="295924" cy="522543"/>
            </a:xfrm>
            <a:prstGeom prst="line">
              <a:avLst/>
            </a:prstGeom>
            <a:noFill/>
            <a:ln w="9525">
              <a:solidFill>
                <a:srgbClr val="000000"/>
              </a:solidFill>
              <a:round/>
              <a:headEnd/>
              <a:tailEnd type="triangle" w="med" len="med"/>
            </a:ln>
          </p:spPr>
          <p:txBody>
            <a:bodyPr anchor="ctr"/>
            <a:lstStyle/>
            <a:p>
              <a:endParaRPr lang="zh-TW" altLang="en-US"/>
            </a:p>
          </p:txBody>
        </p:sp>
        <p:sp>
          <p:nvSpPr>
            <p:cNvPr id="352312" name="Line 93"/>
            <p:cNvSpPr>
              <a:spLocks noChangeShapeType="1"/>
            </p:cNvSpPr>
            <p:nvPr/>
          </p:nvSpPr>
          <p:spPr bwMode="auto">
            <a:xfrm>
              <a:off x="4314815" y="4005767"/>
              <a:ext cx="196654" cy="1492979"/>
            </a:xfrm>
            <a:prstGeom prst="line">
              <a:avLst/>
            </a:prstGeom>
            <a:noFill/>
            <a:ln w="9525">
              <a:solidFill>
                <a:srgbClr val="000000"/>
              </a:solidFill>
              <a:round/>
              <a:headEnd/>
              <a:tailEnd type="triangle" w="med" len="med"/>
            </a:ln>
          </p:spPr>
          <p:txBody>
            <a:bodyPr anchor="ctr"/>
            <a:lstStyle/>
            <a:p>
              <a:endParaRPr lang="zh-TW" altLang="en-US"/>
            </a:p>
          </p:txBody>
        </p:sp>
      </p:grpSp>
      <p:sp>
        <p:nvSpPr>
          <p:cNvPr id="28" name="Rectangle 158"/>
          <p:cNvSpPr>
            <a:spLocks noGrp="1" noChangeArrowheads="1"/>
          </p:cNvSpPr>
          <p:nvPr>
            <p:ph sz="half" idx="1"/>
          </p:nvPr>
        </p:nvSpPr>
        <p:spPr bwMode="auto">
          <a:xfrm>
            <a:off x="1670050" y="1836738"/>
            <a:ext cx="2201863" cy="584200"/>
          </a:xfrm>
        </p:spPr>
        <p:txBody>
          <a:bodyPr anchor="ctr">
            <a:spAutoFit/>
          </a:bodyPr>
          <a:lstStyle/>
          <a:p>
            <a:pPr marL="0" indent="0" eaLnBrk="1" hangingPunct="1">
              <a:buFont typeface="Wingdings" pitchFamily="2" charset="2"/>
              <a:buNone/>
            </a:pPr>
            <a:r>
              <a:rPr lang="zh-TW" altLang="en-US" sz="3200" smtClean="0">
                <a:latin typeface="微軟正黑體"/>
                <a:ea typeface="微軟正黑體"/>
                <a:cs typeface="微軟正黑體"/>
              </a:rPr>
              <a:t>因果結構</a:t>
            </a:r>
          </a:p>
        </p:txBody>
      </p:sp>
      <p:grpSp>
        <p:nvGrpSpPr>
          <p:cNvPr id="4" name="群組 82"/>
          <p:cNvGrpSpPr>
            <a:grpSpLocks/>
          </p:cNvGrpSpPr>
          <p:nvPr/>
        </p:nvGrpSpPr>
        <p:grpSpPr bwMode="auto">
          <a:xfrm>
            <a:off x="5724525" y="1773238"/>
            <a:ext cx="3240088" cy="4889500"/>
            <a:chOff x="5724128" y="1772816"/>
            <a:chExt cx="3240360" cy="4890078"/>
          </a:xfrm>
        </p:grpSpPr>
        <p:grpSp>
          <p:nvGrpSpPr>
            <p:cNvPr id="352262" name="Group 60"/>
            <p:cNvGrpSpPr>
              <a:grpSpLocks noChangeAspect="1"/>
            </p:cNvGrpSpPr>
            <p:nvPr/>
          </p:nvGrpSpPr>
          <p:grpSpPr bwMode="auto">
            <a:xfrm>
              <a:off x="5724128" y="2574440"/>
              <a:ext cx="3024336" cy="4088454"/>
              <a:chOff x="2304" y="1824"/>
              <a:chExt cx="7336" cy="9855"/>
            </a:xfrm>
          </p:grpSpPr>
          <p:sp>
            <p:nvSpPr>
              <p:cNvPr id="352264" name="AutoShape 88"/>
              <p:cNvSpPr>
                <a:spLocks noChangeAspect="1" noChangeArrowheads="1" noTextEdit="1"/>
              </p:cNvSpPr>
              <p:nvPr/>
            </p:nvSpPr>
            <p:spPr bwMode="auto">
              <a:xfrm>
                <a:off x="2304" y="1824"/>
                <a:ext cx="7336" cy="9855"/>
              </a:xfrm>
              <a:prstGeom prst="rect">
                <a:avLst/>
              </a:prstGeom>
              <a:noFill/>
              <a:ln w="9525">
                <a:noFill/>
                <a:miter lim="800000"/>
                <a:headEnd/>
                <a:tailEnd/>
              </a:ln>
            </p:spPr>
            <p:txBody>
              <a:bodyPr/>
              <a:lstStyle/>
              <a:p>
                <a:endParaRPr lang="zh-TW" altLang="en-US"/>
              </a:p>
            </p:txBody>
          </p:sp>
          <p:sp>
            <p:nvSpPr>
              <p:cNvPr id="352265" name="Rectangle 87"/>
              <p:cNvSpPr>
                <a:spLocks noChangeArrowheads="1"/>
              </p:cNvSpPr>
              <p:nvPr/>
            </p:nvSpPr>
            <p:spPr bwMode="auto">
              <a:xfrm>
                <a:off x="4749" y="2094"/>
                <a:ext cx="2446"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66" name="Rectangle 86"/>
              <p:cNvSpPr>
                <a:spLocks noChangeArrowheads="1"/>
              </p:cNvSpPr>
              <p:nvPr/>
            </p:nvSpPr>
            <p:spPr bwMode="auto">
              <a:xfrm>
                <a:off x="2576" y="3984"/>
                <a:ext cx="1631"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67" name="Rectangle 85"/>
              <p:cNvSpPr>
                <a:spLocks noChangeArrowheads="1"/>
              </p:cNvSpPr>
              <p:nvPr/>
            </p:nvSpPr>
            <p:spPr bwMode="auto">
              <a:xfrm>
                <a:off x="7602" y="3984"/>
                <a:ext cx="1627"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68" name="Rectangle 84"/>
              <p:cNvSpPr>
                <a:spLocks noChangeArrowheads="1"/>
              </p:cNvSpPr>
              <p:nvPr/>
            </p:nvSpPr>
            <p:spPr bwMode="auto">
              <a:xfrm>
                <a:off x="2576" y="5604"/>
                <a:ext cx="1631"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69" name="Rectangle 83"/>
              <p:cNvSpPr>
                <a:spLocks noChangeArrowheads="1"/>
              </p:cNvSpPr>
              <p:nvPr/>
            </p:nvSpPr>
            <p:spPr bwMode="auto">
              <a:xfrm>
                <a:off x="5157" y="5604"/>
                <a:ext cx="1632"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0" name="Rectangle 82"/>
              <p:cNvSpPr>
                <a:spLocks noChangeArrowheads="1"/>
              </p:cNvSpPr>
              <p:nvPr/>
            </p:nvSpPr>
            <p:spPr bwMode="auto">
              <a:xfrm>
                <a:off x="7602" y="5604"/>
                <a:ext cx="1627"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1" name="Rectangle 81"/>
              <p:cNvSpPr>
                <a:spLocks noChangeArrowheads="1"/>
              </p:cNvSpPr>
              <p:nvPr/>
            </p:nvSpPr>
            <p:spPr bwMode="auto">
              <a:xfrm>
                <a:off x="7602" y="7494"/>
                <a:ext cx="1627"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2" name="Rectangle 80"/>
              <p:cNvSpPr>
                <a:spLocks noChangeArrowheads="1"/>
              </p:cNvSpPr>
              <p:nvPr/>
            </p:nvSpPr>
            <p:spPr bwMode="auto">
              <a:xfrm>
                <a:off x="2576" y="7494"/>
                <a:ext cx="1626"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3" name="Rectangle 79"/>
              <p:cNvSpPr>
                <a:spLocks noChangeArrowheads="1"/>
              </p:cNvSpPr>
              <p:nvPr/>
            </p:nvSpPr>
            <p:spPr bwMode="auto">
              <a:xfrm>
                <a:off x="5157" y="7494"/>
                <a:ext cx="1626"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4" name="Rectangle 78"/>
              <p:cNvSpPr>
                <a:spLocks noChangeArrowheads="1"/>
              </p:cNvSpPr>
              <p:nvPr/>
            </p:nvSpPr>
            <p:spPr bwMode="auto">
              <a:xfrm>
                <a:off x="7602" y="9519"/>
                <a:ext cx="1627"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5" name="Rectangle 77"/>
              <p:cNvSpPr>
                <a:spLocks noChangeArrowheads="1"/>
              </p:cNvSpPr>
              <p:nvPr/>
            </p:nvSpPr>
            <p:spPr bwMode="auto">
              <a:xfrm>
                <a:off x="5157" y="9519"/>
                <a:ext cx="1627"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6" name="Rectangle 76"/>
              <p:cNvSpPr>
                <a:spLocks noChangeArrowheads="1"/>
              </p:cNvSpPr>
              <p:nvPr/>
            </p:nvSpPr>
            <p:spPr bwMode="auto">
              <a:xfrm>
                <a:off x="2576" y="9519"/>
                <a:ext cx="1627" cy="810"/>
              </a:xfrm>
              <a:prstGeom prst="rect">
                <a:avLst/>
              </a:prstGeom>
              <a:solidFill>
                <a:srgbClr val="FFFFFF"/>
              </a:solidFill>
              <a:ln w="9525">
                <a:solidFill>
                  <a:srgbClr val="000000"/>
                </a:solidFill>
                <a:miter lim="800000"/>
                <a:headEnd/>
                <a:tailEnd/>
              </a:ln>
            </p:spPr>
            <p:txBody>
              <a:bodyPr/>
              <a:lstStyle/>
              <a:p>
                <a:endParaRPr lang="zh-TW" altLang="en-US">
                  <a:solidFill>
                    <a:schemeClr val="bg1"/>
                  </a:solidFill>
                </a:endParaRPr>
              </a:p>
            </p:txBody>
          </p:sp>
          <p:sp>
            <p:nvSpPr>
              <p:cNvPr id="352277" name="Rectangle 75"/>
              <p:cNvSpPr>
                <a:spLocks noChangeArrowheads="1"/>
              </p:cNvSpPr>
              <p:nvPr/>
            </p:nvSpPr>
            <p:spPr bwMode="auto">
              <a:xfrm>
                <a:off x="5029" y="4323"/>
                <a:ext cx="1832" cy="937"/>
              </a:xfrm>
              <a:prstGeom prst="rect">
                <a:avLst/>
              </a:prstGeom>
              <a:noFill/>
              <a:ln w="9525">
                <a:noFill/>
                <a:miter lim="800000"/>
                <a:headEnd/>
                <a:tailEnd/>
              </a:ln>
            </p:spPr>
            <p:txBody>
              <a:bodyPr/>
              <a:lstStyle/>
              <a:p>
                <a:pPr algn="ctr"/>
                <a:r>
                  <a:rPr lang="zh-TW" altLang="en-US" sz="1200">
                    <a:solidFill>
                      <a:schemeClr val="bg1"/>
                    </a:solidFill>
                    <a:latin typeface="Times New Roman" pitchFamily="18" charset="0"/>
                    <a:cs typeface="Times New Roman" pitchFamily="18" charset="0"/>
                  </a:rPr>
                  <a:t>特徵</a:t>
                </a:r>
                <a:endParaRPr lang="zh-TW" altLang="en-US">
                  <a:solidFill>
                    <a:schemeClr val="bg1"/>
                  </a:solidFill>
                </a:endParaRPr>
              </a:p>
            </p:txBody>
          </p:sp>
          <p:sp>
            <p:nvSpPr>
              <p:cNvPr id="352278" name="Line 74"/>
              <p:cNvSpPr>
                <a:spLocks noChangeShapeType="1"/>
              </p:cNvSpPr>
              <p:nvPr/>
            </p:nvSpPr>
            <p:spPr bwMode="auto">
              <a:xfrm>
                <a:off x="3391" y="4794"/>
                <a:ext cx="0" cy="810"/>
              </a:xfrm>
              <a:prstGeom prst="line">
                <a:avLst/>
              </a:prstGeom>
              <a:noFill/>
              <a:ln w="9525">
                <a:solidFill>
                  <a:srgbClr val="000000"/>
                </a:solidFill>
                <a:round/>
                <a:headEnd/>
                <a:tailEnd/>
              </a:ln>
            </p:spPr>
            <p:txBody>
              <a:bodyPr/>
              <a:lstStyle/>
              <a:p>
                <a:endParaRPr lang="zh-TW" altLang="en-US"/>
              </a:p>
            </p:txBody>
          </p:sp>
          <p:sp>
            <p:nvSpPr>
              <p:cNvPr id="352279" name="Line 73"/>
              <p:cNvSpPr>
                <a:spLocks noChangeShapeType="1"/>
              </p:cNvSpPr>
              <p:nvPr/>
            </p:nvSpPr>
            <p:spPr bwMode="auto">
              <a:xfrm flipH="1">
                <a:off x="3391" y="2904"/>
                <a:ext cx="2309" cy="1080"/>
              </a:xfrm>
              <a:prstGeom prst="line">
                <a:avLst/>
              </a:prstGeom>
              <a:noFill/>
              <a:ln w="9525">
                <a:solidFill>
                  <a:srgbClr val="000000"/>
                </a:solidFill>
                <a:round/>
                <a:headEnd/>
                <a:tailEnd/>
              </a:ln>
            </p:spPr>
            <p:txBody>
              <a:bodyPr/>
              <a:lstStyle/>
              <a:p>
                <a:endParaRPr lang="zh-TW" altLang="en-US"/>
              </a:p>
            </p:txBody>
          </p:sp>
          <p:sp>
            <p:nvSpPr>
              <p:cNvPr id="352280" name="Line 72"/>
              <p:cNvSpPr>
                <a:spLocks noChangeShapeType="1"/>
              </p:cNvSpPr>
              <p:nvPr/>
            </p:nvSpPr>
            <p:spPr bwMode="auto">
              <a:xfrm>
                <a:off x="6244" y="2904"/>
                <a:ext cx="2037" cy="1080"/>
              </a:xfrm>
              <a:prstGeom prst="line">
                <a:avLst/>
              </a:prstGeom>
              <a:noFill/>
              <a:ln w="9525">
                <a:solidFill>
                  <a:srgbClr val="000000"/>
                </a:solidFill>
                <a:round/>
                <a:headEnd/>
                <a:tailEnd/>
              </a:ln>
            </p:spPr>
            <p:txBody>
              <a:bodyPr/>
              <a:lstStyle/>
              <a:p>
                <a:endParaRPr lang="zh-TW" altLang="en-US"/>
              </a:p>
            </p:txBody>
          </p:sp>
          <p:sp>
            <p:nvSpPr>
              <p:cNvPr id="352281" name="Line 71"/>
              <p:cNvSpPr>
                <a:spLocks noChangeShapeType="1"/>
              </p:cNvSpPr>
              <p:nvPr/>
            </p:nvSpPr>
            <p:spPr bwMode="auto">
              <a:xfrm>
                <a:off x="8417" y="4794"/>
                <a:ext cx="0" cy="810"/>
              </a:xfrm>
              <a:prstGeom prst="line">
                <a:avLst/>
              </a:prstGeom>
              <a:noFill/>
              <a:ln w="9525">
                <a:solidFill>
                  <a:srgbClr val="000000"/>
                </a:solidFill>
                <a:round/>
                <a:headEnd/>
                <a:tailEnd/>
              </a:ln>
            </p:spPr>
            <p:txBody>
              <a:bodyPr/>
              <a:lstStyle/>
              <a:p>
                <a:endParaRPr lang="zh-TW" altLang="en-US"/>
              </a:p>
            </p:txBody>
          </p:sp>
          <p:sp>
            <p:nvSpPr>
              <p:cNvPr id="352282" name="Line 70"/>
              <p:cNvSpPr>
                <a:spLocks noChangeShapeType="1"/>
              </p:cNvSpPr>
              <p:nvPr/>
            </p:nvSpPr>
            <p:spPr bwMode="auto">
              <a:xfrm>
                <a:off x="3391" y="6414"/>
                <a:ext cx="0" cy="1080"/>
              </a:xfrm>
              <a:prstGeom prst="line">
                <a:avLst/>
              </a:prstGeom>
              <a:noFill/>
              <a:ln w="9525">
                <a:solidFill>
                  <a:srgbClr val="000000"/>
                </a:solidFill>
                <a:round/>
                <a:headEnd/>
                <a:tailEnd/>
              </a:ln>
            </p:spPr>
            <p:txBody>
              <a:bodyPr/>
              <a:lstStyle/>
              <a:p>
                <a:endParaRPr lang="zh-TW" altLang="en-US"/>
              </a:p>
            </p:txBody>
          </p:sp>
          <p:sp>
            <p:nvSpPr>
              <p:cNvPr id="352283" name="Line 69"/>
              <p:cNvSpPr>
                <a:spLocks noChangeShapeType="1"/>
              </p:cNvSpPr>
              <p:nvPr/>
            </p:nvSpPr>
            <p:spPr bwMode="auto">
              <a:xfrm>
                <a:off x="4206" y="6009"/>
                <a:ext cx="951" cy="0"/>
              </a:xfrm>
              <a:prstGeom prst="line">
                <a:avLst/>
              </a:prstGeom>
              <a:noFill/>
              <a:ln w="9525">
                <a:solidFill>
                  <a:srgbClr val="000000"/>
                </a:solidFill>
                <a:round/>
                <a:headEnd/>
                <a:tailEnd/>
              </a:ln>
            </p:spPr>
            <p:txBody>
              <a:bodyPr/>
              <a:lstStyle/>
              <a:p>
                <a:endParaRPr lang="zh-TW" altLang="en-US"/>
              </a:p>
            </p:txBody>
          </p:sp>
          <p:sp>
            <p:nvSpPr>
              <p:cNvPr id="352284" name="Line 68"/>
              <p:cNvSpPr>
                <a:spLocks noChangeShapeType="1"/>
              </p:cNvSpPr>
              <p:nvPr/>
            </p:nvSpPr>
            <p:spPr bwMode="auto">
              <a:xfrm>
                <a:off x="6787" y="6009"/>
                <a:ext cx="815" cy="0"/>
              </a:xfrm>
              <a:prstGeom prst="line">
                <a:avLst/>
              </a:prstGeom>
              <a:noFill/>
              <a:ln w="9525">
                <a:solidFill>
                  <a:srgbClr val="000000"/>
                </a:solidFill>
                <a:round/>
                <a:headEnd/>
                <a:tailEnd/>
              </a:ln>
            </p:spPr>
            <p:txBody>
              <a:bodyPr/>
              <a:lstStyle/>
              <a:p>
                <a:endParaRPr lang="zh-TW" altLang="en-US"/>
              </a:p>
            </p:txBody>
          </p:sp>
          <p:sp>
            <p:nvSpPr>
              <p:cNvPr id="352285" name="Line 67"/>
              <p:cNvSpPr>
                <a:spLocks noChangeShapeType="1"/>
              </p:cNvSpPr>
              <p:nvPr/>
            </p:nvSpPr>
            <p:spPr bwMode="auto">
              <a:xfrm>
                <a:off x="8417" y="6414"/>
                <a:ext cx="1" cy="1080"/>
              </a:xfrm>
              <a:prstGeom prst="line">
                <a:avLst/>
              </a:prstGeom>
              <a:noFill/>
              <a:ln w="9525">
                <a:solidFill>
                  <a:srgbClr val="000000"/>
                </a:solidFill>
                <a:round/>
                <a:headEnd/>
                <a:tailEnd/>
              </a:ln>
            </p:spPr>
            <p:txBody>
              <a:bodyPr/>
              <a:lstStyle/>
              <a:p>
                <a:endParaRPr lang="zh-TW" altLang="en-US"/>
              </a:p>
            </p:txBody>
          </p:sp>
          <p:sp>
            <p:nvSpPr>
              <p:cNvPr id="352286" name="Line 66"/>
              <p:cNvSpPr>
                <a:spLocks noChangeShapeType="1"/>
              </p:cNvSpPr>
              <p:nvPr/>
            </p:nvSpPr>
            <p:spPr bwMode="auto">
              <a:xfrm>
                <a:off x="3391" y="8304"/>
                <a:ext cx="0" cy="1215"/>
              </a:xfrm>
              <a:prstGeom prst="line">
                <a:avLst/>
              </a:prstGeom>
              <a:noFill/>
              <a:ln w="9525">
                <a:solidFill>
                  <a:srgbClr val="000000"/>
                </a:solidFill>
                <a:round/>
                <a:headEnd/>
                <a:tailEnd/>
              </a:ln>
            </p:spPr>
            <p:txBody>
              <a:bodyPr/>
              <a:lstStyle/>
              <a:p>
                <a:endParaRPr lang="zh-TW" altLang="en-US"/>
              </a:p>
            </p:txBody>
          </p:sp>
          <p:sp>
            <p:nvSpPr>
              <p:cNvPr id="352287" name="Line 65"/>
              <p:cNvSpPr>
                <a:spLocks noChangeShapeType="1"/>
              </p:cNvSpPr>
              <p:nvPr/>
            </p:nvSpPr>
            <p:spPr bwMode="auto">
              <a:xfrm>
                <a:off x="4206" y="7899"/>
                <a:ext cx="951" cy="0"/>
              </a:xfrm>
              <a:prstGeom prst="line">
                <a:avLst/>
              </a:prstGeom>
              <a:noFill/>
              <a:ln w="9525">
                <a:solidFill>
                  <a:srgbClr val="000000"/>
                </a:solidFill>
                <a:round/>
                <a:headEnd/>
                <a:tailEnd/>
              </a:ln>
            </p:spPr>
            <p:txBody>
              <a:bodyPr/>
              <a:lstStyle/>
              <a:p>
                <a:endParaRPr lang="zh-TW" altLang="en-US"/>
              </a:p>
            </p:txBody>
          </p:sp>
          <p:sp>
            <p:nvSpPr>
              <p:cNvPr id="352288" name="Line 64"/>
              <p:cNvSpPr>
                <a:spLocks noChangeShapeType="1"/>
              </p:cNvSpPr>
              <p:nvPr/>
            </p:nvSpPr>
            <p:spPr bwMode="auto">
              <a:xfrm>
                <a:off x="6787" y="7899"/>
                <a:ext cx="815" cy="0"/>
              </a:xfrm>
              <a:prstGeom prst="line">
                <a:avLst/>
              </a:prstGeom>
              <a:noFill/>
              <a:ln w="9525">
                <a:solidFill>
                  <a:srgbClr val="000000"/>
                </a:solidFill>
                <a:round/>
                <a:headEnd/>
                <a:tailEnd/>
              </a:ln>
            </p:spPr>
            <p:txBody>
              <a:bodyPr/>
              <a:lstStyle/>
              <a:p>
                <a:endParaRPr lang="zh-TW" altLang="en-US"/>
              </a:p>
            </p:txBody>
          </p:sp>
          <p:sp>
            <p:nvSpPr>
              <p:cNvPr id="352289" name="Line 63"/>
              <p:cNvSpPr>
                <a:spLocks noChangeShapeType="1"/>
              </p:cNvSpPr>
              <p:nvPr/>
            </p:nvSpPr>
            <p:spPr bwMode="auto">
              <a:xfrm>
                <a:off x="8417" y="8304"/>
                <a:ext cx="0" cy="1215"/>
              </a:xfrm>
              <a:prstGeom prst="line">
                <a:avLst/>
              </a:prstGeom>
              <a:noFill/>
              <a:ln w="9525">
                <a:solidFill>
                  <a:srgbClr val="000000"/>
                </a:solidFill>
                <a:round/>
                <a:headEnd/>
                <a:tailEnd/>
              </a:ln>
            </p:spPr>
            <p:txBody>
              <a:bodyPr/>
              <a:lstStyle/>
              <a:p>
                <a:endParaRPr lang="zh-TW" altLang="en-US"/>
              </a:p>
            </p:txBody>
          </p:sp>
          <p:sp>
            <p:nvSpPr>
              <p:cNvPr id="352290" name="Line 62"/>
              <p:cNvSpPr>
                <a:spLocks noChangeShapeType="1"/>
              </p:cNvSpPr>
              <p:nvPr/>
            </p:nvSpPr>
            <p:spPr bwMode="auto">
              <a:xfrm>
                <a:off x="4206" y="9924"/>
                <a:ext cx="951" cy="0"/>
              </a:xfrm>
              <a:prstGeom prst="line">
                <a:avLst/>
              </a:prstGeom>
              <a:noFill/>
              <a:ln w="9525">
                <a:solidFill>
                  <a:srgbClr val="000000"/>
                </a:solidFill>
                <a:round/>
                <a:headEnd/>
                <a:tailEnd/>
              </a:ln>
            </p:spPr>
            <p:txBody>
              <a:bodyPr/>
              <a:lstStyle/>
              <a:p>
                <a:endParaRPr lang="zh-TW" altLang="en-US"/>
              </a:p>
            </p:txBody>
          </p:sp>
          <p:sp>
            <p:nvSpPr>
              <p:cNvPr id="352291" name="Line 61"/>
              <p:cNvSpPr>
                <a:spLocks noChangeShapeType="1"/>
              </p:cNvSpPr>
              <p:nvPr/>
            </p:nvSpPr>
            <p:spPr bwMode="auto">
              <a:xfrm>
                <a:off x="6787" y="9924"/>
                <a:ext cx="815" cy="0"/>
              </a:xfrm>
              <a:prstGeom prst="line">
                <a:avLst/>
              </a:prstGeom>
              <a:noFill/>
              <a:ln w="9525">
                <a:solidFill>
                  <a:srgbClr val="000000"/>
                </a:solidFill>
                <a:round/>
                <a:headEnd/>
                <a:tailEnd/>
              </a:ln>
            </p:spPr>
            <p:txBody>
              <a:bodyPr/>
              <a:lstStyle/>
              <a:p>
                <a:endParaRPr lang="zh-TW" altLang="en-US"/>
              </a:p>
            </p:txBody>
          </p:sp>
        </p:grpSp>
        <p:sp>
          <p:nvSpPr>
            <p:cNvPr id="352263" name="Rectangle 158"/>
            <p:cNvSpPr>
              <a:spLocks noChangeArrowheads="1"/>
            </p:cNvSpPr>
            <p:nvPr/>
          </p:nvSpPr>
          <p:spPr bwMode="auto">
            <a:xfrm>
              <a:off x="5724128" y="1772816"/>
              <a:ext cx="3240360" cy="584775"/>
            </a:xfrm>
            <a:prstGeom prst="rect">
              <a:avLst/>
            </a:prstGeom>
            <a:noFill/>
            <a:ln w="9525">
              <a:noFill/>
              <a:miter lim="800000"/>
              <a:headEnd/>
              <a:tailEnd/>
            </a:ln>
          </p:spPr>
          <p:txBody>
            <a:bodyPr anchor="ctr">
              <a:spAutoFit/>
            </a:bodyPr>
            <a:lstStyle/>
            <a:p>
              <a:r>
                <a:rPr lang="zh-TW" altLang="en-US" sz="3200" b="1">
                  <a:latin typeface="微軟正黑體"/>
                  <a:ea typeface="微軟正黑體"/>
                  <a:cs typeface="微軟正黑體"/>
                </a:rPr>
                <a:t>比較、對照結構</a:t>
              </a:r>
            </a:p>
          </p:txBody>
        </p:sp>
      </p:grpSp>
      <p:sp>
        <p:nvSpPr>
          <p:cNvPr id="352261" name="投影片編號版面配置區 58"/>
          <p:cNvSpPr>
            <a:spLocks noGrp="1"/>
          </p:cNvSpPr>
          <p:nvPr>
            <p:ph type="sldNum" sz="quarter" idx="12"/>
          </p:nvPr>
        </p:nvSpPr>
        <p:spPr>
          <a:noFill/>
          <a:ln>
            <a:miter lim="800000"/>
            <a:headEnd/>
            <a:tailEnd/>
          </a:ln>
        </p:spPr>
        <p:txBody>
          <a:bodyPr/>
          <a:lstStyle/>
          <a:p>
            <a:fld id="{97CA12EC-39C0-4529-9B39-150F2FEFB9CA}" type="slidenum">
              <a:rPr lang="zh-TW" altLang="en-US" smtClean="0">
                <a:solidFill>
                  <a:schemeClr val="tx1"/>
                </a:solidFill>
                <a:latin typeface="Arial" charset="0"/>
              </a:rPr>
              <a:pPr/>
              <a:t>79</a:t>
            </a:fld>
            <a:endParaRPr lang="en-US" altLang="zh-TW" smtClean="0">
              <a:solidFill>
                <a:schemeClr val="tx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p:cTn id="12" dur="2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28">
                                            <p:txEl>
                                              <p:pRg st="0" end="0"/>
                                            </p:txEl>
                                          </p:spTgt>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2000" fill="hold"/>
                                        <p:tgtEl>
                                          <p:spTgt spid="4"/>
                                        </p:tgtEl>
                                        <p:attrNameLst>
                                          <p:attrName>ppt_w</p:attrName>
                                        </p:attrNameLst>
                                      </p:cBhvr>
                                      <p:tavLst>
                                        <p:tav tm="0">
                                          <p:val>
                                            <p:fltVal val="0"/>
                                          </p:val>
                                        </p:tav>
                                        <p:tav tm="100000">
                                          <p:val>
                                            <p:strVal val="#ppt_w"/>
                                          </p:val>
                                        </p:tav>
                                      </p:tavLst>
                                    </p:anim>
                                    <p:anim calcmode="lin" valueType="num">
                                      <p:cBhvr>
                                        <p:cTn id="19" dur="2000" fill="hold"/>
                                        <p:tgtEl>
                                          <p:spTgt spid="4"/>
                                        </p:tgtEl>
                                        <p:attrNameLst>
                                          <p:attrName>ppt_h</p:attrName>
                                        </p:attrNameLst>
                                      </p:cBhvr>
                                      <p:tavLst>
                                        <p:tav tm="0">
                                          <p:val>
                                            <p:fltVal val="0"/>
                                          </p:val>
                                        </p:tav>
                                        <p:tav tm="100000">
                                          <p:val>
                                            <p:strVal val="#ppt_h"/>
                                          </p:val>
                                        </p:tav>
                                      </p:tavLst>
                                    </p:anim>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3"/>
          <p:cNvSpPr>
            <a:spLocks noGrp="1" noChangeArrowheads="1"/>
          </p:cNvSpPr>
          <p:nvPr>
            <p:ph type="body" sz="half" idx="1"/>
          </p:nvPr>
        </p:nvSpPr>
        <p:spPr>
          <a:xfrm>
            <a:off x="457200" y="1500188"/>
            <a:ext cx="8147050" cy="4824412"/>
          </a:xfrm>
        </p:spPr>
        <p:txBody>
          <a:bodyPr/>
          <a:lstStyle/>
          <a:p>
            <a:pPr lvl="1" eaLnBrk="1" hangingPunct="1">
              <a:lnSpc>
                <a:spcPct val="150000"/>
              </a:lnSpc>
            </a:pPr>
            <a:r>
              <a:rPr lang="zh-TW" altLang="en-US" b="1" smtClean="0">
                <a:solidFill>
                  <a:srgbClr val="000000"/>
                </a:solidFill>
                <a:latin typeface="微軟正黑體"/>
                <a:ea typeface="微軟正黑體"/>
                <a:cs typeface="微軟正黑體"/>
              </a:rPr>
              <a:t>翰林版二上第四課「變得不一樣了」</a:t>
            </a:r>
            <a:endParaRPr lang="en-US" altLang="zh-TW" b="1" smtClean="0">
              <a:solidFill>
                <a:srgbClr val="000000"/>
              </a:solidFill>
              <a:latin typeface="微軟正黑體"/>
              <a:ea typeface="微軟正黑體"/>
              <a:cs typeface="微軟正黑體"/>
            </a:endParaRPr>
          </a:p>
          <a:p>
            <a:pPr lvl="1" eaLnBrk="1" hangingPunct="1">
              <a:lnSpc>
                <a:spcPct val="150000"/>
              </a:lnSpc>
            </a:pPr>
            <a:r>
              <a:rPr lang="zh-TW" altLang="en-US" sz="1800" b="1" smtClean="0">
                <a:solidFill>
                  <a:srgbClr val="000000"/>
                </a:solidFill>
                <a:latin typeface="微軟正黑體"/>
                <a:ea typeface="微軟正黑體"/>
                <a:cs typeface="微軟正黑體"/>
              </a:rPr>
              <a:t>在一個荷花池裡</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大肚魚和小蝌蚪一起游泳</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一起玩水</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他們是最好的朋友</a:t>
            </a:r>
            <a:r>
              <a:rPr lang="en-US" altLang="zh-TW" sz="1800" b="1" smtClean="0">
                <a:solidFill>
                  <a:srgbClr val="000000"/>
                </a:solidFill>
                <a:latin typeface="微軟正黑體"/>
                <a:ea typeface="微軟正黑體"/>
                <a:cs typeface="微軟正黑體"/>
              </a:rPr>
              <a:t>.</a:t>
            </a:r>
          </a:p>
          <a:p>
            <a:pPr lvl="1" eaLnBrk="1" hangingPunct="1">
              <a:lnSpc>
                <a:spcPct val="150000"/>
              </a:lnSpc>
            </a:pPr>
            <a:r>
              <a:rPr lang="zh-TW" altLang="en-US" sz="1800" b="1" smtClean="0">
                <a:solidFill>
                  <a:srgbClr val="000000"/>
                </a:solidFill>
                <a:latin typeface="微軟正黑體"/>
                <a:ea typeface="微軟正黑體"/>
                <a:cs typeface="微軟正黑體"/>
              </a:rPr>
              <a:t>大肚魚看到小蝌蚪一天天長大</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腿越來越長</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尾巴卻越來越短</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有一天</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他沒有看見小蝌蚪</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只看到荷葉上寫著</a:t>
            </a:r>
            <a:r>
              <a:rPr lang="en-US" altLang="zh-TW" sz="1800" b="1" smtClean="0">
                <a:solidFill>
                  <a:srgbClr val="000000"/>
                </a:solidFill>
                <a:latin typeface="微軟正黑體"/>
                <a:ea typeface="微軟正黑體"/>
                <a:cs typeface="微軟正黑體"/>
              </a:rPr>
              <a:t>:</a:t>
            </a:r>
          </a:p>
          <a:p>
            <a:pPr lvl="1" eaLnBrk="1" hangingPunct="1">
              <a:lnSpc>
                <a:spcPct val="150000"/>
              </a:lnSpc>
            </a:pPr>
            <a:r>
              <a:rPr lang="zh-TW" altLang="en-US" sz="1800" b="1" smtClean="0">
                <a:solidFill>
                  <a:srgbClr val="000000"/>
                </a:solidFill>
                <a:latin typeface="微軟正黑體"/>
                <a:ea typeface="微軟正黑體"/>
                <a:cs typeface="微軟正黑體"/>
              </a:rPr>
              <a:t>大肚魚</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我正在學唱歌</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五天後</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我會在這裡等你</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請你來聽我唱歌</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小蝌蚪留 九月二十五日</a:t>
            </a:r>
            <a:endParaRPr lang="en-US" altLang="zh-TW" sz="1800" b="1" smtClean="0">
              <a:solidFill>
                <a:srgbClr val="000000"/>
              </a:solidFill>
              <a:latin typeface="微軟正黑體"/>
              <a:ea typeface="微軟正黑體"/>
              <a:cs typeface="微軟正黑體"/>
            </a:endParaRPr>
          </a:p>
          <a:p>
            <a:pPr lvl="1" eaLnBrk="1" hangingPunct="1">
              <a:lnSpc>
                <a:spcPct val="150000"/>
              </a:lnSpc>
            </a:pPr>
            <a:r>
              <a:rPr lang="zh-TW" altLang="en-US" sz="1800" b="1" smtClean="0">
                <a:solidFill>
                  <a:srgbClr val="000000"/>
                </a:solidFill>
                <a:latin typeface="微軟正黑體"/>
                <a:ea typeface="微軟正黑體"/>
                <a:cs typeface="微軟正黑體"/>
              </a:rPr>
              <a:t>五天後</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大肚魚來到荷葉旁</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卻沒有看到小蝌蚪</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只聽到一隻小青蛙叫著</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大肚魚</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是我呀</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我可以跳出水面玩了</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真好。</a:t>
            </a:r>
            <a:endParaRPr lang="en-US" altLang="zh-TW" sz="1800" b="1" smtClean="0">
              <a:solidFill>
                <a:srgbClr val="000000"/>
              </a:solidFill>
              <a:latin typeface="微軟正黑體"/>
              <a:ea typeface="微軟正黑體"/>
              <a:cs typeface="微軟正黑體"/>
            </a:endParaRPr>
          </a:p>
          <a:p>
            <a:pPr lvl="1" eaLnBrk="1" hangingPunct="1">
              <a:lnSpc>
                <a:spcPct val="150000"/>
              </a:lnSpc>
            </a:pP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大肚魚張大眼睛說</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哇</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你少了一條尾巴</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卻多了一個圓圓的大肚子</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還可以跳來跳去</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變的不一樣了</a:t>
            </a:r>
            <a:r>
              <a:rPr lang="en-US" altLang="zh-TW" sz="1800" b="1" smtClean="0">
                <a:solidFill>
                  <a:srgbClr val="000000"/>
                </a:solidFill>
                <a:latin typeface="微軟正黑體"/>
                <a:ea typeface="微軟正黑體"/>
                <a:cs typeface="微軟正黑體"/>
              </a:rPr>
              <a:t>!</a:t>
            </a:r>
          </a:p>
          <a:p>
            <a:pPr lvl="1" eaLnBrk="1" hangingPunct="1">
              <a:lnSpc>
                <a:spcPct val="150000"/>
              </a:lnSpc>
            </a:pPr>
            <a:r>
              <a:rPr lang="zh-TW" altLang="en-US" sz="1800" b="1" smtClean="0">
                <a:solidFill>
                  <a:srgbClr val="000000"/>
                </a:solidFill>
                <a:latin typeface="微軟正黑體"/>
                <a:ea typeface="微軟正黑體"/>
                <a:cs typeface="微軟正黑體"/>
              </a:rPr>
              <a:t>小青蛙開心的又跳又唱</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ㄍㄨㄚ ㄍㄨㄚㄍㄨㄚ</a:t>
            </a:r>
            <a:r>
              <a:rPr lang="en-US" altLang="zh-TW" sz="1800" b="1" smtClean="0">
                <a:solidFill>
                  <a:srgbClr val="000000"/>
                </a:solidFill>
                <a:latin typeface="微軟正黑體"/>
                <a:ea typeface="微軟正黑體"/>
                <a:cs typeface="微軟正黑體"/>
              </a:rPr>
              <a:t>!</a:t>
            </a:r>
            <a:r>
              <a:rPr lang="zh-TW" altLang="en-US" sz="1800" b="1" smtClean="0">
                <a:solidFill>
                  <a:srgbClr val="000000"/>
                </a:solidFill>
                <a:latin typeface="微軟正黑體"/>
                <a:ea typeface="微軟正黑體"/>
                <a:cs typeface="微軟正黑體"/>
              </a:rPr>
              <a:t>ㄍㄨㄚ ㄍㄨㄚ ㄍㄨㄚ</a:t>
            </a:r>
            <a:r>
              <a:rPr lang="en-US" altLang="zh-TW" sz="1800" b="1" smtClean="0">
                <a:solidFill>
                  <a:srgbClr val="000000"/>
                </a:solidFill>
                <a:latin typeface="微軟正黑體"/>
                <a:ea typeface="微軟正黑體"/>
                <a:cs typeface="微軟正黑體"/>
              </a:rPr>
              <a:t>!</a:t>
            </a:r>
            <a:endParaRPr lang="zh-TW" altLang="en-US" sz="1800" b="1" smtClean="0">
              <a:solidFill>
                <a:srgbClr val="000000"/>
              </a:solidFill>
              <a:latin typeface="微軟正黑體"/>
              <a:ea typeface="微軟正黑體"/>
              <a:cs typeface="微軟正黑體"/>
            </a:endParaRPr>
          </a:p>
        </p:txBody>
      </p:sp>
      <p:pic>
        <p:nvPicPr>
          <p:cNvPr id="237570"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p:txBody>
          <a:bodyPr/>
          <a:lstStyle/>
          <a:p>
            <a:pPr eaLnBrk="1" hangingPunct="1">
              <a:defRPr/>
            </a:pPr>
            <a:r>
              <a:rPr lang="zh-TW" altLang="en-US" sz="4000" dirty="0" smtClean="0">
                <a:latin typeface="微軟正黑體" pitchFamily="34" charset="-120"/>
                <a:ea typeface="微軟正黑體" pitchFamily="34" charset="-120"/>
              </a:rPr>
              <a:t>重述故事重點教學實例  </a:t>
            </a:r>
            <a:r>
              <a:rPr lang="en-US" altLang="zh-TW" sz="4000" dirty="0" smtClean="0">
                <a:latin typeface="微軟正黑體" pitchFamily="34" charset="-120"/>
                <a:ea typeface="微軟正黑體" pitchFamily="34" charset="-120"/>
              </a:rPr>
              <a:t>1</a:t>
            </a:r>
            <a:endParaRPr lang="en-US" altLang="zh-TW" sz="4000" dirty="0">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476250"/>
            <a:ext cx="8229600" cy="1143000"/>
          </a:xfrm>
        </p:spPr>
        <p:txBody>
          <a:bodyPr/>
          <a:lstStyle/>
          <a:p>
            <a:pPr algn="ctr" eaLnBrk="1" hangingPunct="1">
              <a:defRPr/>
            </a:pPr>
            <a:r>
              <a:rPr lang="zh-TW" altLang="en-US" sz="3600" dirty="0" smtClean="0">
                <a:latin typeface="微軟正黑體" pitchFamily="34" charset="-120"/>
                <a:ea typeface="微軟正黑體" pitchFamily="34" charset="-120"/>
              </a:rPr>
              <a:t>因果結構</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閃亮的山谷（康軒） </a:t>
            </a:r>
            <a:endParaRPr lang="zh-TW" altLang="en-US" sz="3600" dirty="0">
              <a:latin typeface="微軟正黑體" pitchFamily="34" charset="-120"/>
              <a:ea typeface="微軟正黑體" pitchFamily="34" charset="-120"/>
            </a:endParaRPr>
          </a:p>
        </p:txBody>
      </p:sp>
      <p:graphicFrame>
        <p:nvGraphicFramePr>
          <p:cNvPr id="4" name="資料庫圖表 3"/>
          <p:cNvGraphicFramePr/>
          <p:nvPr/>
        </p:nvGraphicFramePr>
        <p:xfrm>
          <a:off x="1357290" y="2071678"/>
          <a:ext cx="6929486"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bwMode="auto">
          <a:xfrm>
            <a:off x="179388" y="428625"/>
            <a:ext cx="8353425" cy="903288"/>
          </a:xfrm>
        </p:spPr>
        <p:txBody>
          <a:bodyPr/>
          <a:lstStyle/>
          <a:p>
            <a:pPr algn="ctr" eaLnBrk="1" hangingPunct="1">
              <a:defRPr/>
            </a:pPr>
            <a:r>
              <a:rPr lang="zh-TW" altLang="en-US" sz="3600" dirty="0" smtClean="0">
                <a:latin typeface="微軟正黑體" pitchFamily="34" charset="-120"/>
                <a:ea typeface="微軟正黑體" pitchFamily="34" charset="-120"/>
              </a:rPr>
              <a:t>比較結構</a:t>
            </a:r>
            <a:r>
              <a:rPr lang="en-US" altLang="zh-TW" sz="3600" dirty="0" smtClean="0">
                <a:latin typeface="微軟正黑體" pitchFamily="34" charset="-120"/>
                <a:ea typeface="微軟正黑體" pitchFamily="34" charset="-120"/>
              </a:rPr>
              <a:t>—</a:t>
            </a:r>
            <a:r>
              <a:rPr lang="zh-TW" altLang="en-US" sz="3600" dirty="0" smtClean="0">
                <a:latin typeface="微軟正黑體" pitchFamily="34" charset="-120"/>
                <a:ea typeface="微軟正黑體" pitchFamily="34" charset="-120"/>
              </a:rPr>
              <a:t>「善用時間」 （南一）</a:t>
            </a:r>
            <a:endParaRPr lang="zh-TW" altLang="zh-TW" sz="3600" dirty="0" smtClean="0">
              <a:latin typeface="微軟正黑體" pitchFamily="34" charset="-120"/>
              <a:ea typeface="微軟正黑體" pitchFamily="34" charset="-120"/>
            </a:endParaRPr>
          </a:p>
        </p:txBody>
      </p:sp>
      <p:graphicFrame>
        <p:nvGraphicFramePr>
          <p:cNvPr id="26" name="表格 25"/>
          <p:cNvGraphicFramePr>
            <a:graphicFrameLocks noGrp="1"/>
          </p:cNvGraphicFramePr>
          <p:nvPr/>
        </p:nvGraphicFramePr>
        <p:xfrm>
          <a:off x="571500" y="1714500"/>
          <a:ext cx="8143932" cy="4286280"/>
        </p:xfrm>
        <a:graphic>
          <a:graphicData uri="http://schemas.openxmlformats.org/drawingml/2006/table">
            <a:tbl>
              <a:tblPr firstRow="1" bandRow="1">
                <a:tableStyleId>{5C22544A-7EE6-4342-B048-85BDC9FD1C3A}</a:tableStyleId>
              </a:tblPr>
              <a:tblGrid>
                <a:gridCol w="3929090"/>
                <a:gridCol w="4214842"/>
              </a:tblGrid>
              <a:tr h="678653">
                <a:tc>
                  <a:txBody>
                    <a:bodyPr/>
                    <a:lstStyle/>
                    <a:p>
                      <a:pPr algn="ctr"/>
                      <a:r>
                        <a:rPr lang="zh-TW" altLang="en-US" sz="3200" b="1" dirty="0" smtClean="0">
                          <a:solidFill>
                            <a:schemeClr val="bg1"/>
                          </a:solidFill>
                          <a:latin typeface="微軟正黑體" pitchFamily="34" charset="-120"/>
                          <a:ea typeface="微軟正黑體" pitchFamily="34" charset="-120"/>
                        </a:rPr>
                        <a:t>善用時間</a:t>
                      </a:r>
                      <a:endParaRPr lang="zh-TW" altLang="en-US" sz="3200" b="1" dirty="0">
                        <a:solidFill>
                          <a:schemeClr val="bg1"/>
                        </a:solidFill>
                        <a:latin typeface="微軟正黑體" pitchFamily="34" charset="-120"/>
                        <a:ea typeface="微軟正黑體" pitchFamily="34" charset="-120"/>
                      </a:endParaRPr>
                    </a:p>
                  </a:txBody>
                  <a:tcPr marL="91439" marR="91439" marT="45719" marB="45719"/>
                </a:tc>
                <a:tc>
                  <a:txBody>
                    <a:bodyPr/>
                    <a:lstStyle/>
                    <a:p>
                      <a:pPr algn="ctr"/>
                      <a:r>
                        <a:rPr lang="zh-TW" altLang="en-US" sz="3200" b="1" dirty="0" smtClean="0">
                          <a:solidFill>
                            <a:schemeClr val="bg1"/>
                          </a:solidFill>
                          <a:latin typeface="微軟正黑體" pitchFamily="34" charset="-120"/>
                          <a:ea typeface="微軟正黑體" pitchFamily="34" charset="-120"/>
                        </a:rPr>
                        <a:t>不善用時間</a:t>
                      </a:r>
                      <a:endParaRPr lang="zh-TW" altLang="en-US" sz="3200" b="1" dirty="0">
                        <a:solidFill>
                          <a:schemeClr val="bg1"/>
                        </a:solidFill>
                        <a:latin typeface="微軟正黑體" pitchFamily="34" charset="-120"/>
                        <a:ea typeface="微軟正黑體" pitchFamily="34" charset="-120"/>
                      </a:endParaRPr>
                    </a:p>
                  </a:txBody>
                  <a:tcPr marL="91439" marR="91439" marT="45719" marB="45719"/>
                </a:tc>
              </a:tr>
              <a:tr h="893014">
                <a:tc>
                  <a:txBody>
                    <a:bodyPr/>
                    <a:lstStyle/>
                    <a:p>
                      <a:r>
                        <a:rPr lang="zh-TW" altLang="en-US" sz="2800" b="1" kern="1200" dirty="0" smtClean="0">
                          <a:solidFill>
                            <a:srgbClr val="000000"/>
                          </a:solidFill>
                          <a:latin typeface="微軟正黑體" pitchFamily="34" charset="-120"/>
                          <a:ea typeface="微軟正黑體" pitchFamily="34" charset="-120"/>
                          <a:cs typeface="+mn-cs"/>
                        </a:rPr>
                        <a:t>農人種出了甜美的果實。</a:t>
                      </a:r>
                      <a:endParaRPr lang="zh-TW" altLang="en-US" sz="2800" b="1" dirty="0">
                        <a:solidFill>
                          <a:srgbClr val="000000"/>
                        </a:solidFill>
                        <a:latin typeface="微軟正黑體" pitchFamily="34" charset="-120"/>
                        <a:ea typeface="微軟正黑體" pitchFamily="34" charset="-120"/>
                      </a:endParaRPr>
                    </a:p>
                  </a:txBody>
                  <a:tcPr marL="91439" marR="91439" marT="45719" marB="45719"/>
                </a:tc>
                <a:tc>
                  <a:txBody>
                    <a:bodyPr/>
                    <a:lstStyle/>
                    <a:p>
                      <a:r>
                        <a:rPr lang="zh-TW" altLang="en-US" sz="2800" b="1" kern="1200" dirty="0" smtClean="0">
                          <a:solidFill>
                            <a:srgbClr val="000000"/>
                          </a:solidFill>
                          <a:latin typeface="微軟正黑體" pitchFamily="34" charset="-120"/>
                          <a:ea typeface="微軟正黑體" pitchFamily="34" charset="-120"/>
                          <a:cs typeface="+mn-cs"/>
                        </a:rPr>
                        <a:t>農人不會有美好的收穫。</a:t>
                      </a:r>
                      <a:endParaRPr lang="zh-TW" altLang="en-US" sz="2800" b="1" dirty="0">
                        <a:solidFill>
                          <a:srgbClr val="000000"/>
                        </a:solidFill>
                        <a:latin typeface="微軟正黑體" pitchFamily="34" charset="-120"/>
                        <a:ea typeface="微軟正黑體" pitchFamily="34" charset="-120"/>
                      </a:endParaRPr>
                    </a:p>
                  </a:txBody>
                  <a:tcPr marL="91439" marR="91439" marT="45719" marB="45719"/>
                </a:tc>
              </a:tr>
              <a:tr h="1107276">
                <a:tc>
                  <a:txBody>
                    <a:bodyPr/>
                    <a:lstStyle/>
                    <a:p>
                      <a:r>
                        <a:rPr lang="zh-TW" altLang="en-US" sz="2800" b="1" kern="1200" dirty="0" smtClean="0">
                          <a:solidFill>
                            <a:srgbClr val="000000"/>
                          </a:solidFill>
                          <a:latin typeface="微軟正黑體" pitchFamily="34" charset="-120"/>
                          <a:ea typeface="微軟正黑體" pitchFamily="34" charset="-120"/>
                          <a:cs typeface="+mn-cs"/>
                        </a:rPr>
                        <a:t>蜜蜂釀出了香甜的蜂蜜。</a:t>
                      </a:r>
                      <a:endParaRPr lang="zh-TW" altLang="en-US" sz="2800" b="1" dirty="0">
                        <a:solidFill>
                          <a:srgbClr val="000000"/>
                        </a:solidFill>
                        <a:latin typeface="微軟正黑體" pitchFamily="34" charset="-120"/>
                        <a:ea typeface="微軟正黑體" pitchFamily="34" charset="-120"/>
                      </a:endParaRPr>
                    </a:p>
                  </a:txBody>
                  <a:tcPr marL="91439" marR="91439" marT="45719" marB="45719"/>
                </a:tc>
                <a:tc>
                  <a:txBody>
                    <a:bodyPr/>
                    <a:lstStyle/>
                    <a:p>
                      <a:r>
                        <a:rPr lang="zh-TW" altLang="en-US" sz="2800" b="1" kern="1200" dirty="0" smtClean="0">
                          <a:solidFill>
                            <a:srgbClr val="000000"/>
                          </a:solidFill>
                          <a:latin typeface="微軟正黑體" pitchFamily="34" charset="-120"/>
                          <a:ea typeface="微軟正黑體" pitchFamily="34" charset="-120"/>
                          <a:cs typeface="+mn-cs"/>
                        </a:rPr>
                        <a:t>當花朵紛紛謝了，就再也無法釀出蜂蜜。</a:t>
                      </a:r>
                      <a:endParaRPr lang="zh-TW" altLang="en-US" sz="2800" b="1" dirty="0">
                        <a:solidFill>
                          <a:srgbClr val="000000"/>
                        </a:solidFill>
                        <a:latin typeface="微軟正黑體" pitchFamily="34" charset="-120"/>
                        <a:ea typeface="微軟正黑體" pitchFamily="34" charset="-120"/>
                      </a:endParaRPr>
                    </a:p>
                  </a:txBody>
                  <a:tcPr marL="91439" marR="91439" marT="45719" marB="45719"/>
                </a:tc>
              </a:tr>
              <a:tr h="1607337">
                <a:tc>
                  <a:txBody>
                    <a:bodyPr/>
                    <a:lstStyle/>
                    <a:p>
                      <a:r>
                        <a:rPr lang="zh-TW" altLang="en-US" sz="2800" b="1" kern="1200" dirty="0" smtClean="0">
                          <a:solidFill>
                            <a:srgbClr val="000000"/>
                          </a:solidFill>
                          <a:latin typeface="微軟正黑體" pitchFamily="34" charset="-120"/>
                          <a:ea typeface="微軟正黑體" pitchFamily="34" charset="-120"/>
                          <a:cs typeface="+mn-cs"/>
                        </a:rPr>
                        <a:t>學生的知識愈來愈豐富，各方面的能力也一天比一天進步。</a:t>
                      </a:r>
                      <a:endParaRPr lang="zh-TW" altLang="en-US" sz="2800" b="1" dirty="0">
                        <a:solidFill>
                          <a:srgbClr val="000000"/>
                        </a:solidFill>
                        <a:latin typeface="微軟正黑體" pitchFamily="34" charset="-120"/>
                        <a:ea typeface="微軟正黑體" pitchFamily="34" charset="-120"/>
                      </a:endParaRPr>
                    </a:p>
                  </a:txBody>
                  <a:tcPr marL="91439" marR="91439" marT="45719" marB="45719"/>
                </a:tc>
                <a:tc>
                  <a:txBody>
                    <a:bodyPr/>
                    <a:lstStyle/>
                    <a:p>
                      <a:r>
                        <a:rPr lang="zh-TW" altLang="en-US" sz="2800" b="1" kern="1200" dirty="0" smtClean="0">
                          <a:solidFill>
                            <a:srgbClr val="000000"/>
                          </a:solidFill>
                          <a:latin typeface="微軟正黑體" pitchFamily="34" charset="-120"/>
                          <a:ea typeface="微軟正黑體" pitchFamily="34" charset="-120"/>
                          <a:cs typeface="+mn-cs"/>
                        </a:rPr>
                        <a:t>不但浪費了時間，最後什麼都學不到。</a:t>
                      </a:r>
                      <a:endParaRPr lang="zh-TW" altLang="en-US" sz="2800" b="1" dirty="0">
                        <a:solidFill>
                          <a:srgbClr val="000000"/>
                        </a:solidFill>
                        <a:latin typeface="微軟正黑體" pitchFamily="34" charset="-120"/>
                        <a:ea typeface="微軟正黑體" pitchFamily="34" charset="-120"/>
                      </a:endParaRPr>
                    </a:p>
                  </a:txBody>
                  <a:tcPr marL="91439" marR="91439" marT="45719" marB="45719"/>
                </a:tc>
              </a:tr>
            </a:tbl>
          </a:graphicData>
        </a:graphic>
      </p:graphicFrame>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6705600" cy="533400"/>
          </a:xfrm>
        </p:spPr>
        <p:txBody>
          <a:bodyPr/>
          <a:lstStyle/>
          <a:p>
            <a:pPr algn="ctr" eaLnBrk="1" hangingPunct="1">
              <a:defRPr/>
            </a:pPr>
            <a:r>
              <a:rPr lang="zh-TW" altLang="en-US" sz="4000" smtClean="0">
                <a:latin typeface="微軟正黑體"/>
                <a:ea typeface="微軟正黑體"/>
                <a:cs typeface="微軟正黑體"/>
              </a:rPr>
              <a:t>總分結構</a:t>
            </a:r>
            <a:endParaRPr lang="zh-TW" altLang="en-US" sz="4000" smtClean="0">
              <a:ea typeface="新細明體" charset="-120"/>
            </a:endParaRPr>
          </a:p>
        </p:txBody>
      </p:sp>
      <p:grpSp>
        <p:nvGrpSpPr>
          <p:cNvPr id="3" name="群組 41"/>
          <p:cNvGrpSpPr>
            <a:grpSpLocks/>
          </p:cNvGrpSpPr>
          <p:nvPr/>
        </p:nvGrpSpPr>
        <p:grpSpPr bwMode="auto">
          <a:xfrm>
            <a:off x="500063" y="1571625"/>
            <a:ext cx="4489450" cy="4994275"/>
            <a:chOff x="370488" y="1681694"/>
            <a:chExt cx="4489544" cy="4994038"/>
          </a:xfrm>
        </p:grpSpPr>
        <p:sp>
          <p:nvSpPr>
            <p:cNvPr id="353298" name="Rectangle 158"/>
            <p:cNvSpPr>
              <a:spLocks noChangeArrowheads="1"/>
            </p:cNvSpPr>
            <p:nvPr/>
          </p:nvSpPr>
          <p:spPr bwMode="auto">
            <a:xfrm>
              <a:off x="1239879" y="1681694"/>
              <a:ext cx="2972081" cy="584775"/>
            </a:xfrm>
            <a:prstGeom prst="rect">
              <a:avLst/>
            </a:prstGeom>
            <a:noFill/>
            <a:ln w="9525">
              <a:noFill/>
              <a:miter lim="800000"/>
              <a:headEnd/>
              <a:tailEnd/>
            </a:ln>
          </p:spPr>
          <p:txBody>
            <a:bodyPr anchor="ctr">
              <a:spAutoFit/>
            </a:bodyPr>
            <a:lstStyle/>
            <a:p>
              <a:r>
                <a:rPr lang="zh-TW" altLang="en-US" sz="3200" b="1">
                  <a:latin typeface="微軟正黑體"/>
                  <a:ea typeface="微軟正黑體"/>
                  <a:cs typeface="微軟正黑體"/>
                </a:rPr>
                <a:t>問題解決結構</a:t>
              </a:r>
            </a:p>
          </p:txBody>
        </p:sp>
        <p:grpSp>
          <p:nvGrpSpPr>
            <p:cNvPr id="353299" name="群組 5"/>
            <p:cNvGrpSpPr>
              <a:grpSpLocks/>
            </p:cNvGrpSpPr>
            <p:nvPr/>
          </p:nvGrpSpPr>
          <p:grpSpPr bwMode="auto">
            <a:xfrm>
              <a:off x="370488" y="2492896"/>
              <a:ext cx="4489544" cy="4182836"/>
              <a:chOff x="2915816" y="2924944"/>
              <a:chExt cx="3168352" cy="1808201"/>
            </a:xfrm>
          </p:grpSpPr>
          <p:sp>
            <p:nvSpPr>
              <p:cNvPr id="7" name="矩形 6"/>
              <p:cNvSpPr/>
              <p:nvPr/>
            </p:nvSpPr>
            <p:spPr>
              <a:xfrm>
                <a:off x="4121313" y="2924932"/>
                <a:ext cx="689015" cy="295764"/>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問題</a:t>
                </a:r>
              </a:p>
            </p:txBody>
          </p:sp>
          <p:sp>
            <p:nvSpPr>
              <p:cNvPr id="8" name="矩形 7"/>
              <p:cNvSpPr/>
              <p:nvPr/>
            </p:nvSpPr>
            <p:spPr>
              <a:xfrm>
                <a:off x="2915816" y="3429310"/>
                <a:ext cx="689015" cy="295765"/>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解決</a:t>
                </a:r>
                <a:r>
                  <a:rPr lang="en-US" altLang="zh-TW" sz="2400" b="1" dirty="0">
                    <a:solidFill>
                      <a:schemeClr val="tx1"/>
                    </a:solidFill>
                    <a:latin typeface="微軟正黑體" pitchFamily="34" charset="-120"/>
                    <a:ea typeface="微軟正黑體" pitchFamily="34" charset="-120"/>
                  </a:rPr>
                  <a:t>1</a:t>
                </a:r>
                <a:endParaRPr lang="zh-TW" altLang="en-US" sz="2400" b="1" dirty="0">
                  <a:solidFill>
                    <a:schemeClr val="tx1"/>
                  </a:solidFill>
                  <a:latin typeface="微軟正黑體" pitchFamily="34" charset="-120"/>
                  <a:ea typeface="微軟正黑體" pitchFamily="34" charset="-120"/>
                </a:endParaRPr>
              </a:p>
            </p:txBody>
          </p:sp>
          <p:sp>
            <p:nvSpPr>
              <p:cNvPr id="9" name="矩形 8"/>
              <p:cNvSpPr/>
              <p:nvPr/>
            </p:nvSpPr>
            <p:spPr>
              <a:xfrm>
                <a:off x="3742635" y="3429310"/>
                <a:ext cx="689015" cy="295765"/>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解決</a:t>
                </a:r>
                <a:r>
                  <a:rPr lang="en-US" altLang="zh-TW" sz="2400" b="1" dirty="0">
                    <a:solidFill>
                      <a:schemeClr val="tx1"/>
                    </a:solidFill>
                    <a:latin typeface="微軟正黑體" pitchFamily="34" charset="-120"/>
                    <a:ea typeface="微軟正黑體" pitchFamily="34" charset="-120"/>
                  </a:rPr>
                  <a:t>2</a:t>
                </a:r>
                <a:endParaRPr lang="zh-TW" altLang="en-US" sz="2400" b="1" dirty="0">
                  <a:solidFill>
                    <a:schemeClr val="tx1"/>
                  </a:solidFill>
                  <a:latin typeface="微軟正黑體" pitchFamily="34" charset="-120"/>
                  <a:ea typeface="微軟正黑體" pitchFamily="34" charset="-120"/>
                </a:endParaRPr>
              </a:p>
            </p:txBody>
          </p:sp>
          <p:sp>
            <p:nvSpPr>
              <p:cNvPr id="10" name="矩形 9"/>
              <p:cNvSpPr/>
              <p:nvPr/>
            </p:nvSpPr>
            <p:spPr>
              <a:xfrm>
                <a:off x="4568333" y="3429310"/>
                <a:ext cx="689016" cy="295765"/>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解決</a:t>
                </a:r>
                <a:r>
                  <a:rPr lang="en-US" altLang="zh-TW" sz="2400" b="1">
                    <a:solidFill>
                      <a:schemeClr val="tx1"/>
                    </a:solidFill>
                    <a:latin typeface="微軟正黑體" pitchFamily="34" charset="-120"/>
                    <a:ea typeface="微軟正黑體" pitchFamily="34" charset="-120"/>
                  </a:rPr>
                  <a:t>3</a:t>
                </a:r>
                <a:endParaRPr lang="zh-TW" altLang="en-US" sz="2400" b="1">
                  <a:solidFill>
                    <a:schemeClr val="tx1"/>
                  </a:solidFill>
                  <a:latin typeface="微軟正黑體" pitchFamily="34" charset="-120"/>
                  <a:ea typeface="微軟正黑體" pitchFamily="34" charset="-120"/>
                </a:endParaRPr>
              </a:p>
            </p:txBody>
          </p:sp>
          <p:sp>
            <p:nvSpPr>
              <p:cNvPr id="11" name="矩形 10"/>
              <p:cNvSpPr/>
              <p:nvPr/>
            </p:nvSpPr>
            <p:spPr>
              <a:xfrm>
                <a:off x="5395152" y="3429310"/>
                <a:ext cx="689016" cy="295765"/>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解決</a:t>
                </a:r>
                <a:r>
                  <a:rPr lang="en-US" altLang="zh-TW" sz="2400" b="1">
                    <a:solidFill>
                      <a:schemeClr val="tx1"/>
                    </a:solidFill>
                    <a:latin typeface="微軟正黑體" pitchFamily="34" charset="-120"/>
                    <a:ea typeface="微軟正黑體" pitchFamily="34" charset="-120"/>
                  </a:rPr>
                  <a:t>4</a:t>
                </a:r>
              </a:p>
            </p:txBody>
          </p:sp>
          <p:sp>
            <p:nvSpPr>
              <p:cNvPr id="12" name="矩形 11"/>
              <p:cNvSpPr/>
              <p:nvPr/>
            </p:nvSpPr>
            <p:spPr>
              <a:xfrm>
                <a:off x="3329225" y="3860948"/>
                <a:ext cx="689016" cy="296451"/>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結果</a:t>
                </a:r>
                <a:r>
                  <a:rPr lang="en-US" altLang="zh-TW" sz="2400" b="1">
                    <a:solidFill>
                      <a:schemeClr val="tx1"/>
                    </a:solidFill>
                    <a:latin typeface="微軟正黑體" pitchFamily="34" charset="-120"/>
                    <a:ea typeface="微軟正黑體" pitchFamily="34" charset="-120"/>
                  </a:rPr>
                  <a:t>1</a:t>
                </a:r>
                <a:endParaRPr lang="zh-TW" altLang="en-US" sz="2400" b="1">
                  <a:solidFill>
                    <a:schemeClr val="tx1"/>
                  </a:solidFill>
                  <a:latin typeface="微軟正黑體" pitchFamily="34" charset="-120"/>
                  <a:ea typeface="微軟正黑體" pitchFamily="34" charset="-120"/>
                </a:endParaRPr>
              </a:p>
            </p:txBody>
          </p:sp>
          <p:sp>
            <p:nvSpPr>
              <p:cNvPr id="13" name="矩形 12"/>
              <p:cNvSpPr/>
              <p:nvPr/>
            </p:nvSpPr>
            <p:spPr>
              <a:xfrm>
                <a:off x="5051205" y="3860948"/>
                <a:ext cx="689015" cy="296451"/>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結果</a:t>
                </a:r>
                <a:r>
                  <a:rPr lang="en-US" altLang="zh-TW" sz="2400" b="1">
                    <a:solidFill>
                      <a:schemeClr val="tx1"/>
                    </a:solidFill>
                    <a:latin typeface="微軟正黑體" pitchFamily="34" charset="-120"/>
                    <a:ea typeface="微軟正黑體" pitchFamily="34" charset="-120"/>
                  </a:rPr>
                  <a:t>2</a:t>
                </a:r>
                <a:endParaRPr lang="zh-TW" altLang="en-US" sz="2400" b="1">
                  <a:solidFill>
                    <a:schemeClr val="tx1"/>
                  </a:solidFill>
                  <a:latin typeface="微軟正黑體" pitchFamily="34" charset="-120"/>
                  <a:ea typeface="微軟正黑體" pitchFamily="34" charset="-120"/>
                </a:endParaRPr>
              </a:p>
            </p:txBody>
          </p:sp>
          <p:sp>
            <p:nvSpPr>
              <p:cNvPr id="14" name="矩形 13"/>
              <p:cNvSpPr/>
              <p:nvPr/>
            </p:nvSpPr>
            <p:spPr>
              <a:xfrm>
                <a:off x="4189654" y="4437381"/>
                <a:ext cx="689016" cy="295764"/>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解決</a:t>
                </a:r>
              </a:p>
            </p:txBody>
          </p:sp>
          <p:cxnSp>
            <p:nvCxnSpPr>
              <p:cNvPr id="15" name="直線單箭頭接點 14"/>
              <p:cNvCxnSpPr>
                <a:stCxn id="8" idx="2"/>
                <a:endCxn id="12" idx="0"/>
              </p:cNvCxnSpPr>
              <p:nvPr/>
            </p:nvCxnSpPr>
            <p:spPr>
              <a:xfrm>
                <a:off x="3259763" y="3725075"/>
                <a:ext cx="413410"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6" name="直線單箭頭接點 15"/>
              <p:cNvCxnSpPr>
                <a:stCxn id="9" idx="2"/>
                <a:endCxn id="12" idx="0"/>
              </p:cNvCxnSpPr>
              <p:nvPr/>
            </p:nvCxnSpPr>
            <p:spPr>
              <a:xfrm flipH="1">
                <a:off x="3673173" y="3725075"/>
                <a:ext cx="413409"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7" name="直線單箭頭接點 16"/>
              <p:cNvCxnSpPr>
                <a:stCxn id="10" idx="2"/>
                <a:endCxn id="13" idx="0"/>
              </p:cNvCxnSpPr>
              <p:nvPr/>
            </p:nvCxnSpPr>
            <p:spPr>
              <a:xfrm>
                <a:off x="4913401" y="3725075"/>
                <a:ext cx="481751"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8" name="直線單箭頭接點 17"/>
              <p:cNvCxnSpPr>
                <a:stCxn id="11" idx="2"/>
                <a:endCxn id="13" idx="0"/>
              </p:cNvCxnSpPr>
              <p:nvPr/>
            </p:nvCxnSpPr>
            <p:spPr>
              <a:xfrm flipH="1">
                <a:off x="5395152" y="3725075"/>
                <a:ext cx="345068"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9" name="直線單箭頭接點 18"/>
              <p:cNvCxnSpPr>
                <a:stCxn id="12" idx="2"/>
                <a:endCxn id="14" idx="0"/>
              </p:cNvCxnSpPr>
              <p:nvPr/>
            </p:nvCxnSpPr>
            <p:spPr>
              <a:xfrm>
                <a:off x="3673173" y="4157399"/>
                <a:ext cx="861549" cy="279981"/>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0" name="直線單箭頭接點 19"/>
              <p:cNvCxnSpPr>
                <a:stCxn id="13" idx="2"/>
                <a:endCxn id="14" idx="0"/>
              </p:cNvCxnSpPr>
              <p:nvPr/>
            </p:nvCxnSpPr>
            <p:spPr>
              <a:xfrm flipH="1">
                <a:off x="4534723" y="4157399"/>
                <a:ext cx="860429" cy="279981"/>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1" name="直線接點 20"/>
              <p:cNvCxnSpPr/>
              <p:nvPr/>
            </p:nvCxnSpPr>
            <p:spPr>
              <a:xfrm flipH="1">
                <a:off x="3297855" y="3220697"/>
                <a:ext cx="1205497"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直線接點 21"/>
              <p:cNvCxnSpPr/>
              <p:nvPr/>
            </p:nvCxnSpPr>
            <p:spPr>
              <a:xfrm>
                <a:off x="4503353" y="3220697"/>
                <a:ext cx="1273839"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直線接點 22"/>
              <p:cNvCxnSpPr/>
              <p:nvPr/>
            </p:nvCxnSpPr>
            <p:spPr>
              <a:xfrm flipH="1">
                <a:off x="4123554" y="3220697"/>
                <a:ext cx="379799"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直線接點 23"/>
              <p:cNvCxnSpPr/>
              <p:nvPr/>
            </p:nvCxnSpPr>
            <p:spPr>
              <a:xfrm>
                <a:off x="4503353" y="3220697"/>
                <a:ext cx="447020"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353283" name="投影片編號版面配置區 39"/>
          <p:cNvSpPr>
            <a:spLocks noGrp="1"/>
          </p:cNvSpPr>
          <p:nvPr>
            <p:ph type="sldNum" sz="quarter" idx="12"/>
          </p:nvPr>
        </p:nvSpPr>
        <p:spPr>
          <a:noFill/>
          <a:ln>
            <a:miter lim="800000"/>
            <a:headEnd/>
            <a:tailEnd/>
          </a:ln>
        </p:spPr>
        <p:txBody>
          <a:bodyPr/>
          <a:lstStyle/>
          <a:p>
            <a:fld id="{6D6080B5-A69B-40B5-84B9-D7844E860835}" type="slidenum">
              <a:rPr lang="zh-TW" altLang="en-US" smtClean="0">
                <a:solidFill>
                  <a:schemeClr val="tx1"/>
                </a:solidFill>
                <a:latin typeface="Arial" charset="0"/>
              </a:rPr>
              <a:pPr/>
              <a:t>82</a:t>
            </a:fld>
            <a:endParaRPr lang="en-US" altLang="zh-TW" smtClean="0">
              <a:solidFill>
                <a:schemeClr val="tx1"/>
              </a:solidFill>
              <a:latin typeface="Arial" charset="0"/>
            </a:endParaRPr>
          </a:p>
        </p:txBody>
      </p:sp>
      <p:grpSp>
        <p:nvGrpSpPr>
          <p:cNvPr id="41" name="群組 42"/>
          <p:cNvGrpSpPr>
            <a:grpSpLocks/>
          </p:cNvGrpSpPr>
          <p:nvPr/>
        </p:nvGrpSpPr>
        <p:grpSpPr bwMode="auto">
          <a:xfrm>
            <a:off x="5472113" y="1714500"/>
            <a:ext cx="3671887" cy="3332163"/>
            <a:chOff x="5292080" y="1692097"/>
            <a:chExt cx="3672408" cy="3331778"/>
          </a:xfrm>
        </p:grpSpPr>
        <p:grpSp>
          <p:nvGrpSpPr>
            <p:cNvPr id="353285" name="群組 26"/>
            <p:cNvGrpSpPr>
              <a:grpSpLocks/>
            </p:cNvGrpSpPr>
            <p:nvPr/>
          </p:nvGrpSpPr>
          <p:grpSpPr bwMode="auto">
            <a:xfrm>
              <a:off x="5292080" y="2708920"/>
              <a:ext cx="3672407" cy="2314956"/>
              <a:chOff x="2267744" y="404664"/>
              <a:chExt cx="4140360" cy="1800200"/>
            </a:xfrm>
          </p:grpSpPr>
          <p:sp>
            <p:nvSpPr>
              <p:cNvPr id="44" name="矩形 43"/>
              <p:cNvSpPr/>
              <p:nvPr/>
            </p:nvSpPr>
            <p:spPr>
              <a:xfrm>
                <a:off x="3563733" y="405168"/>
                <a:ext cx="1440981" cy="648038"/>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sz="2400" b="1">
                  <a:solidFill>
                    <a:schemeClr val="tx1"/>
                  </a:solidFill>
                  <a:latin typeface="微軟正黑體" pitchFamily="34" charset="-120"/>
                  <a:ea typeface="微軟正黑體" pitchFamily="34" charset="-120"/>
                </a:endParaRPr>
              </a:p>
            </p:txBody>
          </p:sp>
          <p:sp>
            <p:nvSpPr>
              <p:cNvPr id="45" name="矩形 44"/>
              <p:cNvSpPr/>
              <p:nvPr/>
            </p:nvSpPr>
            <p:spPr>
              <a:xfrm>
                <a:off x="2267744" y="1556824"/>
                <a:ext cx="900389"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1</a:t>
                </a:r>
                <a:endParaRPr lang="zh-TW" altLang="en-US" sz="2400" b="1">
                  <a:solidFill>
                    <a:schemeClr val="tx1"/>
                  </a:solidFill>
                  <a:latin typeface="微軟正黑體" pitchFamily="34" charset="-120"/>
                  <a:ea typeface="微軟正黑體" pitchFamily="34" charset="-120"/>
                </a:endParaRPr>
              </a:p>
            </p:txBody>
          </p:sp>
          <p:sp>
            <p:nvSpPr>
              <p:cNvPr id="46" name="矩形 45"/>
              <p:cNvSpPr/>
              <p:nvPr/>
            </p:nvSpPr>
            <p:spPr>
              <a:xfrm>
                <a:off x="3311337" y="1556824"/>
                <a:ext cx="900391"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2</a:t>
                </a:r>
                <a:endParaRPr lang="zh-TW" altLang="en-US" sz="2400" b="1">
                  <a:solidFill>
                    <a:schemeClr val="tx1"/>
                  </a:solidFill>
                  <a:latin typeface="微軟正黑體" pitchFamily="34" charset="-120"/>
                  <a:ea typeface="微軟正黑體" pitchFamily="34" charset="-120"/>
                </a:endParaRPr>
              </a:p>
            </p:txBody>
          </p:sp>
          <p:sp>
            <p:nvSpPr>
              <p:cNvPr id="47" name="矩形 46"/>
              <p:cNvSpPr/>
              <p:nvPr/>
            </p:nvSpPr>
            <p:spPr>
              <a:xfrm>
                <a:off x="4428321" y="1556824"/>
                <a:ext cx="900391"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3</a:t>
                </a:r>
                <a:endParaRPr lang="zh-TW" altLang="en-US" sz="2400" b="1">
                  <a:solidFill>
                    <a:schemeClr val="tx1"/>
                  </a:solidFill>
                  <a:latin typeface="微軟正黑體" pitchFamily="34" charset="-120"/>
                  <a:ea typeface="微軟正黑體" pitchFamily="34" charset="-120"/>
                </a:endParaRPr>
              </a:p>
            </p:txBody>
          </p:sp>
          <p:sp>
            <p:nvSpPr>
              <p:cNvPr id="48" name="矩形 47"/>
              <p:cNvSpPr/>
              <p:nvPr/>
            </p:nvSpPr>
            <p:spPr>
              <a:xfrm>
                <a:off x="5507716" y="1556824"/>
                <a:ext cx="900389"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4</a:t>
                </a:r>
              </a:p>
            </p:txBody>
          </p:sp>
          <p:cxnSp>
            <p:nvCxnSpPr>
              <p:cNvPr id="49" name="直線接點 48"/>
              <p:cNvCxnSpPr>
                <a:stCxn id="45" idx="0"/>
              </p:cNvCxnSpPr>
              <p:nvPr/>
            </p:nvCxnSpPr>
            <p:spPr>
              <a:xfrm flipV="1">
                <a:off x="2717043"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直線接點 49"/>
              <p:cNvCxnSpPr/>
              <p:nvPr/>
            </p:nvCxnSpPr>
            <p:spPr>
              <a:xfrm flipV="1">
                <a:off x="3780327"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直線接點 50"/>
              <p:cNvCxnSpPr/>
              <p:nvPr/>
            </p:nvCxnSpPr>
            <p:spPr>
              <a:xfrm flipV="1">
                <a:off x="4859721"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直線接點 51"/>
              <p:cNvCxnSpPr/>
              <p:nvPr/>
            </p:nvCxnSpPr>
            <p:spPr>
              <a:xfrm flipV="1">
                <a:off x="5940905"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直線接點 52"/>
              <p:cNvCxnSpPr/>
              <p:nvPr/>
            </p:nvCxnSpPr>
            <p:spPr>
              <a:xfrm>
                <a:off x="2699143" y="1197626"/>
                <a:ext cx="3241762" cy="0"/>
              </a:xfrm>
              <a:prstGeom prst="line">
                <a:avLst/>
              </a:prstGeom>
              <a:ln w="127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直線接點 53"/>
              <p:cNvCxnSpPr>
                <a:stCxn id="44" idx="2"/>
              </p:cNvCxnSpPr>
              <p:nvPr/>
            </p:nvCxnSpPr>
            <p:spPr>
              <a:xfrm>
                <a:off x="4283329" y="1053206"/>
                <a:ext cx="0" cy="14442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53286" name="Rectangle 158"/>
            <p:cNvSpPr>
              <a:spLocks noChangeArrowheads="1"/>
            </p:cNvSpPr>
            <p:nvPr/>
          </p:nvSpPr>
          <p:spPr bwMode="auto">
            <a:xfrm>
              <a:off x="6141149" y="1692097"/>
              <a:ext cx="2031251" cy="584775"/>
            </a:xfrm>
            <a:prstGeom prst="rect">
              <a:avLst/>
            </a:prstGeom>
            <a:noFill/>
            <a:ln w="9525">
              <a:noFill/>
              <a:miter lim="800000"/>
              <a:headEnd/>
              <a:tailEnd/>
            </a:ln>
          </p:spPr>
          <p:txBody>
            <a:bodyPr anchor="ctr">
              <a:spAutoFit/>
            </a:bodyPr>
            <a:lstStyle/>
            <a:p>
              <a:r>
                <a:rPr lang="zh-TW" altLang="en-US" sz="3200" b="1">
                  <a:latin typeface="微軟正黑體"/>
                  <a:ea typeface="微軟正黑體"/>
                  <a:cs typeface="微軟正黑體"/>
                </a:rPr>
                <a:t>列舉結構</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2000" fill="hold"/>
                                        <p:tgtEl>
                                          <p:spTgt spid="41"/>
                                        </p:tgtEl>
                                        <p:attrNameLst>
                                          <p:attrName>ppt_w</p:attrName>
                                        </p:attrNameLst>
                                      </p:cBhvr>
                                      <p:tavLst>
                                        <p:tav tm="0">
                                          <p:val>
                                            <p:fltVal val="0"/>
                                          </p:val>
                                        </p:tav>
                                        <p:tav tm="100000">
                                          <p:val>
                                            <p:strVal val="#ppt_w"/>
                                          </p:val>
                                        </p:tav>
                                      </p:tavLst>
                                    </p:anim>
                                    <p:anim calcmode="lin" valueType="num">
                                      <p:cBhvr>
                                        <p:cTn id="14" dur="2000" fill="hold"/>
                                        <p:tgtEl>
                                          <p:spTgt spid="41"/>
                                        </p:tgtEl>
                                        <p:attrNameLst>
                                          <p:attrName>ppt_h</p:attrName>
                                        </p:attrNameLst>
                                      </p:cBhvr>
                                      <p:tavLst>
                                        <p:tav tm="0">
                                          <p:val>
                                            <p:fltVal val="0"/>
                                          </p:val>
                                        </p:tav>
                                        <p:tav tm="100000">
                                          <p:val>
                                            <p:strVal val="#ppt_h"/>
                                          </p:val>
                                        </p:tav>
                                      </p:tavLst>
                                    </p:anim>
                                    <p:animEffect transition="in" filter="fade">
                                      <p:cBhvr>
                                        <p:cTn id="1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4" name="頁尾版面配置區 7"/>
          <p:cNvSpPr>
            <a:spLocks noGrp="1"/>
          </p:cNvSpPr>
          <p:nvPr>
            <p:ph type="ftr" sz="quarter" idx="11"/>
          </p:nvPr>
        </p:nvSpPr>
        <p:spPr>
          <a:prstGeom prst="ellipse">
            <a:avLst/>
          </a:prstGeom>
        </p:spPr>
        <p:txBody>
          <a:bodyPr wrap="none" lIns="0" tIns="0" rIns="0" bIns="0" anchorCtr="1"/>
          <a:lstStyle/>
          <a:p>
            <a:pPr>
              <a:defRPr/>
            </a:pPr>
            <a:r>
              <a:rPr lang="zh-TW" altLang="en-US" sz="1400">
                <a:solidFill>
                  <a:srgbClr val="FFFFFF"/>
                </a:solidFill>
                <a:latin typeface="+mj-lt"/>
                <a:ea typeface="+mj-ea"/>
                <a:cs typeface="+mj-cs"/>
              </a:rPr>
              <a:t>屏教大心輔系陸怡琮</a:t>
            </a:r>
            <a:endParaRPr lang="en-US" altLang="zh-TW" sz="1400">
              <a:solidFill>
                <a:srgbClr val="FFFFFF"/>
              </a:solidFill>
              <a:latin typeface="+mj-lt"/>
              <a:ea typeface="+mj-ea"/>
              <a:cs typeface="+mj-cs"/>
            </a:endParaRPr>
          </a:p>
        </p:txBody>
      </p:sp>
      <p:graphicFrame>
        <p:nvGraphicFramePr>
          <p:cNvPr id="86116" name="Group 100"/>
          <p:cNvGraphicFramePr>
            <a:graphicFrameLocks noGrp="1"/>
          </p:cNvGraphicFramePr>
          <p:nvPr>
            <p:ph sz="half" idx="4294967295"/>
          </p:nvPr>
        </p:nvGraphicFramePr>
        <p:xfrm>
          <a:off x="467544" y="4149080"/>
          <a:ext cx="8208912" cy="2376264"/>
        </p:xfrm>
        <a:graphic>
          <a:graphicData uri="http://schemas.openxmlformats.org/drawingml/2006/table">
            <a:tbl>
              <a:tblPr>
                <a:tableStyleId>{775DCB02-9BB8-47FD-8907-85C794F793BA}</a:tableStyleId>
              </a:tblPr>
              <a:tblGrid>
                <a:gridCol w="1665910"/>
                <a:gridCol w="6543002"/>
              </a:tblGrid>
              <a:tr h="195103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解決方法 </a:t>
                      </a:r>
                      <a:endParaRPr kumimoji="0" lang="zh-TW" altLang="en-US" sz="2000" b="1" i="0" u="none" strike="noStrike" cap="none" normalizeH="0" baseline="0" dirty="0" smtClean="0">
                        <a:ln>
                          <a:noFill/>
                        </a:ln>
                        <a:solidFill>
                          <a:schemeClr val="tx1"/>
                        </a:solidFill>
                        <a:effectLst/>
                        <a:latin typeface="Tahoma" pitchFamily="34" charset="0"/>
                        <a:ea typeface="標楷體"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節約能源，降低二氧化碳的排放量 </a:t>
                      </a:r>
                      <a:r>
                        <a:rPr kumimoji="0" lang="en-US" altLang="zh-TW" sz="2000" b="1" u="none" strike="noStrike" cap="none" normalizeH="0" baseline="0" dirty="0" smtClean="0">
                          <a:ln>
                            <a:noFill/>
                          </a:ln>
                          <a:solidFill>
                            <a:schemeClr val="tx1"/>
                          </a:solidFill>
                          <a:effectLst/>
                        </a:rPr>
                        <a:t>1. </a:t>
                      </a:r>
                      <a:r>
                        <a:rPr kumimoji="0" lang="zh-TW" altLang="en-US" sz="2000" b="1" u="none" strike="noStrike" cap="none" normalizeH="0" baseline="0" dirty="0" smtClean="0">
                          <a:ln>
                            <a:noFill/>
                          </a:ln>
                          <a:solidFill>
                            <a:schemeClr val="tx1"/>
                          </a:solidFill>
                          <a:effectLst/>
                        </a:rPr>
                        <a:t>改變工業發展的方向。</a:t>
                      </a:r>
                      <a:r>
                        <a:rPr kumimoji="0" lang="en-US" altLang="zh-TW" sz="2000" b="1" u="none" strike="noStrike" cap="none" normalizeH="0" baseline="0" dirty="0" smtClean="0">
                          <a:ln>
                            <a:noFill/>
                          </a:ln>
                          <a:solidFill>
                            <a:schemeClr val="tx1"/>
                          </a:solidFill>
                          <a:effectLst/>
                        </a:rPr>
                        <a:t>2. </a:t>
                      </a:r>
                      <a:r>
                        <a:rPr kumimoji="0" lang="zh-TW" altLang="en-US" sz="2000" b="1" u="none" strike="noStrike" cap="none" normalizeH="0" baseline="0" dirty="0" smtClean="0">
                          <a:ln>
                            <a:noFill/>
                          </a:ln>
                          <a:solidFill>
                            <a:schemeClr val="tx1"/>
                          </a:solidFill>
                          <a:effectLst/>
                        </a:rPr>
                        <a:t>開發綠色能源。</a:t>
                      </a:r>
                      <a:r>
                        <a:rPr kumimoji="0" lang="en-US" altLang="zh-TW" sz="2000" b="1" u="none" strike="noStrike" cap="none" normalizeH="0" baseline="0" dirty="0" smtClean="0">
                          <a:ln>
                            <a:noFill/>
                          </a:ln>
                          <a:solidFill>
                            <a:schemeClr val="tx1"/>
                          </a:solidFill>
                          <a:effectLst/>
                        </a:rPr>
                        <a:t>3. </a:t>
                      </a:r>
                      <a:r>
                        <a:rPr kumimoji="0" lang="zh-TW" altLang="en-US" sz="2000" b="1" u="none" strike="noStrike" cap="none" normalizeH="0" baseline="0" dirty="0" smtClean="0">
                          <a:ln>
                            <a:noFill/>
                          </a:ln>
                          <a:solidFill>
                            <a:schemeClr val="tx1"/>
                          </a:solidFill>
                          <a:effectLst/>
                        </a:rPr>
                        <a:t>個人降低消費需求減少能源消耗</a:t>
                      </a:r>
                      <a:r>
                        <a:rPr kumimoji="0" lang="en-US" altLang="zh-TW" sz="2000" b="1" u="none" strike="noStrike" cap="none" normalizeH="0" baseline="0" dirty="0" smtClean="0">
                          <a:ln>
                            <a:noFill/>
                          </a:ln>
                          <a:solidFill>
                            <a:schemeClr val="tx1"/>
                          </a:solidFill>
                          <a:effectLst/>
                        </a:rPr>
                        <a:t>:  (1) </a:t>
                      </a:r>
                      <a:r>
                        <a:rPr kumimoji="0" lang="zh-TW" altLang="en-US" sz="2000" b="1" u="none" strike="noStrike" cap="none" normalizeH="0" baseline="0" dirty="0" smtClean="0">
                          <a:ln>
                            <a:noFill/>
                          </a:ln>
                          <a:solidFill>
                            <a:schemeClr val="tx1"/>
                          </a:solidFill>
                          <a:effectLst/>
                        </a:rPr>
                        <a:t>選用當地當季的食材，多吃蔬菜、少吃肉  </a:t>
                      </a:r>
                      <a:r>
                        <a:rPr kumimoji="0" lang="en-US" altLang="zh-TW" sz="2000" b="1" u="none" strike="noStrike" cap="none" normalizeH="0" baseline="0" dirty="0" smtClean="0">
                          <a:ln>
                            <a:noFill/>
                          </a:ln>
                          <a:solidFill>
                            <a:schemeClr val="tx1"/>
                          </a:solidFill>
                          <a:effectLst/>
                        </a:rPr>
                        <a:t>(2)</a:t>
                      </a:r>
                      <a:r>
                        <a:rPr kumimoji="0" lang="zh-TW" altLang="en-US" sz="2000" b="1" u="none" strike="noStrike" cap="none" normalizeH="0" baseline="0" dirty="0" smtClean="0">
                          <a:ln>
                            <a:noFill/>
                          </a:ln>
                          <a:solidFill>
                            <a:schemeClr val="tx1"/>
                          </a:solidFill>
                          <a:effectLst/>
                        </a:rPr>
                        <a:t>自備購物袋、餐具。  </a:t>
                      </a:r>
                      <a:r>
                        <a:rPr kumimoji="0" lang="en-US" altLang="zh-TW" sz="2000" b="1" u="none" strike="noStrike" cap="none" normalizeH="0" baseline="0" dirty="0" smtClean="0">
                          <a:ln>
                            <a:noFill/>
                          </a:ln>
                          <a:solidFill>
                            <a:schemeClr val="tx1"/>
                          </a:solidFill>
                          <a:effectLst/>
                        </a:rPr>
                        <a:t>(3) </a:t>
                      </a:r>
                      <a:r>
                        <a:rPr kumimoji="0" lang="zh-TW" altLang="en-US" sz="2000" b="1" u="none" strike="noStrike" cap="none" normalizeH="0" baseline="0" dirty="0" smtClean="0">
                          <a:ln>
                            <a:noFill/>
                          </a:ln>
                          <a:solidFill>
                            <a:schemeClr val="tx1"/>
                          </a:solidFill>
                          <a:effectLst/>
                        </a:rPr>
                        <a:t>做好資源回收，少用塑膠產品。  </a:t>
                      </a:r>
                      <a:r>
                        <a:rPr kumimoji="0" lang="en-US" altLang="zh-TW" sz="2000" b="1" u="none" strike="noStrike" cap="none" normalizeH="0" baseline="0" dirty="0" smtClean="0">
                          <a:ln>
                            <a:noFill/>
                          </a:ln>
                          <a:solidFill>
                            <a:schemeClr val="tx1"/>
                          </a:solidFill>
                          <a:effectLst/>
                        </a:rPr>
                        <a:t>(4) </a:t>
                      </a:r>
                      <a:r>
                        <a:rPr kumimoji="0" lang="zh-TW" altLang="en-US" sz="2000" b="1" u="none" strike="noStrike" cap="none" normalizeH="0" baseline="0" dirty="0" smtClean="0">
                          <a:ln>
                            <a:noFill/>
                          </a:ln>
                          <a:solidFill>
                            <a:schemeClr val="tx1"/>
                          </a:solidFill>
                          <a:effectLst/>
                        </a:rPr>
                        <a:t>多走路或利用大眾運輸工具。  </a:t>
                      </a:r>
                      <a:r>
                        <a:rPr kumimoji="0" lang="en-US" altLang="zh-TW" sz="2000" b="1" u="none" strike="noStrike" cap="none" normalizeH="0" baseline="0" dirty="0" smtClean="0">
                          <a:ln>
                            <a:noFill/>
                          </a:ln>
                          <a:solidFill>
                            <a:schemeClr val="tx1"/>
                          </a:solidFill>
                          <a:effectLst/>
                        </a:rPr>
                        <a:t>(5) </a:t>
                      </a:r>
                      <a:r>
                        <a:rPr kumimoji="0" lang="zh-TW" altLang="en-US" sz="2000" b="1" u="none" strike="noStrike" cap="none" normalizeH="0" baseline="0" dirty="0" smtClean="0">
                          <a:ln>
                            <a:noFill/>
                          </a:ln>
                          <a:solidFill>
                            <a:schemeClr val="tx1"/>
                          </a:solidFill>
                          <a:effectLst/>
                        </a:rPr>
                        <a:t>少開冷氣。  </a:t>
                      </a:r>
                      <a:r>
                        <a:rPr kumimoji="0" lang="en-US" altLang="zh-TW" sz="2000" b="1" u="none" strike="noStrike" cap="none" normalizeH="0" baseline="0" dirty="0" smtClean="0">
                          <a:ln>
                            <a:noFill/>
                          </a:ln>
                          <a:solidFill>
                            <a:schemeClr val="tx1"/>
                          </a:solidFill>
                          <a:effectLst/>
                        </a:rPr>
                        <a:t>(6) </a:t>
                      </a:r>
                      <a:r>
                        <a:rPr kumimoji="0" lang="zh-TW" altLang="en-US" sz="2000" b="1" u="none" strike="noStrike" cap="none" normalizeH="0" baseline="0" dirty="0" smtClean="0">
                          <a:ln>
                            <a:noFill/>
                          </a:ln>
                          <a:solidFill>
                            <a:schemeClr val="tx1"/>
                          </a:solidFill>
                          <a:effectLst/>
                        </a:rPr>
                        <a:t>隨手關燈、拔掉不用的電器插頭。</a:t>
                      </a:r>
                      <a:endParaRPr kumimoji="0" lang="zh-TW" altLang="en-US" sz="2000" b="1" i="0" u="none" strike="noStrike" cap="none" normalizeH="0" baseline="0" dirty="0" smtClean="0">
                        <a:ln>
                          <a:noFill/>
                        </a:ln>
                        <a:solidFill>
                          <a:schemeClr val="tx1"/>
                        </a:solidFill>
                        <a:effectLst/>
                        <a:latin typeface="新細明體" pitchFamily="18" charset="-120"/>
                        <a:ea typeface="新細明體" pitchFamily="18" charset="-120"/>
                      </a:endParaRPr>
                    </a:p>
                  </a:txBody>
                  <a:tcPr horzOverflow="overflow"/>
                </a:tc>
              </a:tr>
              <a:tr h="42522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smtClean="0">
                          <a:ln>
                            <a:noFill/>
                          </a:ln>
                          <a:solidFill>
                            <a:schemeClr val="tx1"/>
                          </a:solidFill>
                          <a:effectLst/>
                        </a:rPr>
                        <a:t>解決的結果 </a:t>
                      </a:r>
                      <a:endParaRPr kumimoji="0" lang="zh-TW" altLang="en-US" sz="2000" b="1" i="0" u="none" strike="noStrike" cap="none" normalizeH="0" baseline="0" smtClean="0">
                        <a:ln>
                          <a:noFill/>
                        </a:ln>
                        <a:solidFill>
                          <a:schemeClr val="tx1"/>
                        </a:solidFill>
                        <a:effectLst/>
                        <a:latin typeface="Tahoma" pitchFamily="34" charset="0"/>
                        <a:ea typeface="標楷體" pitchFamily="65" charset="-12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降低暖化現象。 </a:t>
                      </a:r>
                      <a:endParaRPr kumimoji="0" lang="zh-TW" altLang="en-US" sz="2000" b="1" i="0" u="none" strike="noStrike" cap="none" normalizeH="0" baseline="0" dirty="0" smtClean="0">
                        <a:ln>
                          <a:noFill/>
                        </a:ln>
                        <a:solidFill>
                          <a:schemeClr val="tx1"/>
                        </a:solidFill>
                        <a:effectLst/>
                        <a:latin typeface="新細明體" pitchFamily="18" charset="-120"/>
                        <a:ea typeface="新細明體" pitchFamily="18" charset="-120"/>
                      </a:endParaRPr>
                    </a:p>
                  </a:txBody>
                  <a:tcPr horzOverflow="overflow"/>
                </a:tc>
              </a:tr>
            </a:tbl>
          </a:graphicData>
        </a:graphic>
      </p:graphicFrame>
      <p:graphicFrame>
        <p:nvGraphicFramePr>
          <p:cNvPr id="86085" name="Group 69"/>
          <p:cNvGraphicFramePr>
            <a:graphicFrameLocks noGrp="1"/>
          </p:cNvGraphicFramePr>
          <p:nvPr>
            <p:ph idx="4294967295"/>
          </p:nvPr>
        </p:nvGraphicFramePr>
        <p:xfrm>
          <a:off x="467544" y="1628800"/>
          <a:ext cx="8229600" cy="1923922"/>
        </p:xfrm>
        <a:graphic>
          <a:graphicData uri="http://schemas.openxmlformats.org/drawingml/2006/table">
            <a:tbl>
              <a:tblPr>
                <a:tableStyleId>{3C2FFA5D-87B4-456A-9821-1D502468CF0F}</a:tableStyleId>
              </a:tblPr>
              <a:tblGrid>
                <a:gridCol w="1923279"/>
                <a:gridCol w="6306321"/>
              </a:tblGrid>
              <a:tr h="39634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問題是什麼  </a:t>
                      </a:r>
                      <a:endParaRPr kumimoji="0" lang="zh-TW" altLang="en-US" sz="2000" b="1" i="0" u="none" strike="noStrike" cap="none" normalizeH="0" baseline="0" dirty="0" smtClean="0">
                        <a:ln>
                          <a:noFill/>
                        </a:ln>
                        <a:solidFill>
                          <a:schemeClr val="tx1"/>
                        </a:solidFill>
                        <a:effectLst/>
                        <a:latin typeface="Tahoma" pitchFamily="34" charset="0"/>
                        <a:ea typeface="標楷體" pitchFamily="65" charset="-120"/>
                      </a:endParaRPr>
                    </a:p>
                  </a:txBody>
                  <a:tcPr marL="100985" marR="100985" marT="45732" marB="45732"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smtClean="0">
                          <a:ln>
                            <a:noFill/>
                          </a:ln>
                          <a:solidFill>
                            <a:schemeClr val="tx1"/>
                          </a:solidFill>
                          <a:effectLst/>
                        </a:rPr>
                        <a:t>地球暖化、氣候變遷 </a:t>
                      </a:r>
                      <a:endParaRPr kumimoji="0" lang="zh-TW" altLang="en-US" sz="2000" b="1" i="0" u="none" strike="noStrike" cap="none" normalizeH="0" baseline="0" smtClean="0">
                        <a:ln>
                          <a:noFill/>
                        </a:ln>
                        <a:solidFill>
                          <a:schemeClr val="tx1"/>
                        </a:solidFill>
                        <a:effectLst/>
                        <a:latin typeface="新細明體" pitchFamily="18" charset="-120"/>
                        <a:ea typeface="新細明體" pitchFamily="18" charset="-120"/>
                      </a:endParaRPr>
                    </a:p>
                  </a:txBody>
                  <a:tcPr marL="100985" marR="100985" marT="45732" marB="45732" horzOverflow="overflow"/>
                </a:tc>
              </a:tr>
              <a:tr h="76378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為何是問題</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zh-TW" altLang="en-US" sz="2000" b="1" i="0" u="none" strike="noStrike" cap="none" normalizeH="0" baseline="0" dirty="0" smtClean="0">
                        <a:ln>
                          <a:noFill/>
                        </a:ln>
                        <a:solidFill>
                          <a:schemeClr val="tx1"/>
                        </a:solidFill>
                        <a:effectLst/>
                        <a:latin typeface="Tahoma" pitchFamily="34" charset="0"/>
                        <a:ea typeface="標楷體" pitchFamily="65" charset="-120"/>
                      </a:endParaRPr>
                    </a:p>
                  </a:txBody>
                  <a:tcPr marL="100985" marR="100985" marT="45732" marB="45732" horzOverflow="overflow"/>
                </a:tc>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冰山冰河融解，部分陸地淹沒</a:t>
                      </a:r>
                    </a:p>
                    <a:p>
                      <a:pPr marL="533400" marR="0" lvl="0" indent="-53340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水旱災頻率增加，氣候與生態間失去平衡 </a:t>
                      </a:r>
                      <a:endParaRPr kumimoji="0" lang="zh-TW" altLang="en-US" sz="2000" b="1" i="0" u="none" strike="noStrike" cap="none" normalizeH="0" baseline="0" dirty="0" smtClean="0">
                        <a:ln>
                          <a:noFill/>
                        </a:ln>
                        <a:solidFill>
                          <a:schemeClr val="tx1"/>
                        </a:solidFill>
                        <a:effectLst/>
                        <a:latin typeface="新細明體" pitchFamily="18" charset="-120"/>
                        <a:ea typeface="新細明體" pitchFamily="18" charset="-120"/>
                      </a:endParaRPr>
                    </a:p>
                  </a:txBody>
                  <a:tcPr marL="100985" marR="100985" marT="45732" marB="45732" horzOverflow="overflow"/>
                </a:tc>
              </a:tr>
              <a:tr h="76378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smtClean="0">
                          <a:ln>
                            <a:noFill/>
                          </a:ln>
                          <a:solidFill>
                            <a:schemeClr val="tx1"/>
                          </a:solidFill>
                          <a:effectLst/>
                        </a:rPr>
                        <a:t>問題如何產生</a:t>
                      </a:r>
                      <a:endParaRPr kumimoji="0" lang="zh-TW" altLang="en-US" sz="2000" b="1" i="0" u="none" strike="noStrike" cap="none" normalizeH="0" baseline="0" smtClean="0">
                        <a:ln>
                          <a:noFill/>
                        </a:ln>
                        <a:solidFill>
                          <a:schemeClr val="tx1"/>
                        </a:solidFill>
                        <a:effectLst/>
                        <a:latin typeface="Tahoma" pitchFamily="34" charset="0"/>
                        <a:ea typeface="標楷體" pitchFamily="65" charset="-120"/>
                      </a:endParaRPr>
                    </a:p>
                  </a:txBody>
                  <a:tcPr marL="100985" marR="100985" marT="45732" marB="45732"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zh-TW" altLang="en-US" sz="2000" b="1" u="none" strike="noStrike" cap="none" normalizeH="0" baseline="0" dirty="0" smtClean="0">
                          <a:ln>
                            <a:noFill/>
                          </a:ln>
                          <a:solidFill>
                            <a:schemeClr val="tx1"/>
                          </a:solidFill>
                          <a:effectLst/>
                        </a:rPr>
                        <a:t>石化燃料燃燒後所產生的二氧化碳</a:t>
                      </a:r>
                      <a:r>
                        <a:rPr kumimoji="0" lang="en-US" altLang="zh-TW" sz="2000" b="1" u="none" strike="noStrike" cap="none" normalizeH="0" baseline="0" dirty="0" smtClean="0">
                          <a:ln>
                            <a:noFill/>
                          </a:ln>
                          <a:solidFill>
                            <a:schemeClr val="tx1"/>
                          </a:solidFill>
                          <a:effectLst/>
                          <a:sym typeface="Wingdings" pitchFamily="2" charset="2"/>
                        </a:rPr>
                        <a:t></a:t>
                      </a:r>
                      <a:r>
                        <a:rPr kumimoji="0" lang="zh-TW" altLang="en-US" sz="2000" b="1" u="none" strike="noStrike" cap="none" normalizeH="0" baseline="0" dirty="0" smtClean="0">
                          <a:ln>
                            <a:noFill/>
                          </a:ln>
                          <a:solidFill>
                            <a:schemeClr val="tx1"/>
                          </a:solidFill>
                          <a:effectLst/>
                        </a:rPr>
                        <a:t>溫室效應</a:t>
                      </a:r>
                      <a:endParaRPr kumimoji="0" lang="en-US" altLang="zh-TW" sz="2000" b="1" u="none" strike="noStrike" cap="none" normalizeH="0" baseline="0" dirty="0" smtClean="0">
                        <a:ln>
                          <a:noFill/>
                        </a:ln>
                        <a:solidFill>
                          <a:schemeClr val="tx1"/>
                        </a:solidFill>
                        <a:effectLst/>
                        <a:sym typeface="Wingdings" pitchFamily="2" charset="2"/>
                      </a:endParaRP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zh-TW" sz="2000" b="1" u="none" strike="noStrike" cap="none" normalizeH="0" baseline="0" dirty="0" smtClean="0">
                          <a:ln>
                            <a:noFill/>
                          </a:ln>
                          <a:solidFill>
                            <a:schemeClr val="tx1"/>
                          </a:solidFill>
                          <a:effectLst/>
                          <a:sym typeface="Wingdings" pitchFamily="2" charset="2"/>
                        </a:rPr>
                        <a:t></a:t>
                      </a:r>
                      <a:r>
                        <a:rPr kumimoji="0" lang="zh-TW" altLang="en-US" sz="2000" b="1" u="none" strike="noStrike" cap="none" normalizeH="0" baseline="0" dirty="0" smtClean="0">
                          <a:ln>
                            <a:noFill/>
                          </a:ln>
                          <a:solidFill>
                            <a:schemeClr val="tx1"/>
                          </a:solidFill>
                          <a:effectLst/>
                        </a:rPr>
                        <a:t>地球暖化。</a:t>
                      </a:r>
                      <a:endParaRPr kumimoji="0" lang="zh-TW" altLang="en-US" sz="2000" b="1" i="0" u="none" strike="noStrike" cap="none" normalizeH="0" baseline="0" dirty="0" smtClean="0">
                        <a:ln>
                          <a:noFill/>
                        </a:ln>
                        <a:solidFill>
                          <a:schemeClr val="tx1"/>
                        </a:solidFill>
                        <a:effectLst/>
                        <a:latin typeface="新細明體" pitchFamily="18" charset="-120"/>
                        <a:ea typeface="新細明體" pitchFamily="18" charset="-120"/>
                      </a:endParaRPr>
                    </a:p>
                  </a:txBody>
                  <a:tcPr marL="100985" marR="100985" marT="45732" marB="45732" horzOverflow="overflow"/>
                </a:tc>
              </a:tr>
            </a:tbl>
          </a:graphicData>
        </a:graphic>
      </p:graphicFrame>
      <p:sp>
        <p:nvSpPr>
          <p:cNvPr id="359428" name="AutoShape 91"/>
          <p:cNvSpPr>
            <a:spLocks noChangeArrowheads="1"/>
          </p:cNvSpPr>
          <p:nvPr/>
        </p:nvSpPr>
        <p:spPr bwMode="auto">
          <a:xfrm>
            <a:off x="3995738" y="3573463"/>
            <a:ext cx="1150937" cy="576262"/>
          </a:xfrm>
          <a:prstGeom prst="downArrow">
            <a:avLst>
              <a:gd name="adj1" fmla="val 50000"/>
              <a:gd name="adj2" fmla="val 25000"/>
            </a:avLst>
          </a:prstGeom>
          <a:solidFill>
            <a:srgbClr val="99CCFF"/>
          </a:solidFill>
          <a:ln w="28575">
            <a:solidFill>
              <a:schemeClr val="tx1"/>
            </a:solidFill>
            <a:miter lim="800000"/>
            <a:headEnd/>
            <a:tailEnd/>
          </a:ln>
        </p:spPr>
        <p:txBody>
          <a:bodyPr vert="eaVert" wrap="none" anchor="ctr"/>
          <a:lstStyle/>
          <a:p>
            <a:endParaRPr lang="zh-TW" altLang="en-US"/>
          </a:p>
        </p:txBody>
      </p:sp>
      <p:sp>
        <p:nvSpPr>
          <p:cNvPr id="359429" name="Text Box 95"/>
          <p:cNvSpPr txBox="1">
            <a:spLocks noChangeArrowheads="1"/>
          </p:cNvSpPr>
          <p:nvPr/>
        </p:nvSpPr>
        <p:spPr bwMode="auto">
          <a:xfrm>
            <a:off x="539750" y="1071563"/>
            <a:ext cx="1081088" cy="584200"/>
          </a:xfrm>
          <a:prstGeom prst="rect">
            <a:avLst/>
          </a:prstGeom>
          <a:noFill/>
          <a:ln w="9525">
            <a:noFill/>
            <a:miter lim="800000"/>
            <a:headEnd/>
            <a:tailEnd/>
          </a:ln>
        </p:spPr>
        <p:txBody>
          <a:bodyPr>
            <a:spAutoFit/>
          </a:bodyPr>
          <a:lstStyle/>
          <a:p>
            <a:pPr>
              <a:spcBef>
                <a:spcPct val="50000"/>
              </a:spcBef>
            </a:pPr>
            <a:r>
              <a:rPr lang="zh-TW" altLang="en-US" sz="3200" b="1">
                <a:solidFill>
                  <a:srgbClr val="CA0C02"/>
                </a:solidFill>
                <a:latin typeface="標楷體" pitchFamily="65" charset="-120"/>
                <a:ea typeface="標楷體" pitchFamily="65" charset="-120"/>
              </a:rPr>
              <a:t>問題</a:t>
            </a:r>
          </a:p>
        </p:txBody>
      </p:sp>
      <p:sp>
        <p:nvSpPr>
          <p:cNvPr id="359430" name="Text Box 96"/>
          <p:cNvSpPr txBox="1">
            <a:spLocks noChangeArrowheads="1"/>
          </p:cNvSpPr>
          <p:nvPr/>
        </p:nvSpPr>
        <p:spPr bwMode="auto">
          <a:xfrm>
            <a:off x="539750" y="3643313"/>
            <a:ext cx="1044575" cy="584200"/>
          </a:xfrm>
          <a:prstGeom prst="rect">
            <a:avLst/>
          </a:prstGeom>
          <a:noFill/>
          <a:ln w="9525">
            <a:noFill/>
            <a:miter lim="800000"/>
            <a:headEnd/>
            <a:tailEnd/>
          </a:ln>
        </p:spPr>
        <p:txBody>
          <a:bodyPr>
            <a:spAutoFit/>
          </a:bodyPr>
          <a:lstStyle/>
          <a:p>
            <a:pPr>
              <a:spcBef>
                <a:spcPct val="50000"/>
              </a:spcBef>
            </a:pPr>
            <a:r>
              <a:rPr lang="zh-TW" altLang="en-US" sz="3200" b="1">
                <a:solidFill>
                  <a:srgbClr val="CA0C02"/>
                </a:solidFill>
                <a:latin typeface="標楷體" pitchFamily="65" charset="-120"/>
                <a:ea typeface="標楷體" pitchFamily="65" charset="-120"/>
              </a:rPr>
              <a:t>解決</a:t>
            </a:r>
          </a:p>
        </p:txBody>
      </p:sp>
      <p:sp>
        <p:nvSpPr>
          <p:cNvPr id="359431" name="文字方塊 8"/>
          <p:cNvSpPr txBox="1">
            <a:spLocks noChangeArrowheads="1"/>
          </p:cNvSpPr>
          <p:nvPr/>
        </p:nvSpPr>
        <p:spPr bwMode="auto">
          <a:xfrm>
            <a:off x="857250" y="571500"/>
            <a:ext cx="7858125" cy="646113"/>
          </a:xfrm>
          <a:prstGeom prst="rect">
            <a:avLst/>
          </a:prstGeom>
          <a:noFill/>
          <a:ln w="9525">
            <a:noFill/>
            <a:miter lim="800000"/>
            <a:headEnd/>
            <a:tailEnd/>
          </a:ln>
        </p:spPr>
        <p:txBody>
          <a:bodyPr>
            <a:spAutoFit/>
          </a:bodyPr>
          <a:lstStyle/>
          <a:p>
            <a:pPr algn="ctr"/>
            <a:r>
              <a:rPr lang="zh-TW" altLang="en-US" sz="3600" b="1">
                <a:solidFill>
                  <a:schemeClr val="bg1"/>
                </a:solidFill>
                <a:latin typeface="微軟正黑體"/>
                <a:ea typeface="微軟正黑體"/>
                <a:cs typeface="微軟正黑體"/>
              </a:rPr>
              <a:t>問題解決結構</a:t>
            </a:r>
            <a:r>
              <a:rPr lang="en-US" altLang="zh-TW" sz="3600" b="1">
                <a:solidFill>
                  <a:schemeClr val="bg1"/>
                </a:solidFill>
                <a:latin typeface="微軟正黑體"/>
                <a:ea typeface="微軟正黑體"/>
                <a:cs typeface="微軟正黑體"/>
              </a:rPr>
              <a:t>--</a:t>
            </a:r>
            <a:r>
              <a:rPr lang="zh-TW" altLang="en-US" sz="3200" b="1">
                <a:solidFill>
                  <a:schemeClr val="bg1"/>
                </a:solidFill>
                <a:latin typeface="微軟正黑體"/>
                <a:ea typeface="微軟正黑體"/>
                <a:cs typeface="微軟正黑體"/>
              </a:rPr>
              <a:t>「邁向低碳生活」（翰林）</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6276975" cy="533400"/>
          </a:xfrm>
        </p:spPr>
        <p:txBody>
          <a:bodyPr/>
          <a:lstStyle/>
          <a:p>
            <a:pPr algn="ctr" eaLnBrk="1" hangingPunct="1">
              <a:defRPr/>
            </a:pPr>
            <a:r>
              <a:rPr lang="zh-TW" altLang="en-US" sz="4000" dirty="0" smtClean="0">
                <a:latin typeface="微軟正黑體" pitchFamily="34" charset="-120"/>
                <a:ea typeface="微軟正黑體" pitchFamily="34" charset="-120"/>
              </a:rPr>
              <a:t>並列結構</a:t>
            </a:r>
            <a:endParaRPr lang="zh-TW" altLang="en-US" sz="4000" dirty="0">
              <a:latin typeface="微軟正黑體" pitchFamily="34" charset="-120"/>
              <a:ea typeface="微軟正黑體" pitchFamily="34" charset="-120"/>
            </a:endParaRPr>
          </a:p>
        </p:txBody>
      </p:sp>
      <p:grpSp>
        <p:nvGrpSpPr>
          <p:cNvPr id="3" name="群組 42"/>
          <p:cNvGrpSpPr>
            <a:grpSpLocks/>
          </p:cNvGrpSpPr>
          <p:nvPr/>
        </p:nvGrpSpPr>
        <p:grpSpPr bwMode="auto">
          <a:xfrm>
            <a:off x="2571750" y="1785938"/>
            <a:ext cx="3671888" cy="3332162"/>
            <a:chOff x="5292080" y="1692097"/>
            <a:chExt cx="3672408" cy="3331778"/>
          </a:xfrm>
        </p:grpSpPr>
        <p:grpSp>
          <p:nvGrpSpPr>
            <p:cNvPr id="4" name="群組 26"/>
            <p:cNvGrpSpPr>
              <a:grpSpLocks/>
            </p:cNvGrpSpPr>
            <p:nvPr/>
          </p:nvGrpSpPr>
          <p:grpSpPr bwMode="auto">
            <a:xfrm>
              <a:off x="5292080" y="2708920"/>
              <a:ext cx="3672408" cy="2314955"/>
              <a:chOff x="2267744" y="404664"/>
              <a:chExt cx="4140360" cy="1800200"/>
            </a:xfrm>
          </p:grpSpPr>
          <p:sp>
            <p:nvSpPr>
              <p:cNvPr id="29" name="矩形 28"/>
              <p:cNvSpPr/>
              <p:nvPr/>
            </p:nvSpPr>
            <p:spPr>
              <a:xfrm>
                <a:off x="3563732" y="405167"/>
                <a:ext cx="1440982" cy="648039"/>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sz="2400" b="1">
                  <a:solidFill>
                    <a:schemeClr val="tx1"/>
                  </a:solidFill>
                  <a:latin typeface="微軟正黑體" pitchFamily="34" charset="-120"/>
                  <a:ea typeface="微軟正黑體" pitchFamily="34" charset="-120"/>
                </a:endParaRPr>
              </a:p>
            </p:txBody>
          </p:sp>
          <p:sp>
            <p:nvSpPr>
              <p:cNvPr id="30" name="矩形 29"/>
              <p:cNvSpPr/>
              <p:nvPr/>
            </p:nvSpPr>
            <p:spPr>
              <a:xfrm>
                <a:off x="2267744" y="1556825"/>
                <a:ext cx="900390"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1</a:t>
                </a:r>
                <a:endParaRPr lang="zh-TW" altLang="en-US" sz="2400" b="1">
                  <a:solidFill>
                    <a:schemeClr val="tx1"/>
                  </a:solidFill>
                  <a:latin typeface="微軟正黑體" pitchFamily="34" charset="-120"/>
                  <a:ea typeface="微軟正黑體" pitchFamily="34" charset="-120"/>
                </a:endParaRPr>
              </a:p>
            </p:txBody>
          </p:sp>
          <p:sp>
            <p:nvSpPr>
              <p:cNvPr id="31" name="矩形 30"/>
              <p:cNvSpPr/>
              <p:nvPr/>
            </p:nvSpPr>
            <p:spPr>
              <a:xfrm>
                <a:off x="3311337" y="1556825"/>
                <a:ext cx="900389"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2</a:t>
                </a:r>
                <a:endParaRPr lang="zh-TW" altLang="en-US" sz="2400" b="1">
                  <a:solidFill>
                    <a:schemeClr val="tx1"/>
                  </a:solidFill>
                  <a:latin typeface="微軟正黑體" pitchFamily="34" charset="-120"/>
                  <a:ea typeface="微軟正黑體" pitchFamily="34" charset="-120"/>
                </a:endParaRPr>
              </a:p>
            </p:txBody>
          </p:sp>
          <p:sp>
            <p:nvSpPr>
              <p:cNvPr id="32" name="矩形 31"/>
              <p:cNvSpPr/>
              <p:nvPr/>
            </p:nvSpPr>
            <p:spPr>
              <a:xfrm>
                <a:off x="4428321" y="1556825"/>
                <a:ext cx="900389"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3</a:t>
                </a:r>
                <a:endParaRPr lang="zh-TW" altLang="en-US" sz="2400" b="1">
                  <a:solidFill>
                    <a:schemeClr val="tx1"/>
                  </a:solidFill>
                  <a:latin typeface="微軟正黑體" pitchFamily="34" charset="-120"/>
                  <a:ea typeface="微軟正黑體" pitchFamily="34" charset="-120"/>
                </a:endParaRPr>
              </a:p>
            </p:txBody>
          </p:sp>
          <p:sp>
            <p:nvSpPr>
              <p:cNvPr id="33" name="矩形 32"/>
              <p:cNvSpPr/>
              <p:nvPr/>
            </p:nvSpPr>
            <p:spPr>
              <a:xfrm>
                <a:off x="5507714" y="1556825"/>
                <a:ext cx="900390"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4</a:t>
                </a:r>
              </a:p>
            </p:txBody>
          </p:sp>
          <p:cxnSp>
            <p:nvCxnSpPr>
              <p:cNvPr id="34" name="直線接點 33"/>
              <p:cNvCxnSpPr>
                <a:stCxn id="30" idx="0"/>
              </p:cNvCxnSpPr>
              <p:nvPr/>
            </p:nvCxnSpPr>
            <p:spPr>
              <a:xfrm flipV="1">
                <a:off x="2717044" y="1197626"/>
                <a:ext cx="0" cy="359199"/>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直線接點 34"/>
              <p:cNvCxnSpPr/>
              <p:nvPr/>
            </p:nvCxnSpPr>
            <p:spPr>
              <a:xfrm flipV="1">
                <a:off x="3780327" y="1197626"/>
                <a:ext cx="0" cy="359199"/>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直線接點 35"/>
              <p:cNvCxnSpPr/>
              <p:nvPr/>
            </p:nvCxnSpPr>
            <p:spPr>
              <a:xfrm flipV="1">
                <a:off x="4859720" y="1197626"/>
                <a:ext cx="0" cy="359199"/>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直線接點 36"/>
              <p:cNvCxnSpPr/>
              <p:nvPr/>
            </p:nvCxnSpPr>
            <p:spPr>
              <a:xfrm flipV="1">
                <a:off x="5940903" y="1197626"/>
                <a:ext cx="0" cy="359199"/>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直線接點 37"/>
              <p:cNvCxnSpPr/>
              <p:nvPr/>
            </p:nvCxnSpPr>
            <p:spPr>
              <a:xfrm>
                <a:off x="2699144" y="1197626"/>
                <a:ext cx="3241759" cy="0"/>
              </a:xfrm>
              <a:prstGeom prst="line">
                <a:avLst/>
              </a:prstGeom>
              <a:ln w="127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直線接點 38"/>
              <p:cNvCxnSpPr>
                <a:stCxn id="29" idx="2"/>
              </p:cNvCxnSpPr>
              <p:nvPr/>
            </p:nvCxnSpPr>
            <p:spPr>
              <a:xfrm>
                <a:off x="4283328" y="1053206"/>
                <a:ext cx="0" cy="14442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54309" name="Rectangle 158"/>
            <p:cNvSpPr>
              <a:spLocks noChangeArrowheads="1"/>
            </p:cNvSpPr>
            <p:nvPr/>
          </p:nvSpPr>
          <p:spPr bwMode="auto">
            <a:xfrm>
              <a:off x="6141149" y="1692097"/>
              <a:ext cx="2031251" cy="584775"/>
            </a:xfrm>
            <a:prstGeom prst="rect">
              <a:avLst/>
            </a:prstGeom>
            <a:noFill/>
            <a:ln w="9525">
              <a:noFill/>
              <a:miter lim="800000"/>
              <a:headEnd/>
              <a:tailEnd/>
            </a:ln>
          </p:spPr>
          <p:txBody>
            <a:bodyPr anchor="ctr">
              <a:spAutoFit/>
            </a:bodyPr>
            <a:lstStyle/>
            <a:p>
              <a:r>
                <a:rPr lang="zh-TW" altLang="en-US" sz="3200" b="1">
                  <a:latin typeface="微軟正黑體"/>
                  <a:ea typeface="微軟正黑體"/>
                  <a:cs typeface="微軟正黑體"/>
                </a:rPr>
                <a:t>列舉結構</a:t>
              </a:r>
            </a:p>
          </p:txBody>
        </p:sp>
      </p:grpSp>
      <p:sp>
        <p:nvSpPr>
          <p:cNvPr id="354307" name="投影片編號版面配置區 39"/>
          <p:cNvSpPr>
            <a:spLocks noGrp="1"/>
          </p:cNvSpPr>
          <p:nvPr>
            <p:ph type="sldNum" sz="quarter" idx="12"/>
          </p:nvPr>
        </p:nvSpPr>
        <p:spPr>
          <a:noFill/>
          <a:ln>
            <a:miter lim="800000"/>
            <a:headEnd/>
            <a:tailEnd/>
          </a:ln>
        </p:spPr>
        <p:txBody>
          <a:bodyPr/>
          <a:lstStyle/>
          <a:p>
            <a:fld id="{AE59C2DF-CC59-43DF-9654-6E2511447F4D}" type="slidenum">
              <a:rPr lang="zh-TW" altLang="en-US" smtClean="0">
                <a:solidFill>
                  <a:schemeClr val="tx1"/>
                </a:solidFill>
                <a:latin typeface="Arial" charset="0"/>
              </a:rPr>
              <a:pPr/>
              <a:t>84</a:t>
            </a:fld>
            <a:endParaRPr lang="en-US" altLang="zh-TW" smtClean="0">
              <a:solidFill>
                <a:schemeClr val="tx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idx="4294967295"/>
          </p:nvPr>
        </p:nvSpPr>
        <p:spPr bwMode="auto">
          <a:xfrm>
            <a:off x="714375" y="714375"/>
            <a:ext cx="8185150" cy="668338"/>
          </a:xfrm>
        </p:spPr>
        <p:txBody>
          <a:bodyPr/>
          <a:lstStyle/>
          <a:p>
            <a:pPr algn="ctr" eaLnBrk="1" hangingPunct="1">
              <a:defRPr/>
            </a:pPr>
            <a:r>
              <a:rPr lang="zh-TW" altLang="en-US" sz="4000" dirty="0" smtClean="0">
                <a:latin typeface="微軟正黑體" pitchFamily="34" charset="-120"/>
                <a:ea typeface="微軟正黑體" pitchFamily="34" charset="-120"/>
              </a:rPr>
              <a:t>列舉結構</a:t>
            </a:r>
            <a:r>
              <a:rPr lang="en-US" altLang="zh-TW" sz="40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「鐵道的風景戳印」 （翰林）</a:t>
            </a:r>
            <a:endParaRPr lang="zh-TW" altLang="en-US" sz="3200" dirty="0" smtClean="0">
              <a:solidFill>
                <a:srgbClr val="660033"/>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356354" name="文字方塊 5"/>
          <p:cNvSpPr txBox="1">
            <a:spLocks noChangeArrowheads="1"/>
          </p:cNvSpPr>
          <p:nvPr/>
        </p:nvSpPr>
        <p:spPr bwMode="auto">
          <a:xfrm>
            <a:off x="6500813" y="3143250"/>
            <a:ext cx="1714500" cy="830263"/>
          </a:xfrm>
          <a:prstGeom prst="rect">
            <a:avLst/>
          </a:prstGeom>
          <a:solidFill>
            <a:srgbClr val="99CCFF"/>
          </a:solidFill>
          <a:ln w="25400" algn="ctr">
            <a:solidFill>
              <a:schemeClr val="accent1"/>
            </a:solidFill>
            <a:miter lim="800000"/>
            <a:headEnd/>
            <a:tailEnd/>
          </a:ln>
        </p:spPr>
        <p:txBody>
          <a:bodyPr>
            <a:spAutoFit/>
          </a:bodyPr>
          <a:lstStyle/>
          <a:p>
            <a:pPr algn="ctr"/>
            <a:r>
              <a:rPr kumimoji="0" lang="zh-TW" altLang="en-US" sz="2400" b="1">
                <a:solidFill>
                  <a:srgbClr val="000000"/>
                </a:solidFill>
                <a:latin typeface="微軟正黑體"/>
                <a:ea typeface="微軟正黑體"/>
                <a:cs typeface="微軟正黑體"/>
              </a:rPr>
              <a:t>「風景戳印」的發展</a:t>
            </a:r>
          </a:p>
        </p:txBody>
      </p:sp>
      <p:sp>
        <p:nvSpPr>
          <p:cNvPr id="356355" name="文字方塊 6"/>
          <p:cNvSpPr txBox="1">
            <a:spLocks noChangeArrowheads="1"/>
          </p:cNvSpPr>
          <p:nvPr/>
        </p:nvSpPr>
        <p:spPr bwMode="auto">
          <a:xfrm>
            <a:off x="2500313" y="4857750"/>
            <a:ext cx="4214812" cy="1384300"/>
          </a:xfrm>
          <a:prstGeom prst="rect">
            <a:avLst/>
          </a:prstGeom>
          <a:solidFill>
            <a:srgbClr val="FFFF99"/>
          </a:solidFill>
          <a:ln w="25400" algn="ctr">
            <a:solidFill>
              <a:schemeClr val="accent1"/>
            </a:solidFill>
            <a:miter lim="800000"/>
            <a:headEnd/>
            <a:tailEnd/>
          </a:ln>
        </p:spPr>
        <p:txBody>
          <a:bodyPr>
            <a:spAutoFit/>
          </a:bodyPr>
          <a:lstStyle/>
          <a:p>
            <a:pPr algn="ctr"/>
            <a:r>
              <a:rPr kumimoji="0" lang="en-US" altLang="zh-TW" sz="2800" b="1">
                <a:solidFill>
                  <a:srgbClr val="000000"/>
                </a:solidFill>
                <a:latin typeface="微軟正黑體"/>
                <a:ea typeface="微軟正黑體"/>
                <a:cs typeface="微軟正黑體"/>
              </a:rPr>
              <a:t>(</a:t>
            </a:r>
            <a:r>
              <a:rPr kumimoji="0" lang="zh-TW" altLang="en-US" sz="2800" b="1">
                <a:solidFill>
                  <a:srgbClr val="000000"/>
                </a:solidFill>
                <a:latin typeface="微軟正黑體"/>
                <a:ea typeface="微軟正黑體"/>
                <a:cs typeface="微軟正黑體"/>
              </a:rPr>
              <a:t>總</a:t>
            </a:r>
            <a:r>
              <a:rPr kumimoji="0" lang="en-US" altLang="zh-TW" sz="2800" b="1">
                <a:solidFill>
                  <a:srgbClr val="000000"/>
                </a:solidFill>
                <a:latin typeface="微軟正黑體"/>
                <a:ea typeface="微軟正黑體"/>
                <a:cs typeface="微軟正黑體"/>
              </a:rPr>
              <a:t>)</a:t>
            </a:r>
          </a:p>
          <a:p>
            <a:pPr algn="ctr"/>
            <a:r>
              <a:rPr kumimoji="0" lang="zh-TW" altLang="en-US" sz="2800" b="1">
                <a:solidFill>
                  <a:srgbClr val="000000"/>
                </a:solidFill>
                <a:latin typeface="微軟正黑體"/>
                <a:ea typeface="微軟正黑體"/>
                <a:cs typeface="微軟正黑體"/>
              </a:rPr>
              <a:t>「風景戳印」是值得珍藏和紀念的旅行足跡</a:t>
            </a:r>
          </a:p>
        </p:txBody>
      </p:sp>
      <p:cxnSp>
        <p:nvCxnSpPr>
          <p:cNvPr id="356356" name="肘形接點 13"/>
          <p:cNvCxnSpPr>
            <a:cxnSpLocks noChangeShapeType="1"/>
          </p:cNvCxnSpPr>
          <p:nvPr/>
        </p:nvCxnSpPr>
        <p:spPr bwMode="auto">
          <a:xfrm rot="16200000" flipH="1">
            <a:off x="4383881" y="1045369"/>
            <a:ext cx="312738" cy="5651500"/>
          </a:xfrm>
          <a:prstGeom prst="bentConnector3">
            <a:avLst>
              <a:gd name="adj1" fmla="val 173028"/>
            </a:avLst>
          </a:prstGeom>
          <a:noFill/>
          <a:ln w="19050" algn="ctr">
            <a:solidFill>
              <a:srgbClr val="4A7EBB"/>
            </a:solidFill>
            <a:miter lim="800000"/>
            <a:headEnd/>
            <a:tailEnd/>
          </a:ln>
        </p:spPr>
      </p:cxnSp>
      <p:cxnSp>
        <p:nvCxnSpPr>
          <p:cNvPr id="19" name="直線接點 18"/>
          <p:cNvCxnSpPr/>
          <p:nvPr/>
        </p:nvCxnSpPr>
        <p:spPr>
          <a:xfrm rot="5400000" flipH="1" flipV="1">
            <a:off x="4385469" y="4472782"/>
            <a:ext cx="517525" cy="15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6358" name="文字方塊 4"/>
          <p:cNvSpPr txBox="1">
            <a:spLocks noChangeArrowheads="1"/>
          </p:cNvSpPr>
          <p:nvPr/>
        </p:nvSpPr>
        <p:spPr bwMode="auto">
          <a:xfrm>
            <a:off x="1285875" y="3071813"/>
            <a:ext cx="1785938" cy="830262"/>
          </a:xfrm>
          <a:prstGeom prst="rect">
            <a:avLst/>
          </a:prstGeom>
          <a:solidFill>
            <a:srgbClr val="99CCFF"/>
          </a:solidFill>
          <a:ln w="25400" algn="ctr">
            <a:solidFill>
              <a:schemeClr val="accent1"/>
            </a:solidFill>
            <a:miter lim="800000"/>
            <a:headEnd/>
            <a:tailEnd/>
          </a:ln>
        </p:spPr>
        <p:txBody>
          <a:bodyPr>
            <a:spAutoFit/>
          </a:bodyPr>
          <a:lstStyle/>
          <a:p>
            <a:pPr algn="ctr"/>
            <a:r>
              <a:rPr kumimoji="0" lang="zh-TW" altLang="en-US" sz="2400" b="1">
                <a:solidFill>
                  <a:srgbClr val="000000"/>
                </a:solidFill>
                <a:latin typeface="微軟正黑體"/>
                <a:ea typeface="微軟正黑體"/>
                <a:cs typeface="微軟正黑體"/>
              </a:rPr>
              <a:t>「風景戳印」的意義</a:t>
            </a:r>
          </a:p>
        </p:txBody>
      </p:sp>
      <p:sp>
        <p:nvSpPr>
          <p:cNvPr id="356359" name="文字方塊 4"/>
          <p:cNvSpPr txBox="1">
            <a:spLocks noChangeArrowheads="1"/>
          </p:cNvSpPr>
          <p:nvPr/>
        </p:nvSpPr>
        <p:spPr bwMode="auto">
          <a:xfrm>
            <a:off x="3786188" y="3143250"/>
            <a:ext cx="1785937" cy="830263"/>
          </a:xfrm>
          <a:prstGeom prst="rect">
            <a:avLst/>
          </a:prstGeom>
          <a:solidFill>
            <a:srgbClr val="99CCFF"/>
          </a:solidFill>
          <a:ln w="25400" algn="ctr">
            <a:solidFill>
              <a:schemeClr val="accent1"/>
            </a:solidFill>
            <a:miter lim="800000"/>
            <a:headEnd/>
            <a:tailEnd/>
          </a:ln>
        </p:spPr>
        <p:txBody>
          <a:bodyPr>
            <a:spAutoFit/>
          </a:bodyPr>
          <a:lstStyle/>
          <a:p>
            <a:pPr algn="ctr"/>
            <a:r>
              <a:rPr kumimoji="0" lang="zh-TW" altLang="en-US" sz="2400" b="1">
                <a:solidFill>
                  <a:srgbClr val="000000"/>
                </a:solidFill>
                <a:latin typeface="微軟正黑體"/>
                <a:ea typeface="微軟正黑體"/>
                <a:cs typeface="微軟正黑體"/>
              </a:rPr>
              <a:t>「風景戳印」的功用</a:t>
            </a:r>
          </a:p>
        </p:txBody>
      </p:sp>
      <p:sp>
        <p:nvSpPr>
          <p:cNvPr id="356360" name="Rectangle 14"/>
          <p:cNvSpPr>
            <a:spLocks noChangeArrowheads="1"/>
          </p:cNvSpPr>
          <p:nvPr/>
        </p:nvSpPr>
        <p:spPr bwMode="auto">
          <a:xfrm>
            <a:off x="8143875" y="3500438"/>
            <a:ext cx="749300" cy="792162"/>
          </a:xfrm>
          <a:prstGeom prst="rect">
            <a:avLst/>
          </a:prstGeom>
          <a:noFill/>
          <a:ln w="8001">
            <a:noFill/>
            <a:miter lim="800000"/>
            <a:headEnd/>
            <a:tailEnd/>
          </a:ln>
        </p:spPr>
        <p:txBody>
          <a:bodyPr wrap="none" anchor="ctr"/>
          <a:lstStyle/>
          <a:p>
            <a:pPr algn="ctr" latinLnBrk="1"/>
            <a:r>
              <a:rPr lang="en-US" altLang="zh-TW" sz="2400" b="1">
                <a:latin typeface="微軟正黑體"/>
                <a:ea typeface="微軟正黑體"/>
                <a:cs typeface="微軟正黑體"/>
              </a:rPr>
              <a:t>(</a:t>
            </a:r>
            <a:r>
              <a:rPr lang="zh-TW" altLang="en-US" sz="2400" b="1">
                <a:latin typeface="微軟正黑體"/>
                <a:ea typeface="微軟正黑體"/>
                <a:cs typeface="微軟正黑體"/>
              </a:rPr>
              <a:t>分</a:t>
            </a:r>
            <a:r>
              <a:rPr lang="en-US" altLang="zh-TW" sz="2400">
                <a:latin typeface="Gulim" pitchFamily="34" charset="-127"/>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idx="4294967295"/>
          </p:nvPr>
        </p:nvSpPr>
        <p:spPr bwMode="auto">
          <a:xfrm>
            <a:off x="468313" y="714375"/>
            <a:ext cx="8431212" cy="668338"/>
          </a:xfrm>
        </p:spPr>
        <p:txBody>
          <a:bodyPr/>
          <a:lstStyle/>
          <a:p>
            <a:pPr algn="ctr" eaLnBrk="1" hangingPunct="1">
              <a:defRPr/>
            </a:pPr>
            <a:r>
              <a:rPr lang="zh-TW" altLang="en-US" sz="3600" dirty="0" smtClean="0">
                <a:latin typeface="標楷體" pitchFamily="65" charset="-120"/>
                <a:ea typeface="標楷體" pitchFamily="65" charset="-120"/>
              </a:rPr>
              <a:t>描述</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列舉結構</a:t>
            </a:r>
            <a:r>
              <a:rPr lang="en-US" altLang="zh-TW" sz="4000" dirty="0" smtClean="0">
                <a:latin typeface="標楷體" pitchFamily="65" charset="-120"/>
                <a:ea typeface="標楷體" pitchFamily="65" charset="-120"/>
              </a:rPr>
              <a:t>—</a:t>
            </a:r>
            <a:r>
              <a:rPr lang="zh-TW" altLang="en-US" dirty="0" smtClean="0">
                <a:latin typeface="標楷體" pitchFamily="65" charset="-120"/>
                <a:ea typeface="標楷體" pitchFamily="65" charset="-120"/>
              </a:rPr>
              <a:t>「珍珠光彩的蝴蝶夢</a:t>
            </a:r>
            <a:r>
              <a:rPr lang="zh-TW" altLang="en-US" sz="2400" dirty="0" smtClean="0">
                <a:latin typeface="標楷體" pitchFamily="65" charset="-120"/>
                <a:ea typeface="標楷體" pitchFamily="65" charset="-120"/>
              </a:rPr>
              <a:t>」</a:t>
            </a:r>
            <a:r>
              <a:rPr lang="zh-TW" altLang="en-US" sz="2400" dirty="0" smtClean="0">
                <a:latin typeface="微軟正黑體" pitchFamily="34" charset="-120"/>
                <a:ea typeface="微軟正黑體" pitchFamily="34" charset="-120"/>
              </a:rPr>
              <a:t> （翰林）</a:t>
            </a:r>
            <a:endParaRPr lang="zh-TW" altLang="en-US" sz="2400" dirty="0" smtClean="0">
              <a:solidFill>
                <a:srgbClr val="660033"/>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55330" name="文字方塊 3"/>
          <p:cNvSpPr txBox="1">
            <a:spLocks noChangeArrowheads="1"/>
          </p:cNvSpPr>
          <p:nvPr/>
        </p:nvSpPr>
        <p:spPr bwMode="auto">
          <a:xfrm>
            <a:off x="2857500" y="1773238"/>
            <a:ext cx="3154363" cy="954087"/>
          </a:xfrm>
          <a:prstGeom prst="rect">
            <a:avLst/>
          </a:prstGeom>
          <a:solidFill>
            <a:srgbClr val="FFFF99"/>
          </a:solidFill>
          <a:ln w="25400" algn="ctr">
            <a:solidFill>
              <a:schemeClr val="accent1"/>
            </a:solidFill>
            <a:miter lim="800000"/>
            <a:headEnd/>
            <a:tailEnd/>
          </a:ln>
        </p:spPr>
        <p:txBody>
          <a:bodyPr>
            <a:spAutoFit/>
          </a:bodyPr>
          <a:lstStyle/>
          <a:p>
            <a:pPr algn="ctr"/>
            <a:r>
              <a:rPr kumimoji="0" lang="en-US" altLang="zh-TW" sz="2800" b="1">
                <a:solidFill>
                  <a:srgbClr val="000000"/>
                </a:solidFill>
                <a:latin typeface="微軟正黑體"/>
                <a:ea typeface="微軟正黑體"/>
                <a:cs typeface="微軟正黑體"/>
              </a:rPr>
              <a:t>1(</a:t>
            </a:r>
            <a:r>
              <a:rPr kumimoji="0" lang="zh-TW" altLang="en-US" sz="2800" b="1">
                <a:solidFill>
                  <a:srgbClr val="000000"/>
                </a:solidFill>
                <a:latin typeface="微軟正黑體"/>
                <a:ea typeface="微軟正黑體"/>
                <a:cs typeface="微軟正黑體"/>
              </a:rPr>
              <a:t>總</a:t>
            </a:r>
            <a:r>
              <a:rPr kumimoji="0" lang="en-US" altLang="zh-TW" sz="2800" b="1">
                <a:solidFill>
                  <a:srgbClr val="000000"/>
                </a:solidFill>
                <a:latin typeface="微軟正黑體"/>
                <a:ea typeface="微軟正黑體"/>
                <a:cs typeface="微軟正黑體"/>
              </a:rPr>
              <a:t>)</a:t>
            </a:r>
          </a:p>
          <a:p>
            <a:pPr algn="ctr"/>
            <a:r>
              <a:rPr kumimoji="0" lang="zh-TW" altLang="en-US" sz="2800" b="1">
                <a:solidFill>
                  <a:srgbClr val="000000"/>
                </a:solidFill>
                <a:latin typeface="微軟正黑體"/>
                <a:ea typeface="微軟正黑體"/>
                <a:cs typeface="微軟正黑體"/>
              </a:rPr>
              <a:t>蘭嶼的珠光鳳蝶</a:t>
            </a:r>
          </a:p>
        </p:txBody>
      </p:sp>
      <p:sp>
        <p:nvSpPr>
          <p:cNvPr id="355331" name="文字方塊 4"/>
          <p:cNvSpPr txBox="1">
            <a:spLocks noChangeArrowheads="1"/>
          </p:cNvSpPr>
          <p:nvPr/>
        </p:nvSpPr>
        <p:spPr bwMode="auto">
          <a:xfrm>
            <a:off x="1116013" y="3573463"/>
            <a:ext cx="1079500" cy="847725"/>
          </a:xfrm>
          <a:prstGeom prst="rect">
            <a:avLst/>
          </a:prstGeom>
          <a:solidFill>
            <a:srgbClr val="99CCFF"/>
          </a:solidFill>
          <a:ln w="25400" algn="ctr">
            <a:solidFill>
              <a:schemeClr val="accent1"/>
            </a:solidFill>
            <a:miter lim="800000"/>
            <a:headEnd/>
            <a:tailEnd/>
          </a:ln>
        </p:spPr>
        <p:txBody>
          <a:bodyPr>
            <a:spAutoFit/>
          </a:bodyPr>
          <a:lstStyle/>
          <a:p>
            <a:pPr algn="ctr"/>
            <a:r>
              <a:rPr kumimoji="0" lang="en-US" altLang="zh-TW" sz="2400" b="1">
                <a:solidFill>
                  <a:srgbClr val="000000"/>
                </a:solidFill>
                <a:latin typeface="微軟正黑體"/>
                <a:ea typeface="微軟正黑體"/>
                <a:cs typeface="微軟正黑體"/>
              </a:rPr>
              <a:t>2</a:t>
            </a:r>
          </a:p>
          <a:p>
            <a:pPr algn="ctr"/>
            <a:r>
              <a:rPr kumimoji="0" lang="zh-TW" altLang="en-US" sz="2400" b="1">
                <a:solidFill>
                  <a:srgbClr val="000000"/>
                </a:solidFill>
                <a:latin typeface="微軟正黑體"/>
                <a:ea typeface="微軟正黑體"/>
                <a:cs typeface="微軟正黑體"/>
              </a:rPr>
              <a:t>特徵</a:t>
            </a:r>
          </a:p>
        </p:txBody>
      </p:sp>
      <p:sp>
        <p:nvSpPr>
          <p:cNvPr id="355332" name="文字方塊 5"/>
          <p:cNvSpPr txBox="1">
            <a:spLocks noChangeArrowheads="1"/>
          </p:cNvSpPr>
          <p:nvPr/>
        </p:nvSpPr>
        <p:spPr bwMode="auto">
          <a:xfrm>
            <a:off x="6659563" y="3500438"/>
            <a:ext cx="1296987" cy="847725"/>
          </a:xfrm>
          <a:prstGeom prst="rect">
            <a:avLst/>
          </a:prstGeom>
          <a:solidFill>
            <a:srgbClr val="99CCFF"/>
          </a:solidFill>
          <a:ln w="25400" algn="ctr">
            <a:solidFill>
              <a:schemeClr val="accent1"/>
            </a:solidFill>
            <a:miter lim="800000"/>
            <a:headEnd/>
            <a:tailEnd/>
          </a:ln>
        </p:spPr>
        <p:txBody>
          <a:bodyPr>
            <a:spAutoFit/>
          </a:bodyPr>
          <a:lstStyle/>
          <a:p>
            <a:pPr algn="ctr"/>
            <a:r>
              <a:rPr kumimoji="0" lang="en-US" altLang="zh-TW" sz="2400" b="1">
                <a:solidFill>
                  <a:srgbClr val="000000"/>
                </a:solidFill>
                <a:latin typeface="微軟正黑體"/>
                <a:ea typeface="微軟正黑體"/>
                <a:cs typeface="微軟正黑體"/>
              </a:rPr>
              <a:t>6</a:t>
            </a:r>
          </a:p>
          <a:p>
            <a:pPr algn="ctr"/>
            <a:r>
              <a:rPr kumimoji="0" lang="zh-TW" altLang="en-US" sz="2400" b="1">
                <a:solidFill>
                  <a:srgbClr val="000000"/>
                </a:solidFill>
                <a:latin typeface="微軟正黑體"/>
                <a:ea typeface="微軟正黑體"/>
                <a:cs typeface="微軟正黑體"/>
              </a:rPr>
              <a:t>活圖鑑</a:t>
            </a:r>
          </a:p>
        </p:txBody>
      </p:sp>
      <p:sp>
        <p:nvSpPr>
          <p:cNvPr id="355333" name="文字方塊 6"/>
          <p:cNvSpPr txBox="1">
            <a:spLocks noChangeArrowheads="1"/>
          </p:cNvSpPr>
          <p:nvPr/>
        </p:nvSpPr>
        <p:spPr bwMode="auto">
          <a:xfrm>
            <a:off x="2714625" y="5086350"/>
            <a:ext cx="4071938" cy="954088"/>
          </a:xfrm>
          <a:prstGeom prst="rect">
            <a:avLst/>
          </a:prstGeom>
          <a:solidFill>
            <a:srgbClr val="FFFF99"/>
          </a:solidFill>
          <a:ln w="25400" algn="ctr">
            <a:solidFill>
              <a:schemeClr val="accent1"/>
            </a:solidFill>
            <a:miter lim="800000"/>
            <a:headEnd/>
            <a:tailEnd/>
          </a:ln>
        </p:spPr>
        <p:txBody>
          <a:bodyPr>
            <a:spAutoFit/>
          </a:bodyPr>
          <a:lstStyle/>
          <a:p>
            <a:pPr algn="ctr"/>
            <a:r>
              <a:rPr kumimoji="0" lang="en-US" altLang="zh-TW" sz="2800" b="1">
                <a:solidFill>
                  <a:srgbClr val="000000"/>
                </a:solidFill>
                <a:latin typeface="微軟正黑體"/>
                <a:ea typeface="微軟正黑體"/>
                <a:cs typeface="微軟正黑體"/>
              </a:rPr>
              <a:t>7(</a:t>
            </a:r>
            <a:r>
              <a:rPr kumimoji="0" lang="zh-TW" altLang="en-US" sz="2800" b="1">
                <a:solidFill>
                  <a:srgbClr val="000000"/>
                </a:solidFill>
                <a:latin typeface="微軟正黑體"/>
                <a:ea typeface="微軟正黑體"/>
                <a:cs typeface="微軟正黑體"/>
              </a:rPr>
              <a:t>總</a:t>
            </a:r>
            <a:r>
              <a:rPr kumimoji="0" lang="en-US" altLang="zh-TW" sz="2800" b="1">
                <a:solidFill>
                  <a:srgbClr val="000000"/>
                </a:solidFill>
                <a:latin typeface="微軟正黑體"/>
                <a:ea typeface="微軟正黑體"/>
                <a:cs typeface="微軟正黑體"/>
              </a:rPr>
              <a:t>)</a:t>
            </a:r>
          </a:p>
          <a:p>
            <a:pPr algn="ctr"/>
            <a:r>
              <a:rPr kumimoji="0" lang="zh-TW" altLang="en-US" sz="2800" b="1">
                <a:solidFill>
                  <a:srgbClr val="000000"/>
                </a:solidFill>
                <a:latin typeface="微軟正黑體"/>
                <a:ea typeface="微軟正黑體"/>
                <a:cs typeface="微軟正黑體"/>
              </a:rPr>
              <a:t>充滿孩子期待的蝴蝶夢</a:t>
            </a:r>
          </a:p>
        </p:txBody>
      </p:sp>
      <p:cxnSp>
        <p:nvCxnSpPr>
          <p:cNvPr id="355334" name="肘形接點 8"/>
          <p:cNvCxnSpPr>
            <a:cxnSpLocks noChangeShapeType="1"/>
          </p:cNvCxnSpPr>
          <p:nvPr/>
        </p:nvCxnSpPr>
        <p:spPr bwMode="auto">
          <a:xfrm rot="5400000" flipV="1">
            <a:off x="4517232" y="604044"/>
            <a:ext cx="1587" cy="5508625"/>
          </a:xfrm>
          <a:prstGeom prst="bentConnector3">
            <a:avLst>
              <a:gd name="adj1" fmla="val -13600005"/>
            </a:avLst>
          </a:prstGeom>
          <a:noFill/>
          <a:ln w="19050" algn="ctr">
            <a:solidFill>
              <a:srgbClr val="4A7EBB"/>
            </a:solidFill>
            <a:miter lim="800000"/>
            <a:headEnd/>
            <a:tailEnd/>
          </a:ln>
        </p:spPr>
      </p:cxnSp>
      <p:cxnSp>
        <p:nvCxnSpPr>
          <p:cNvPr id="355335" name="肘形接點 13"/>
          <p:cNvCxnSpPr>
            <a:cxnSpLocks noChangeShapeType="1"/>
            <a:stCxn id="355331" idx="2"/>
            <a:endCxn id="355332" idx="2"/>
          </p:cNvCxnSpPr>
          <p:nvPr/>
        </p:nvCxnSpPr>
        <p:spPr bwMode="auto">
          <a:xfrm rot="5400000" flipH="1" flipV="1">
            <a:off x="4445794" y="1570832"/>
            <a:ext cx="73025" cy="5653087"/>
          </a:xfrm>
          <a:prstGeom prst="bentConnector3">
            <a:avLst>
              <a:gd name="adj1" fmla="val -295653"/>
            </a:avLst>
          </a:prstGeom>
          <a:noFill/>
          <a:ln w="19050" algn="ctr">
            <a:solidFill>
              <a:srgbClr val="4A7EBB"/>
            </a:solidFill>
            <a:miter lim="800000"/>
            <a:headEnd/>
            <a:tailEnd/>
          </a:ln>
        </p:spPr>
      </p:cxnSp>
      <p:cxnSp>
        <p:nvCxnSpPr>
          <p:cNvPr id="17" name="直線接點 16"/>
          <p:cNvCxnSpPr>
            <a:stCxn id="355330" idx="2"/>
          </p:cNvCxnSpPr>
          <p:nvPr/>
        </p:nvCxnSpPr>
        <p:spPr>
          <a:xfrm rot="16200000" flipH="1">
            <a:off x="4350544" y="2810669"/>
            <a:ext cx="412750" cy="2460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線接點 18"/>
          <p:cNvCxnSpPr>
            <a:stCxn id="355333" idx="0"/>
          </p:cNvCxnSpPr>
          <p:nvPr/>
        </p:nvCxnSpPr>
        <p:spPr>
          <a:xfrm rot="5400000" flipH="1" flipV="1">
            <a:off x="4493419" y="4828382"/>
            <a:ext cx="51593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5338" name="文字方塊 4"/>
          <p:cNvSpPr txBox="1">
            <a:spLocks noChangeArrowheads="1"/>
          </p:cNvSpPr>
          <p:nvPr/>
        </p:nvSpPr>
        <p:spPr bwMode="auto">
          <a:xfrm>
            <a:off x="2411413" y="3573463"/>
            <a:ext cx="1079500" cy="847725"/>
          </a:xfrm>
          <a:prstGeom prst="rect">
            <a:avLst/>
          </a:prstGeom>
          <a:solidFill>
            <a:srgbClr val="99CCFF"/>
          </a:solidFill>
          <a:ln w="25400" algn="ctr">
            <a:solidFill>
              <a:schemeClr val="accent1"/>
            </a:solidFill>
            <a:miter lim="800000"/>
            <a:headEnd/>
            <a:tailEnd/>
          </a:ln>
        </p:spPr>
        <p:txBody>
          <a:bodyPr>
            <a:spAutoFit/>
          </a:bodyPr>
          <a:lstStyle/>
          <a:p>
            <a:pPr algn="ctr"/>
            <a:r>
              <a:rPr kumimoji="0" lang="en-US" altLang="zh-TW" sz="2400" b="1">
                <a:solidFill>
                  <a:srgbClr val="000000"/>
                </a:solidFill>
                <a:latin typeface="微軟正黑體"/>
                <a:ea typeface="微軟正黑體"/>
                <a:cs typeface="微軟正黑體"/>
              </a:rPr>
              <a:t>3</a:t>
            </a:r>
          </a:p>
          <a:p>
            <a:pPr algn="ctr"/>
            <a:r>
              <a:rPr kumimoji="0" lang="zh-TW" altLang="en-US" sz="2400" b="1">
                <a:solidFill>
                  <a:srgbClr val="000000"/>
                </a:solidFill>
                <a:latin typeface="微軟正黑體"/>
                <a:ea typeface="微軟正黑體"/>
                <a:cs typeface="微軟正黑體"/>
              </a:rPr>
              <a:t>保育</a:t>
            </a:r>
          </a:p>
        </p:txBody>
      </p:sp>
      <p:sp>
        <p:nvSpPr>
          <p:cNvPr id="355339" name="文字方塊 4"/>
          <p:cNvSpPr txBox="1">
            <a:spLocks noChangeArrowheads="1"/>
          </p:cNvSpPr>
          <p:nvPr/>
        </p:nvSpPr>
        <p:spPr bwMode="auto">
          <a:xfrm>
            <a:off x="3779838" y="3573463"/>
            <a:ext cx="1079500" cy="847725"/>
          </a:xfrm>
          <a:prstGeom prst="rect">
            <a:avLst/>
          </a:prstGeom>
          <a:solidFill>
            <a:srgbClr val="99CCFF"/>
          </a:solidFill>
          <a:ln w="25400" algn="ctr">
            <a:solidFill>
              <a:schemeClr val="accent1"/>
            </a:solidFill>
            <a:miter lim="800000"/>
            <a:headEnd/>
            <a:tailEnd/>
          </a:ln>
        </p:spPr>
        <p:txBody>
          <a:bodyPr>
            <a:spAutoFit/>
          </a:bodyPr>
          <a:lstStyle/>
          <a:p>
            <a:pPr algn="ctr"/>
            <a:r>
              <a:rPr kumimoji="0" lang="en-US" altLang="zh-TW" sz="2400" b="1">
                <a:solidFill>
                  <a:srgbClr val="000000"/>
                </a:solidFill>
                <a:latin typeface="微軟正黑體"/>
                <a:ea typeface="微軟正黑體"/>
                <a:cs typeface="微軟正黑體"/>
              </a:rPr>
              <a:t>4</a:t>
            </a:r>
          </a:p>
          <a:p>
            <a:pPr algn="ctr"/>
            <a:r>
              <a:rPr kumimoji="0" lang="zh-TW" altLang="en-US" sz="2400" b="1">
                <a:solidFill>
                  <a:srgbClr val="000000"/>
                </a:solidFill>
                <a:latin typeface="微軟正黑體"/>
                <a:ea typeface="微軟正黑體"/>
                <a:cs typeface="微軟正黑體"/>
              </a:rPr>
              <a:t>食物</a:t>
            </a:r>
          </a:p>
        </p:txBody>
      </p:sp>
      <p:sp>
        <p:nvSpPr>
          <p:cNvPr id="355340" name="文字方塊 4"/>
          <p:cNvSpPr txBox="1">
            <a:spLocks noChangeArrowheads="1"/>
          </p:cNvSpPr>
          <p:nvPr/>
        </p:nvSpPr>
        <p:spPr bwMode="auto">
          <a:xfrm>
            <a:off x="5148263" y="3573463"/>
            <a:ext cx="1079500" cy="847725"/>
          </a:xfrm>
          <a:prstGeom prst="rect">
            <a:avLst/>
          </a:prstGeom>
          <a:solidFill>
            <a:srgbClr val="99CCFF"/>
          </a:solidFill>
          <a:ln w="25400" algn="ctr">
            <a:solidFill>
              <a:schemeClr val="accent1"/>
            </a:solidFill>
            <a:miter lim="800000"/>
            <a:headEnd/>
            <a:tailEnd/>
          </a:ln>
        </p:spPr>
        <p:txBody>
          <a:bodyPr>
            <a:spAutoFit/>
          </a:bodyPr>
          <a:lstStyle/>
          <a:p>
            <a:pPr algn="ctr"/>
            <a:r>
              <a:rPr kumimoji="0" lang="en-US" altLang="zh-TW" sz="2400" b="1">
                <a:solidFill>
                  <a:srgbClr val="000000"/>
                </a:solidFill>
                <a:latin typeface="微軟正黑體"/>
                <a:ea typeface="微軟正黑體"/>
                <a:cs typeface="微軟正黑體"/>
              </a:rPr>
              <a:t>5</a:t>
            </a:r>
          </a:p>
          <a:p>
            <a:pPr algn="ctr"/>
            <a:r>
              <a:rPr kumimoji="0" lang="zh-TW" altLang="en-US" sz="2400" b="1">
                <a:solidFill>
                  <a:srgbClr val="000000"/>
                </a:solidFill>
                <a:latin typeface="微軟正黑體"/>
                <a:ea typeface="微軟正黑體"/>
                <a:cs typeface="微軟正黑體"/>
              </a:rPr>
              <a:t>禁忌</a:t>
            </a:r>
          </a:p>
        </p:txBody>
      </p:sp>
      <p:sp>
        <p:nvSpPr>
          <p:cNvPr id="355341" name="Rectangle 14"/>
          <p:cNvSpPr>
            <a:spLocks noChangeArrowheads="1"/>
          </p:cNvSpPr>
          <p:nvPr/>
        </p:nvSpPr>
        <p:spPr bwMode="auto">
          <a:xfrm>
            <a:off x="8143875" y="3500438"/>
            <a:ext cx="749300" cy="792162"/>
          </a:xfrm>
          <a:prstGeom prst="rect">
            <a:avLst/>
          </a:prstGeom>
          <a:noFill/>
          <a:ln w="8001">
            <a:noFill/>
            <a:miter lim="800000"/>
            <a:headEnd/>
            <a:tailEnd/>
          </a:ln>
        </p:spPr>
        <p:txBody>
          <a:bodyPr wrap="none" anchor="ctr"/>
          <a:lstStyle/>
          <a:p>
            <a:pPr algn="ctr" latinLnBrk="1"/>
            <a:r>
              <a:rPr lang="en-US" altLang="zh-TW" sz="2400" b="1">
                <a:latin typeface="微軟正黑體"/>
                <a:ea typeface="微軟正黑體"/>
                <a:cs typeface="微軟正黑體"/>
              </a:rPr>
              <a:t>(</a:t>
            </a:r>
            <a:r>
              <a:rPr lang="zh-TW" altLang="en-US" sz="2400" b="1">
                <a:latin typeface="微軟正黑體"/>
                <a:ea typeface="微軟正黑體"/>
                <a:cs typeface="微軟正黑體"/>
              </a:rPr>
              <a:t>分</a:t>
            </a:r>
            <a:r>
              <a:rPr lang="en-US" altLang="zh-TW" sz="2400">
                <a:latin typeface="Gulim" pitchFamily="34" charset="-127"/>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3"/>
          <p:cNvSpPr>
            <a:spLocks noGrp="1" noChangeArrowheads="1"/>
          </p:cNvSpPr>
          <p:nvPr>
            <p:ph type="body" sz="half" idx="1"/>
          </p:nvPr>
        </p:nvSpPr>
        <p:spPr>
          <a:xfrm>
            <a:off x="457200" y="1143000"/>
            <a:ext cx="8147050" cy="5181600"/>
          </a:xfrm>
        </p:spPr>
        <p:txBody>
          <a:bodyPr/>
          <a:lstStyle/>
          <a:p>
            <a:pPr lvl="1" eaLnBrk="1" hangingPunct="1">
              <a:lnSpc>
                <a:spcPct val="150000"/>
              </a:lnSpc>
            </a:pPr>
            <a:endParaRPr lang="en-US" altLang="zh-TW" b="1" dirty="0" smtClean="0">
              <a:solidFill>
                <a:srgbClr val="000000"/>
              </a:solidFill>
              <a:latin typeface="標楷體" pitchFamily="65" charset="-120"/>
              <a:ea typeface="標楷體" pitchFamily="65" charset="-120"/>
              <a:cs typeface="微軟正黑體"/>
            </a:endParaRPr>
          </a:p>
          <a:p>
            <a:pPr lvl="1" eaLnBrk="1" hangingPunct="1">
              <a:lnSpc>
                <a:spcPct val="150000"/>
              </a:lnSpc>
            </a:pPr>
            <a:r>
              <a:rPr lang="zh-TW" altLang="en-US" sz="3600" b="1" dirty="0" smtClean="0">
                <a:solidFill>
                  <a:srgbClr val="000000"/>
                </a:solidFill>
                <a:latin typeface="標楷體" pitchFamily="65" charset="-120"/>
                <a:ea typeface="標楷體" pitchFamily="65" charset="-120"/>
                <a:cs typeface="微軟正黑體"/>
              </a:rPr>
              <a:t>依各年級「課文大意教學模式」循序漸進：每一個年級都有學生可學習的任務，教師的責任是循序使其完成。</a:t>
            </a:r>
            <a:endParaRPr lang="en-US" altLang="zh-TW" sz="3600" b="1" dirty="0" smtClean="0">
              <a:solidFill>
                <a:srgbClr val="000000"/>
              </a:solidFill>
              <a:latin typeface="標楷體" pitchFamily="65" charset="-120"/>
              <a:ea typeface="標楷體" pitchFamily="65" charset="-120"/>
              <a:cs typeface="微軟正黑體"/>
            </a:endParaRPr>
          </a:p>
        </p:txBody>
      </p:sp>
      <p:pic>
        <p:nvPicPr>
          <p:cNvPr id="362498"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143000" y="714375"/>
            <a:ext cx="7062788" cy="533400"/>
          </a:xfrm>
        </p:spPr>
        <p:txBody>
          <a:bodyPr/>
          <a:lstStyle/>
          <a:p>
            <a:pPr lvl="1" algn="ctr" eaLnBrk="1" hangingPunct="1">
              <a:lnSpc>
                <a:spcPct val="150000"/>
              </a:lnSpc>
              <a:defRPr/>
            </a:pPr>
            <a:r>
              <a:rPr lang="zh-TW" altLang="en-US" sz="4000" dirty="0" smtClean="0">
                <a:solidFill>
                  <a:schemeClr val="tx2"/>
                </a:solidFill>
                <a:latin typeface="標楷體" pitchFamily="65" charset="-120"/>
                <a:ea typeface="標楷體" pitchFamily="65" charset="-120"/>
                <a:cs typeface="微軟正黑體"/>
              </a:rPr>
              <a:t>摘要教學的成功要件  </a:t>
            </a:r>
            <a:r>
              <a:rPr lang="en-US" altLang="zh-TW" sz="4000" dirty="0" smtClean="0">
                <a:solidFill>
                  <a:schemeClr val="tx2"/>
                </a:solidFill>
                <a:latin typeface="標楷體" pitchFamily="65" charset="-120"/>
                <a:ea typeface="標楷體" pitchFamily="65" charset="-120"/>
                <a:cs typeface="微軟正黑體"/>
              </a:rPr>
              <a:t>1</a:t>
            </a:r>
          </a:p>
        </p:txBody>
      </p:sp>
    </p:spTree>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3"/>
          <p:cNvSpPr>
            <a:spLocks noGrp="1" noChangeArrowheads="1"/>
          </p:cNvSpPr>
          <p:nvPr>
            <p:ph type="body" sz="half" idx="1"/>
          </p:nvPr>
        </p:nvSpPr>
        <p:spPr>
          <a:xfrm>
            <a:off x="457200" y="1143000"/>
            <a:ext cx="8147050" cy="5181600"/>
          </a:xfrm>
        </p:spPr>
        <p:txBody>
          <a:bodyPr/>
          <a:lstStyle/>
          <a:p>
            <a:pPr lvl="1" eaLnBrk="1" hangingPunct="1">
              <a:lnSpc>
                <a:spcPct val="150000"/>
              </a:lnSpc>
            </a:pPr>
            <a:endParaRPr lang="en-US" altLang="zh-TW" b="1" dirty="0" smtClean="0">
              <a:solidFill>
                <a:srgbClr val="000000"/>
              </a:solidFill>
              <a:latin typeface="標楷體" pitchFamily="65" charset="-120"/>
              <a:ea typeface="標楷體" pitchFamily="65" charset="-120"/>
              <a:cs typeface="微軟正黑體"/>
            </a:endParaRPr>
          </a:p>
          <a:p>
            <a:pPr lvl="1" eaLnBrk="1" hangingPunct="1">
              <a:lnSpc>
                <a:spcPct val="150000"/>
              </a:lnSpc>
            </a:pPr>
            <a:r>
              <a:rPr lang="zh-TW" altLang="en-US" sz="3600" b="1" dirty="0" smtClean="0">
                <a:solidFill>
                  <a:srgbClr val="000000"/>
                </a:solidFill>
                <a:latin typeface="標楷體" pitchFamily="65" charset="-120"/>
                <a:ea typeface="標楷體" pitchFamily="65" charset="-120"/>
                <a:cs typeface="微軟正黑體"/>
              </a:rPr>
              <a:t>並非每一課的課文都適合進行摘要教學，每學期只要選取課文內容與結構適合進行教學的部分來做。</a:t>
            </a:r>
            <a:endParaRPr lang="en-US" altLang="zh-TW" sz="3600" b="1" dirty="0" smtClean="0">
              <a:solidFill>
                <a:srgbClr val="000000"/>
              </a:solidFill>
              <a:latin typeface="標楷體" pitchFamily="65" charset="-120"/>
              <a:ea typeface="標楷體" pitchFamily="65" charset="-120"/>
              <a:cs typeface="微軟正黑體"/>
            </a:endParaRPr>
          </a:p>
        </p:txBody>
      </p:sp>
      <p:pic>
        <p:nvPicPr>
          <p:cNvPr id="361474"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143000" y="714375"/>
            <a:ext cx="7062788" cy="533400"/>
          </a:xfrm>
        </p:spPr>
        <p:txBody>
          <a:bodyPr/>
          <a:lstStyle/>
          <a:p>
            <a:pPr lvl="1" algn="ctr" eaLnBrk="1" hangingPunct="1">
              <a:lnSpc>
                <a:spcPct val="150000"/>
              </a:lnSpc>
              <a:defRPr/>
            </a:pPr>
            <a:r>
              <a:rPr lang="zh-TW" altLang="en-US" sz="4000" dirty="0" smtClean="0">
                <a:solidFill>
                  <a:schemeClr val="tx2"/>
                </a:solidFill>
                <a:latin typeface="標楷體" pitchFamily="65" charset="-120"/>
                <a:ea typeface="標楷體" pitchFamily="65" charset="-120"/>
                <a:cs typeface="微軟正黑體"/>
              </a:rPr>
              <a:t>摘要教學的成功要件  </a:t>
            </a:r>
            <a:r>
              <a:rPr lang="en-US" altLang="zh-TW" sz="4000" dirty="0" smtClean="0">
                <a:solidFill>
                  <a:schemeClr val="tx2"/>
                </a:solidFill>
                <a:latin typeface="標楷體" pitchFamily="65" charset="-120"/>
                <a:ea typeface="標楷體" pitchFamily="65" charset="-120"/>
                <a:cs typeface="微軟正黑體"/>
              </a:rPr>
              <a:t>2</a:t>
            </a:r>
          </a:p>
        </p:txBody>
      </p:sp>
    </p:spTree>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3"/>
          <p:cNvSpPr>
            <a:spLocks noGrp="1" noChangeArrowheads="1"/>
          </p:cNvSpPr>
          <p:nvPr>
            <p:ph type="body" sz="half" idx="1"/>
          </p:nvPr>
        </p:nvSpPr>
        <p:spPr>
          <a:xfrm>
            <a:off x="457200" y="1143000"/>
            <a:ext cx="8147050" cy="5181600"/>
          </a:xfrm>
        </p:spPr>
        <p:txBody>
          <a:bodyPr/>
          <a:lstStyle/>
          <a:p>
            <a:pPr lvl="1" eaLnBrk="1" hangingPunct="1">
              <a:lnSpc>
                <a:spcPct val="150000"/>
              </a:lnSpc>
            </a:pPr>
            <a:endParaRPr lang="en-US" altLang="zh-TW" b="1" smtClean="0">
              <a:solidFill>
                <a:srgbClr val="000000"/>
              </a:solidFill>
              <a:latin typeface="標楷體" pitchFamily="65" charset="-120"/>
              <a:ea typeface="標楷體" pitchFamily="65" charset="-120"/>
              <a:cs typeface="微軟正黑體"/>
            </a:endParaRPr>
          </a:p>
          <a:p>
            <a:pPr lvl="1" eaLnBrk="1" hangingPunct="1">
              <a:lnSpc>
                <a:spcPct val="150000"/>
              </a:lnSpc>
            </a:pPr>
            <a:r>
              <a:rPr lang="zh-TW" altLang="en-US" sz="3600" b="1" smtClean="0">
                <a:solidFill>
                  <a:srgbClr val="000000"/>
                </a:solidFill>
                <a:latin typeface="標楷體" pitchFamily="65" charset="-120"/>
                <a:ea typeface="標楷體" pitchFamily="65" charset="-120"/>
                <a:cs typeface="微軟正黑體"/>
              </a:rPr>
              <a:t>老師的心中要有答案，並在課堂中透過引導使其出現。（備課＋課堂互動 ）</a:t>
            </a:r>
            <a:endParaRPr lang="en-US" altLang="zh-TW" sz="3600" b="1" smtClean="0">
              <a:solidFill>
                <a:srgbClr val="000000"/>
              </a:solidFill>
              <a:latin typeface="標楷體" pitchFamily="65" charset="-120"/>
              <a:ea typeface="標楷體" pitchFamily="65" charset="-120"/>
              <a:cs typeface="微軟正黑體"/>
            </a:endParaRPr>
          </a:p>
        </p:txBody>
      </p:sp>
      <p:pic>
        <p:nvPicPr>
          <p:cNvPr id="361474"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143000" y="714375"/>
            <a:ext cx="7062788" cy="533400"/>
          </a:xfrm>
        </p:spPr>
        <p:txBody>
          <a:bodyPr/>
          <a:lstStyle/>
          <a:p>
            <a:pPr lvl="1" algn="ctr" eaLnBrk="1" hangingPunct="1">
              <a:lnSpc>
                <a:spcPct val="150000"/>
              </a:lnSpc>
              <a:defRPr/>
            </a:pPr>
            <a:r>
              <a:rPr lang="zh-TW" altLang="en-US" sz="4000" dirty="0" smtClean="0">
                <a:solidFill>
                  <a:schemeClr val="tx2"/>
                </a:solidFill>
                <a:latin typeface="標楷體" pitchFamily="65" charset="-120"/>
                <a:ea typeface="標楷體" pitchFamily="65" charset="-120"/>
                <a:cs typeface="微軟正黑體"/>
              </a:rPr>
              <a:t>摘要教學的成功要件  </a:t>
            </a:r>
            <a:r>
              <a:rPr lang="en-US" altLang="zh-TW" sz="4000" dirty="0" smtClean="0">
                <a:solidFill>
                  <a:schemeClr val="tx2"/>
                </a:solidFill>
                <a:latin typeface="標楷體" pitchFamily="65" charset="-120"/>
                <a:ea typeface="標楷體" pitchFamily="65" charset="-120"/>
                <a:cs typeface="微軟正黑體"/>
              </a:rPr>
              <a:t>3</a:t>
            </a: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3"/>
          <p:cNvSpPr>
            <a:spLocks noGrp="1" noChangeArrowheads="1"/>
          </p:cNvSpPr>
          <p:nvPr>
            <p:ph type="body" sz="half" idx="1"/>
          </p:nvPr>
        </p:nvSpPr>
        <p:spPr>
          <a:xfrm>
            <a:off x="457200" y="1676400"/>
            <a:ext cx="7620000" cy="4648200"/>
          </a:xfrm>
        </p:spPr>
        <p:txBody>
          <a:bodyPr/>
          <a:lstStyle/>
          <a:p>
            <a:pPr eaLnBrk="1" hangingPunct="1"/>
            <a:r>
              <a:rPr lang="zh-TW" altLang="en-US" sz="3200" smtClean="0">
                <a:latin typeface="微軟正黑體"/>
                <a:ea typeface="微軟正黑體"/>
                <a:cs typeface="微軟正黑體"/>
              </a:rPr>
              <a:t>重述故事重點教學：</a:t>
            </a:r>
            <a:endParaRPr lang="en-US" altLang="zh-TW" sz="3200" smtClean="0">
              <a:latin typeface="微軟正黑體"/>
              <a:ea typeface="微軟正黑體"/>
              <a:cs typeface="微軟正黑體"/>
            </a:endParaRPr>
          </a:p>
        </p:txBody>
      </p:sp>
      <p:pic>
        <p:nvPicPr>
          <p:cNvPr id="238594"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p:txBody>
          <a:bodyPr/>
          <a:lstStyle/>
          <a:p>
            <a:pPr eaLnBrk="1" hangingPunct="1">
              <a:defRPr/>
            </a:pPr>
            <a:r>
              <a:rPr lang="zh-TW" altLang="en-US" sz="4000" dirty="0" smtClean="0">
                <a:latin typeface="微軟正黑體" pitchFamily="34" charset="-120"/>
                <a:ea typeface="微軟正黑體" pitchFamily="34" charset="-120"/>
              </a:rPr>
              <a:t>重述故事重點教學實例  </a:t>
            </a:r>
            <a:r>
              <a:rPr lang="en-US" altLang="zh-TW" sz="4000" dirty="0" smtClean="0">
                <a:latin typeface="微軟正黑體" pitchFamily="34" charset="-120"/>
                <a:ea typeface="微軟正黑體" pitchFamily="34" charset="-120"/>
              </a:rPr>
              <a:t>1</a:t>
            </a:r>
            <a:endParaRPr lang="zh-TW" altLang="en-US" sz="4000" dirty="0">
              <a:latin typeface="微軟正黑體" pitchFamily="34" charset="-120"/>
              <a:ea typeface="微軟正黑體" pitchFamily="34" charset="-120"/>
            </a:endParaRPr>
          </a:p>
        </p:txBody>
      </p:sp>
      <p:sp>
        <p:nvSpPr>
          <p:cNvPr id="5" name="AutoShape 3"/>
          <p:cNvSpPr>
            <a:spLocks noChangeArrowheads="1"/>
          </p:cNvSpPr>
          <p:nvPr/>
        </p:nvSpPr>
        <p:spPr bwMode="gray">
          <a:xfrm>
            <a:off x="1071563" y="2928938"/>
            <a:ext cx="5995987" cy="3162300"/>
          </a:xfrm>
          <a:prstGeom prst="roundRect">
            <a:avLst>
              <a:gd name="adj" fmla="val 16667"/>
            </a:avLst>
          </a:prstGeom>
          <a:gradFill rotWithShape="1">
            <a:gsLst>
              <a:gs pos="0">
                <a:schemeClr val="bg2">
                  <a:gamma/>
                  <a:tint val="36471"/>
                  <a:invGamma/>
                </a:schemeClr>
              </a:gs>
              <a:gs pos="100000">
                <a:schemeClr val="bg2"/>
              </a:gs>
            </a:gsLst>
            <a:lin ang="5400000" scaled="1"/>
          </a:gradFill>
          <a:ln>
            <a:noFill/>
          </a:ln>
          <a:effectLst/>
          <a:extLst/>
        </p:spPr>
        <p:txBody>
          <a:bodyPr wrap="none" anchor="ctr"/>
          <a:lstStyle/>
          <a:p>
            <a:pPr algn="r">
              <a:defRPr/>
            </a:pPr>
            <a:endParaRPr kumimoji="0" lang="zh-TW" altLang="en-US" b="1">
              <a:solidFill>
                <a:srgbClr val="30311D"/>
              </a:solidFill>
              <a:ea typeface="+mn-ea"/>
            </a:endParaRPr>
          </a:p>
        </p:txBody>
      </p:sp>
      <p:grpSp>
        <p:nvGrpSpPr>
          <p:cNvPr id="238597" name="Group 4"/>
          <p:cNvGrpSpPr>
            <a:grpSpLocks/>
          </p:cNvGrpSpPr>
          <p:nvPr/>
        </p:nvGrpSpPr>
        <p:grpSpPr bwMode="auto">
          <a:xfrm>
            <a:off x="881063" y="2554288"/>
            <a:ext cx="1633537" cy="3611562"/>
            <a:chOff x="528" y="1392"/>
            <a:chExt cx="1158" cy="2085"/>
          </a:xfrm>
        </p:grpSpPr>
        <p:sp>
          <p:nvSpPr>
            <p:cNvPr id="9" name="AutoShape 5"/>
            <p:cNvSpPr>
              <a:spLocks noChangeArrowheads="1"/>
            </p:cNvSpPr>
            <p:nvPr/>
          </p:nvSpPr>
          <p:spPr bwMode="gray">
            <a:xfrm>
              <a:off x="528"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0" name="AutoShape 6"/>
            <p:cNvSpPr>
              <a:spLocks noChangeArrowheads="1"/>
            </p:cNvSpPr>
            <p:nvPr/>
          </p:nvSpPr>
          <p:spPr bwMode="gray">
            <a:xfrm>
              <a:off x="576" y="1416"/>
              <a:ext cx="1061"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38598" name="Group 7"/>
          <p:cNvGrpSpPr>
            <a:grpSpLocks/>
          </p:cNvGrpSpPr>
          <p:nvPr/>
        </p:nvGrpSpPr>
        <p:grpSpPr bwMode="auto">
          <a:xfrm>
            <a:off x="3429000" y="2571750"/>
            <a:ext cx="2327275" cy="3665538"/>
            <a:chOff x="2287" y="1392"/>
            <a:chExt cx="1158" cy="2085"/>
          </a:xfrm>
        </p:grpSpPr>
        <p:sp>
          <p:nvSpPr>
            <p:cNvPr id="12" name="AutoShape 8"/>
            <p:cNvSpPr>
              <a:spLocks noChangeArrowheads="1"/>
            </p:cNvSpPr>
            <p:nvPr/>
          </p:nvSpPr>
          <p:spPr bwMode="gray">
            <a:xfrm>
              <a:off x="2287" y="1392"/>
              <a:ext cx="1158" cy="208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sp>
          <p:nvSpPr>
            <p:cNvPr id="13" name="AutoShape 9"/>
            <p:cNvSpPr>
              <a:spLocks noChangeArrowheads="1"/>
            </p:cNvSpPr>
            <p:nvPr/>
          </p:nvSpPr>
          <p:spPr bwMode="gray">
            <a:xfrm>
              <a:off x="2333" y="1416"/>
              <a:ext cx="1063" cy="288"/>
            </a:xfrm>
            <a:prstGeom prst="roundRect">
              <a:avLst>
                <a:gd name="adj" fmla="val 50000"/>
              </a:avLst>
            </a:prstGeom>
            <a:ln/>
            <a:extLst/>
          </p:spPr>
          <p:style>
            <a:lnRef idx="1">
              <a:schemeClr val="accent6"/>
            </a:lnRef>
            <a:fillRef idx="2">
              <a:schemeClr val="accent6"/>
            </a:fillRef>
            <a:effectRef idx="1">
              <a:schemeClr val="accent6"/>
            </a:effectRef>
            <a:fontRef idx="minor">
              <a:schemeClr val="dk1"/>
            </a:fontRef>
          </p:style>
          <p:txBody>
            <a:bodyPr wrap="none" anchor="ctr"/>
            <a:lstStyle/>
            <a:p>
              <a:pPr algn="r">
                <a:defRPr/>
              </a:pPr>
              <a:endParaRPr kumimoji="0" lang="zh-TW" altLang="en-US" b="1">
                <a:solidFill>
                  <a:srgbClr val="30311D"/>
                </a:solidFill>
              </a:endParaRPr>
            </a:p>
          </p:txBody>
        </p:sp>
      </p:grpSp>
      <p:grpSp>
        <p:nvGrpSpPr>
          <p:cNvPr id="238599" name="Group 10"/>
          <p:cNvGrpSpPr>
            <a:grpSpLocks/>
          </p:cNvGrpSpPr>
          <p:nvPr/>
        </p:nvGrpSpPr>
        <p:grpSpPr bwMode="auto">
          <a:xfrm>
            <a:off x="6510338" y="2576513"/>
            <a:ext cx="1633537" cy="3589337"/>
            <a:chOff x="4074" y="1392"/>
            <a:chExt cx="1158" cy="2085"/>
          </a:xfrm>
        </p:grpSpPr>
        <p:sp>
          <p:nvSpPr>
            <p:cNvPr id="15" name="AutoShape 11"/>
            <p:cNvSpPr>
              <a:spLocks noChangeArrowheads="1"/>
            </p:cNvSpPr>
            <p:nvPr/>
          </p:nvSpPr>
          <p:spPr bwMode="gray">
            <a:xfrm>
              <a:off x="4074" y="1392"/>
              <a:ext cx="1158" cy="208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sp>
          <p:nvSpPr>
            <p:cNvPr id="16" name="AutoShape 12"/>
            <p:cNvSpPr>
              <a:spLocks noChangeArrowheads="1"/>
            </p:cNvSpPr>
            <p:nvPr/>
          </p:nvSpPr>
          <p:spPr bwMode="gray">
            <a:xfrm>
              <a:off x="4122" y="1422"/>
              <a:ext cx="1061" cy="288"/>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r">
                <a:defRPr/>
              </a:pPr>
              <a:endParaRPr kumimoji="0" lang="zh-TW" altLang="en-US" b="1">
                <a:solidFill>
                  <a:srgbClr val="30311D"/>
                </a:solidFill>
              </a:endParaRPr>
            </a:p>
          </p:txBody>
        </p:sp>
      </p:grpSp>
      <p:sp>
        <p:nvSpPr>
          <p:cNvPr id="17" name="Text Box 13"/>
          <p:cNvSpPr txBox="1">
            <a:spLocks noChangeArrowheads="1"/>
          </p:cNvSpPr>
          <p:nvPr/>
        </p:nvSpPr>
        <p:spPr bwMode="gray">
          <a:xfrm>
            <a:off x="890588" y="3141663"/>
            <a:ext cx="1557337" cy="110490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主角是誰</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他怎麼了</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smtClean="0">
              <a:solidFill>
                <a:srgbClr val="000000"/>
              </a:solidFill>
              <a:latin typeface="微軟正黑體" pitchFamily="34" charset="-120"/>
              <a:ea typeface="微軟正黑體" pitchFamily="34" charset="-120"/>
            </a:endParaRPr>
          </a:p>
          <a:p>
            <a:pPr marL="0" indent="0">
              <a:spcBef>
                <a:spcPts val="1000"/>
              </a:spcBef>
              <a:defRPr/>
            </a:pPr>
            <a:r>
              <a:rPr kumimoji="0" lang="en-US" altLang="zh-TW" b="1" kern="0" dirty="0">
                <a:solidFill>
                  <a:srgbClr val="FF0000"/>
                </a:solidFill>
                <a:latin typeface="微軟正黑體" pitchFamily="34" charset="-120"/>
                <a:ea typeface="微軟正黑體" pitchFamily="34" charset="-120"/>
              </a:rPr>
              <a:t>(</a:t>
            </a:r>
            <a:r>
              <a:rPr kumimoji="0" lang="zh-TW" altLang="en-US" sz="1400" b="1" kern="0" dirty="0" smtClean="0">
                <a:solidFill>
                  <a:srgbClr val="FF0000"/>
                </a:solidFill>
                <a:latin typeface="微軟正黑體" pitchFamily="34" charset="-120"/>
                <a:ea typeface="微軟正黑體" pitchFamily="34" charset="-120"/>
              </a:rPr>
              <a:t>人、時、地、事</a:t>
            </a:r>
            <a:r>
              <a:rPr kumimoji="0" lang="en-US" altLang="zh-TW" b="1" kern="0" dirty="0" smtClean="0">
                <a:solidFill>
                  <a:srgbClr val="FF0000"/>
                </a:solidFill>
                <a:latin typeface="微軟正黑體" pitchFamily="34" charset="-120"/>
                <a:ea typeface="微軟正黑體" pitchFamily="34" charset="-120"/>
              </a:rPr>
              <a:t>)</a:t>
            </a:r>
            <a:endParaRPr kumimoji="0" lang="en-US" altLang="zh-TW" b="1" kern="0" dirty="0">
              <a:solidFill>
                <a:srgbClr val="FF0000"/>
              </a:solidFill>
              <a:latin typeface="微軟正黑體" pitchFamily="34" charset="-120"/>
              <a:ea typeface="微軟正黑體" pitchFamily="34" charset="-120"/>
            </a:endParaRPr>
          </a:p>
        </p:txBody>
      </p:sp>
      <p:grpSp>
        <p:nvGrpSpPr>
          <p:cNvPr id="238601" name="Group 16"/>
          <p:cNvGrpSpPr>
            <a:grpSpLocks/>
          </p:cNvGrpSpPr>
          <p:nvPr/>
        </p:nvGrpSpPr>
        <p:grpSpPr bwMode="auto">
          <a:xfrm>
            <a:off x="2857500" y="4071938"/>
            <a:ext cx="447675" cy="463550"/>
            <a:chOff x="1872" y="2352"/>
            <a:chExt cx="240" cy="240"/>
          </a:xfrm>
        </p:grpSpPr>
        <p:grpSp>
          <p:nvGrpSpPr>
            <p:cNvPr id="238623" name="Group 17"/>
            <p:cNvGrpSpPr>
              <a:grpSpLocks/>
            </p:cNvGrpSpPr>
            <p:nvPr/>
          </p:nvGrpSpPr>
          <p:grpSpPr bwMode="auto">
            <a:xfrm>
              <a:off x="1968" y="2352"/>
              <a:ext cx="144" cy="240"/>
              <a:chOff x="1968" y="2352"/>
              <a:chExt cx="144" cy="240"/>
            </a:xfrm>
          </p:grpSpPr>
          <p:sp>
            <p:nvSpPr>
              <p:cNvPr id="26" name="Oval 18"/>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7" name="Oval 19"/>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8" name="Oval 20"/>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9" name="Oval 21"/>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0" name="Oval 22"/>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38624" name="Group 23"/>
            <p:cNvGrpSpPr>
              <a:grpSpLocks/>
            </p:cNvGrpSpPr>
            <p:nvPr/>
          </p:nvGrpSpPr>
          <p:grpSpPr bwMode="auto">
            <a:xfrm>
              <a:off x="1872" y="2352"/>
              <a:ext cx="144" cy="240"/>
              <a:chOff x="1968" y="2352"/>
              <a:chExt cx="144" cy="240"/>
            </a:xfrm>
          </p:grpSpPr>
          <p:sp>
            <p:nvSpPr>
              <p:cNvPr id="21" name="Oval 24"/>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2" name="Oval 25"/>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3" name="Oval 26"/>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4" name="Oval 27"/>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25" name="Oval 28"/>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grpSp>
        <p:nvGrpSpPr>
          <p:cNvPr id="238602" name="Group 29"/>
          <p:cNvGrpSpPr>
            <a:grpSpLocks/>
          </p:cNvGrpSpPr>
          <p:nvPr/>
        </p:nvGrpSpPr>
        <p:grpSpPr bwMode="auto">
          <a:xfrm>
            <a:off x="5857875" y="4143375"/>
            <a:ext cx="447675" cy="463550"/>
            <a:chOff x="1872" y="2352"/>
            <a:chExt cx="240" cy="240"/>
          </a:xfrm>
        </p:grpSpPr>
        <p:grpSp>
          <p:nvGrpSpPr>
            <p:cNvPr id="238611" name="Group 30"/>
            <p:cNvGrpSpPr>
              <a:grpSpLocks/>
            </p:cNvGrpSpPr>
            <p:nvPr/>
          </p:nvGrpSpPr>
          <p:grpSpPr bwMode="auto">
            <a:xfrm>
              <a:off x="1968" y="2352"/>
              <a:ext cx="144" cy="240"/>
              <a:chOff x="1968" y="2352"/>
              <a:chExt cx="144" cy="240"/>
            </a:xfrm>
          </p:grpSpPr>
          <p:sp>
            <p:nvSpPr>
              <p:cNvPr id="39" name="Oval 31"/>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0" name="Oval 32"/>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1" name="Oval 33"/>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2" name="Oval 34"/>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43" name="Oval 35"/>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nvGrpSpPr>
            <p:cNvPr id="238612" name="Group 36"/>
            <p:cNvGrpSpPr>
              <a:grpSpLocks/>
            </p:cNvGrpSpPr>
            <p:nvPr/>
          </p:nvGrpSpPr>
          <p:grpSpPr bwMode="auto">
            <a:xfrm>
              <a:off x="1872" y="2352"/>
              <a:ext cx="144" cy="240"/>
              <a:chOff x="1968" y="2352"/>
              <a:chExt cx="144" cy="240"/>
            </a:xfrm>
          </p:grpSpPr>
          <p:sp>
            <p:nvSpPr>
              <p:cNvPr id="34" name="Oval 37"/>
              <p:cNvSpPr>
                <a:spLocks noChangeArrowheads="1"/>
              </p:cNvSpPr>
              <p:nvPr/>
            </p:nvSpPr>
            <p:spPr bwMode="gray">
              <a:xfrm>
                <a:off x="1968" y="2352"/>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5" name="Oval 38"/>
              <p:cNvSpPr>
                <a:spLocks noChangeArrowheads="1"/>
              </p:cNvSpPr>
              <p:nvPr/>
            </p:nvSpPr>
            <p:spPr bwMode="gray">
              <a:xfrm>
                <a:off x="2016" y="2400"/>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6" name="Oval 39"/>
              <p:cNvSpPr>
                <a:spLocks noChangeArrowheads="1"/>
              </p:cNvSpPr>
              <p:nvPr/>
            </p:nvSpPr>
            <p:spPr bwMode="gray">
              <a:xfrm>
                <a:off x="2064" y="2448"/>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7" name="Oval 40"/>
              <p:cNvSpPr>
                <a:spLocks noChangeArrowheads="1"/>
              </p:cNvSpPr>
              <p:nvPr/>
            </p:nvSpPr>
            <p:spPr bwMode="gray">
              <a:xfrm>
                <a:off x="2016" y="2496"/>
                <a:ext cx="49"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sp>
            <p:nvSpPr>
              <p:cNvPr id="38" name="Oval 41"/>
              <p:cNvSpPr>
                <a:spLocks noChangeArrowheads="1"/>
              </p:cNvSpPr>
              <p:nvPr/>
            </p:nvSpPr>
            <p:spPr bwMode="gray">
              <a:xfrm>
                <a:off x="1968" y="2544"/>
                <a:ext cx="48" cy="48"/>
              </a:xfrm>
              <a:prstGeom prst="ellipse">
                <a:avLst/>
              </a:prstGeom>
              <a:solidFill>
                <a:schemeClr val="bg1"/>
              </a:solidFill>
              <a:ln>
                <a:noFill/>
              </a:ln>
              <a:effectLst/>
              <a:extLst/>
            </p:spPr>
            <p:txBody>
              <a:bodyPr wrap="none" anchor="ctr"/>
              <a:lstStyle/>
              <a:p>
                <a:pPr algn="r">
                  <a:defRPr/>
                </a:pPr>
                <a:endParaRPr kumimoji="0" lang="zh-TW" altLang="en-US" b="1">
                  <a:solidFill>
                    <a:srgbClr val="30311D"/>
                  </a:solidFill>
                  <a:ea typeface="+mn-ea"/>
                </a:endParaRPr>
              </a:p>
            </p:txBody>
          </p:sp>
        </p:grpSp>
      </p:grpSp>
      <p:sp>
        <p:nvSpPr>
          <p:cNvPr id="44" name="Text Box 13"/>
          <p:cNvSpPr txBox="1">
            <a:spLocks noChangeArrowheads="1"/>
          </p:cNvSpPr>
          <p:nvPr/>
        </p:nvSpPr>
        <p:spPr bwMode="gray">
          <a:xfrm>
            <a:off x="3857625" y="3071813"/>
            <a:ext cx="1557338" cy="110490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然後呢</a:t>
            </a:r>
            <a:r>
              <a:rPr kumimoji="0" lang="zh-TW" altLang="en-US" sz="2100" b="1" kern="0" dirty="0" smtClean="0">
                <a:solidFill>
                  <a:srgbClr val="000000"/>
                </a:solidFill>
                <a:latin typeface="微軟正黑體" pitchFamily="34" charset="-120"/>
                <a:ea typeface="微軟正黑體" pitchFamily="34" charset="-120"/>
              </a:rPr>
              <a:t>？</a:t>
            </a:r>
            <a:endParaRPr kumimoji="0" lang="zh-TW" altLang="en-US" sz="21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接下來呢</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smtClean="0">
              <a:solidFill>
                <a:srgbClr val="000000"/>
              </a:solidFill>
              <a:latin typeface="微軟正黑體" pitchFamily="34" charset="-120"/>
              <a:ea typeface="微軟正黑體" pitchFamily="34" charset="-120"/>
            </a:endParaRPr>
          </a:p>
          <a:p>
            <a:pPr marL="0" indent="0" algn="ctr">
              <a:spcBef>
                <a:spcPts val="1000"/>
              </a:spcBef>
              <a:defRPr/>
            </a:pPr>
            <a:r>
              <a:rPr kumimoji="0" lang="en-US" altLang="zh-TW" b="1" kern="0" dirty="0">
                <a:solidFill>
                  <a:srgbClr val="FF0000"/>
                </a:solidFill>
                <a:latin typeface="微軟正黑體" pitchFamily="34" charset="-120"/>
                <a:ea typeface="微軟正黑體" pitchFamily="34" charset="-120"/>
              </a:rPr>
              <a:t>(</a:t>
            </a:r>
            <a:r>
              <a:rPr kumimoji="0" lang="zh-TW" altLang="en-US" b="1" kern="0" dirty="0">
                <a:solidFill>
                  <a:srgbClr val="FF0000"/>
                </a:solidFill>
                <a:latin typeface="微軟正黑體" pitchFamily="34" charset="-120"/>
                <a:ea typeface="微軟正黑體" pitchFamily="34" charset="-120"/>
              </a:rPr>
              <a:t>為何</a:t>
            </a:r>
            <a:r>
              <a:rPr kumimoji="0" lang="en-US" altLang="zh-TW" b="1" kern="0" dirty="0">
                <a:solidFill>
                  <a:srgbClr val="FF0000"/>
                </a:solidFill>
                <a:latin typeface="微軟正黑體" pitchFamily="34" charset="-120"/>
                <a:ea typeface="微軟正黑體" pitchFamily="34" charset="-120"/>
              </a:rPr>
              <a:t>)</a:t>
            </a:r>
          </a:p>
        </p:txBody>
      </p:sp>
      <p:sp>
        <p:nvSpPr>
          <p:cNvPr id="45" name="Text Box 13"/>
          <p:cNvSpPr txBox="1">
            <a:spLocks noChangeArrowheads="1"/>
          </p:cNvSpPr>
          <p:nvPr/>
        </p:nvSpPr>
        <p:spPr bwMode="gray">
          <a:xfrm>
            <a:off x="6553200" y="3141663"/>
            <a:ext cx="1557338" cy="1150937"/>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ct val="80000"/>
              </a:lnSpc>
              <a:spcBef>
                <a:spcPct val="20000"/>
              </a:spcBef>
              <a:defRPr/>
            </a:pPr>
            <a:r>
              <a:rPr kumimoji="0" lang="zh-TW" altLang="en-US" sz="2100" b="1" kern="0" dirty="0">
                <a:solidFill>
                  <a:srgbClr val="000000"/>
                </a:solidFill>
                <a:latin typeface="微軟正黑體" pitchFamily="34" charset="-120"/>
                <a:ea typeface="微軟正黑體" pitchFamily="34" charset="-120"/>
              </a:rPr>
              <a:t>故事的</a:t>
            </a:r>
            <a:r>
              <a:rPr kumimoji="0" lang="zh-TW" altLang="en-US" sz="2100" b="1" kern="0" dirty="0" smtClean="0">
                <a:solidFill>
                  <a:srgbClr val="000000"/>
                </a:solidFill>
                <a:latin typeface="微軟正黑體" pitchFamily="34" charset="-120"/>
                <a:ea typeface="微軟正黑體" pitchFamily="34" charset="-120"/>
              </a:rPr>
              <a:t>結果</a:t>
            </a:r>
            <a:endParaRPr kumimoji="0" lang="en-US" altLang="zh-TW" sz="2100" b="1" kern="0" dirty="0">
              <a:solidFill>
                <a:srgbClr val="000000"/>
              </a:solidFill>
              <a:latin typeface="微軟正黑體" pitchFamily="34" charset="-120"/>
              <a:ea typeface="微軟正黑體" pitchFamily="34" charset="-120"/>
            </a:endParaRPr>
          </a:p>
          <a:p>
            <a:pPr marL="0" indent="0">
              <a:lnSpc>
                <a:spcPct val="80000"/>
              </a:lnSpc>
              <a:spcBef>
                <a:spcPct val="20000"/>
              </a:spcBef>
              <a:defRPr/>
            </a:pPr>
            <a:r>
              <a:rPr kumimoji="0" lang="zh-TW" altLang="en-US" sz="2100" b="1" kern="0" dirty="0" smtClean="0">
                <a:solidFill>
                  <a:srgbClr val="000000"/>
                </a:solidFill>
                <a:latin typeface="微軟正黑體" pitchFamily="34" charset="-120"/>
                <a:ea typeface="微軟正黑體" pitchFamily="34" charset="-120"/>
              </a:rPr>
              <a:t>是</a:t>
            </a:r>
            <a:r>
              <a:rPr kumimoji="0" lang="zh-TW" altLang="en-US" sz="2100" b="1" kern="0" dirty="0">
                <a:solidFill>
                  <a:srgbClr val="000000"/>
                </a:solidFill>
                <a:latin typeface="微軟正黑體" pitchFamily="34" charset="-120"/>
                <a:ea typeface="微軟正黑體" pitchFamily="34" charset="-120"/>
              </a:rPr>
              <a:t>什麼</a:t>
            </a:r>
            <a:r>
              <a:rPr kumimoji="0" lang="zh-TW" altLang="en-US" sz="2100" b="1" kern="0" dirty="0" smtClean="0">
                <a:solidFill>
                  <a:srgbClr val="000000"/>
                </a:solidFill>
                <a:latin typeface="微軟正黑體" pitchFamily="34" charset="-120"/>
                <a:ea typeface="微軟正黑體" pitchFamily="34" charset="-120"/>
              </a:rPr>
              <a:t>？</a:t>
            </a:r>
            <a:endParaRPr kumimoji="0" lang="en-US" altLang="zh-TW" sz="2100" b="1" kern="0" dirty="0" smtClean="0">
              <a:solidFill>
                <a:srgbClr val="000000"/>
              </a:solidFill>
              <a:latin typeface="微軟正黑體" pitchFamily="34" charset="-120"/>
              <a:ea typeface="微軟正黑體" pitchFamily="34" charset="-120"/>
            </a:endParaRPr>
          </a:p>
          <a:p>
            <a:pPr marL="0" indent="0" algn="ctr">
              <a:spcBef>
                <a:spcPts val="1000"/>
              </a:spcBef>
              <a:defRPr/>
            </a:pPr>
            <a:r>
              <a:rPr kumimoji="0" lang="en-US" altLang="zh-TW" sz="2100" b="1" kern="0" dirty="0" smtClean="0">
                <a:solidFill>
                  <a:srgbClr val="FF0000"/>
                </a:solidFill>
                <a:latin typeface="微軟正黑體" pitchFamily="34" charset="-120"/>
                <a:ea typeface="微軟正黑體" pitchFamily="34" charset="-120"/>
              </a:rPr>
              <a:t>(</a:t>
            </a:r>
            <a:r>
              <a:rPr kumimoji="0" lang="zh-TW" altLang="en-US" sz="2100" b="1" kern="0" dirty="0" smtClean="0">
                <a:solidFill>
                  <a:srgbClr val="FF0000"/>
                </a:solidFill>
                <a:latin typeface="微軟正黑體" pitchFamily="34" charset="-120"/>
                <a:ea typeface="微軟正黑體" pitchFamily="34" charset="-120"/>
              </a:rPr>
              <a:t>如何</a:t>
            </a:r>
            <a:r>
              <a:rPr kumimoji="0" lang="en-US" altLang="zh-TW" sz="2100" b="1" kern="0" dirty="0" smtClean="0">
                <a:solidFill>
                  <a:srgbClr val="FF0000"/>
                </a:solidFill>
                <a:latin typeface="微軟正黑體" pitchFamily="34" charset="-120"/>
                <a:ea typeface="微軟正黑體" pitchFamily="34" charset="-120"/>
              </a:rPr>
              <a:t>)</a:t>
            </a:r>
            <a:endParaRPr kumimoji="0" lang="zh-TW" altLang="en-US" sz="2100" b="1" kern="0" dirty="0">
              <a:solidFill>
                <a:srgbClr val="FF0000"/>
              </a:solidFill>
              <a:latin typeface="微軟正黑體" pitchFamily="34" charset="-120"/>
              <a:ea typeface="微軟正黑體" pitchFamily="34" charset="-120"/>
            </a:endParaRPr>
          </a:p>
        </p:txBody>
      </p:sp>
      <p:sp>
        <p:nvSpPr>
          <p:cNvPr id="46" name="Text Box 13"/>
          <p:cNvSpPr txBox="1">
            <a:spLocks noChangeArrowheads="1"/>
          </p:cNvSpPr>
          <p:nvPr/>
        </p:nvSpPr>
        <p:spPr bwMode="gray">
          <a:xfrm>
            <a:off x="957263" y="2671763"/>
            <a:ext cx="15573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nSpc>
                <a:spcPts val="2100"/>
              </a:lnSpc>
              <a:spcBef>
                <a:spcPct val="20000"/>
              </a:spcBef>
              <a:defRPr/>
            </a:pPr>
            <a:r>
              <a:rPr kumimoji="0" lang="zh-TW" altLang="en-US"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角色、</a:t>
            </a: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背景</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 name="Text Box 13"/>
          <p:cNvSpPr txBox="1">
            <a:spLocks noChangeArrowheads="1"/>
          </p:cNvSpPr>
          <p:nvPr/>
        </p:nvSpPr>
        <p:spPr bwMode="gray">
          <a:xfrm>
            <a:off x="3706813" y="2671763"/>
            <a:ext cx="1555750"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情節</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 name="Text Box 13"/>
          <p:cNvSpPr txBox="1">
            <a:spLocks noChangeArrowheads="1"/>
          </p:cNvSpPr>
          <p:nvPr/>
        </p:nvSpPr>
        <p:spPr bwMode="gray">
          <a:xfrm>
            <a:off x="6570663" y="2644775"/>
            <a:ext cx="1557337" cy="3619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a:lnSpc>
                <a:spcPts val="2100"/>
              </a:lnSpc>
              <a:spcBef>
                <a:spcPct val="20000"/>
              </a:spcBef>
              <a:defRPr/>
            </a:pPr>
            <a:r>
              <a:rPr kumimoji="0" lang="zh-TW" altLang="en-US" sz="2100" b="1" kern="0"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結局</a:t>
            </a:r>
            <a:endParaRPr kumimoji="0" lang="en-US" altLang="zh-TW" sz="2100" b="1" kern="0" dirty="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 name="Text Box 13"/>
          <p:cNvSpPr txBox="1">
            <a:spLocks noChangeArrowheads="1"/>
          </p:cNvSpPr>
          <p:nvPr/>
        </p:nvSpPr>
        <p:spPr bwMode="gray">
          <a:xfrm>
            <a:off x="890588" y="4168774"/>
            <a:ext cx="1557337" cy="1200329"/>
          </a:xfrm>
          <a:prstGeom prst="rect">
            <a:avLst/>
          </a:prstGeom>
          <a:noFill/>
          <a:ln>
            <a:noFill/>
          </a:ln>
          <a:effectLst/>
          <a:extLst/>
        </p:spPr>
        <p:txBody>
          <a:bodyPr wrap="square">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spcBef>
                <a:spcPct val="20000"/>
              </a:spcBef>
              <a:defRPr/>
            </a:pPr>
            <a:r>
              <a:rPr kumimoji="0" lang="zh-TW" altLang="en-US" kern="0" dirty="0" smtClean="0">
                <a:solidFill>
                  <a:srgbClr val="FF0000"/>
                </a:solidFill>
                <a:latin typeface="微軟正黑體" pitchFamily="34" charset="-120"/>
                <a:ea typeface="微軟正黑體" pitchFamily="34" charset="-120"/>
              </a:rPr>
              <a:t>　　</a:t>
            </a:r>
            <a:r>
              <a:rPr lang="zh-TW" altLang="en-US" b="1" dirty="0" smtClean="0">
                <a:latin typeface="微軟正黑體" pitchFamily="34" charset="-120"/>
                <a:ea typeface="微軟正黑體" pitchFamily="34" charset="-120"/>
              </a:rPr>
              <a:t>在一個荷花池裡，大肚魚和小蝌蚪是最好的朋友。</a:t>
            </a:r>
            <a:endParaRPr kumimoji="0" lang="en-US" altLang="zh-TW" b="1" kern="0" dirty="0">
              <a:solidFill>
                <a:srgbClr val="0070C0"/>
              </a:solidFill>
              <a:latin typeface="微軟正黑體" pitchFamily="34" charset="-120"/>
              <a:ea typeface="微軟正黑體" pitchFamily="34" charset="-120"/>
            </a:endParaRPr>
          </a:p>
        </p:txBody>
      </p:sp>
      <p:sp>
        <p:nvSpPr>
          <p:cNvPr id="48" name="Text Box 13"/>
          <p:cNvSpPr txBox="1">
            <a:spLocks noChangeArrowheads="1"/>
          </p:cNvSpPr>
          <p:nvPr/>
        </p:nvSpPr>
        <p:spPr bwMode="gray">
          <a:xfrm>
            <a:off x="3357563" y="4168775"/>
            <a:ext cx="2428875" cy="1754188"/>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defRPr/>
            </a:pPr>
            <a:r>
              <a:rPr kumimoji="0" lang="zh-TW" altLang="en-US" kern="0" dirty="0" smtClean="0">
                <a:solidFill>
                  <a:srgbClr val="FF0000"/>
                </a:solidFill>
                <a:latin typeface="微軟正黑體" pitchFamily="34" charset="-120"/>
                <a:ea typeface="微軟正黑體" pitchFamily="34" charset="-120"/>
              </a:rPr>
              <a:t>　　</a:t>
            </a:r>
            <a:r>
              <a:rPr lang="zh-TW" altLang="en-US" b="1" dirty="0" smtClean="0">
                <a:solidFill>
                  <a:srgbClr val="660066"/>
                </a:solidFill>
                <a:latin typeface="微軟正黑體" pitchFamily="34" charset="-120"/>
                <a:ea typeface="微軟正黑體" pitchFamily="34" charset="-120"/>
              </a:rPr>
              <a:t>大肚魚看到小蝌蚪的腿越來越長，尾巴卻越來越短，有一天，小蝌蚪寫信請</a:t>
            </a:r>
            <a:r>
              <a:rPr lang="en-US" b="1" dirty="0" smtClean="0">
                <a:solidFill>
                  <a:srgbClr val="660066"/>
                </a:solidFill>
                <a:latin typeface="微軟正黑體" pitchFamily="34" charset="-120"/>
                <a:ea typeface="微軟正黑體" pitchFamily="34" charset="-120"/>
              </a:rPr>
              <a:t>    </a:t>
            </a:r>
            <a:r>
              <a:rPr lang="zh-TW" altLang="en-US" b="1" dirty="0" smtClean="0">
                <a:solidFill>
                  <a:srgbClr val="660066"/>
                </a:solidFill>
                <a:latin typeface="微軟正黑體" pitchFamily="34" charset="-120"/>
                <a:ea typeface="微軟正黑體" pitchFamily="34" charset="-120"/>
              </a:rPr>
              <a:t>大肚魚五天後來聽他唱歌。</a:t>
            </a:r>
            <a:endParaRPr kumimoji="0" lang="zh-TW" altLang="en-US" b="1" kern="0" dirty="0">
              <a:solidFill>
                <a:srgbClr val="660066"/>
              </a:solidFill>
              <a:latin typeface="微軟正黑體" pitchFamily="34" charset="-120"/>
              <a:ea typeface="微軟正黑體" pitchFamily="34" charset="-120"/>
            </a:endParaRPr>
          </a:p>
        </p:txBody>
      </p:sp>
      <p:sp>
        <p:nvSpPr>
          <p:cNvPr id="50" name="Text Box 13"/>
          <p:cNvSpPr txBox="1">
            <a:spLocks noChangeArrowheads="1"/>
          </p:cNvSpPr>
          <p:nvPr/>
        </p:nvSpPr>
        <p:spPr bwMode="gray">
          <a:xfrm>
            <a:off x="6553200" y="4168775"/>
            <a:ext cx="1557338" cy="1200150"/>
          </a:xfrm>
          <a:prstGeom prst="rect">
            <a:avLst/>
          </a:prstGeom>
          <a:noFill/>
          <a:ln>
            <a:noFill/>
          </a:ln>
          <a:effectLst/>
          <a:extLst/>
        </p:spPr>
        <p:txBody>
          <a:bodyPr>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spcBef>
                <a:spcPct val="20000"/>
              </a:spcBef>
              <a:defRPr/>
            </a:pPr>
            <a:r>
              <a:rPr kumimoji="0" lang="zh-TW" altLang="en-US" kern="0" dirty="0" smtClean="0">
                <a:solidFill>
                  <a:srgbClr val="FF0000"/>
                </a:solidFill>
                <a:latin typeface="微軟正黑體" pitchFamily="34" charset="-120"/>
                <a:ea typeface="微軟正黑體" pitchFamily="34" charset="-120"/>
              </a:rPr>
              <a:t>　　</a:t>
            </a:r>
            <a:r>
              <a:rPr lang="zh-TW" altLang="en-US" b="1" dirty="0" smtClean="0">
                <a:latin typeface="微軟正黑體" pitchFamily="34" charset="-120"/>
                <a:ea typeface="微軟正黑體" pitchFamily="34" charset="-120"/>
              </a:rPr>
              <a:t>五天後，大肚魚來到荷葉旁，小蝌蚪，變成了小青蛙。</a:t>
            </a:r>
            <a:endParaRPr kumimoji="0" lang="zh-TW" altLang="en-US" b="1" kern="0" dirty="0">
              <a:solidFill>
                <a:srgbClr val="333300"/>
              </a:solidFill>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linds(horizontal)">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3"/>
          <p:cNvSpPr>
            <a:spLocks noGrp="1" noChangeArrowheads="1"/>
          </p:cNvSpPr>
          <p:nvPr>
            <p:ph type="body" sz="half" idx="1"/>
          </p:nvPr>
        </p:nvSpPr>
        <p:spPr>
          <a:xfrm>
            <a:off x="457200" y="1428750"/>
            <a:ext cx="8147050" cy="4895850"/>
          </a:xfrm>
        </p:spPr>
        <p:txBody>
          <a:bodyPr/>
          <a:lstStyle/>
          <a:p>
            <a:pPr lvl="1" eaLnBrk="1" hangingPunct="1">
              <a:lnSpc>
                <a:spcPct val="150000"/>
              </a:lnSpc>
            </a:pPr>
            <a:r>
              <a:rPr lang="zh-TW" altLang="en-US" sz="3600" b="1" dirty="0" smtClean="0">
                <a:solidFill>
                  <a:srgbClr val="000000"/>
                </a:solidFill>
                <a:latin typeface="標楷體" pitchFamily="65" charset="-120"/>
                <a:ea typeface="標楷體" pitchFamily="65" charset="-120"/>
                <a:cs typeface="微軟正黑體"/>
              </a:rPr>
              <a:t>教導學生討論的技巧與態度：</a:t>
            </a:r>
            <a:r>
              <a:rPr lang="zh-TW" altLang="en-US" sz="3600" b="1" dirty="0" smtClean="0">
                <a:solidFill>
                  <a:srgbClr val="C00000"/>
                </a:solidFill>
                <a:latin typeface="標楷體" pitchFamily="65" charset="-120"/>
                <a:ea typeface="標楷體" pitchFamily="65" charset="-120"/>
                <a:cs typeface="微軟正黑體"/>
              </a:rPr>
              <a:t>合作學習（分組討論）</a:t>
            </a:r>
            <a:r>
              <a:rPr lang="zh-TW" altLang="en-US" sz="3600" b="1" dirty="0" smtClean="0">
                <a:solidFill>
                  <a:srgbClr val="000000"/>
                </a:solidFill>
                <a:latin typeface="標楷體" pitchFamily="65" charset="-120"/>
                <a:ea typeface="標楷體" pitchFamily="65" charset="-120"/>
                <a:cs typeface="微軟正黑體"/>
              </a:rPr>
              <a:t>是中高年級進行摘要教學的較佳方式，在過程中，老師要尊重學生不同的想法，有效的引導討論的方向，創造學生成功的經驗 。</a:t>
            </a:r>
            <a:endParaRPr lang="en-US" altLang="zh-TW" sz="3600" b="1" dirty="0" smtClean="0">
              <a:solidFill>
                <a:srgbClr val="000000"/>
              </a:solidFill>
              <a:latin typeface="標楷體" pitchFamily="65" charset="-120"/>
              <a:ea typeface="標楷體" pitchFamily="65" charset="-120"/>
              <a:cs typeface="微軟正黑體"/>
            </a:endParaRPr>
          </a:p>
        </p:txBody>
      </p:sp>
      <p:pic>
        <p:nvPicPr>
          <p:cNvPr id="363522"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143000" y="714375"/>
            <a:ext cx="7062788" cy="533400"/>
          </a:xfrm>
        </p:spPr>
        <p:txBody>
          <a:bodyPr/>
          <a:lstStyle/>
          <a:p>
            <a:pPr lvl="1" algn="ctr" eaLnBrk="1" hangingPunct="1">
              <a:lnSpc>
                <a:spcPct val="150000"/>
              </a:lnSpc>
              <a:defRPr/>
            </a:pPr>
            <a:r>
              <a:rPr lang="zh-TW" altLang="en-US" sz="4000" dirty="0" smtClean="0">
                <a:solidFill>
                  <a:schemeClr val="tx2"/>
                </a:solidFill>
                <a:latin typeface="標楷體" pitchFamily="65" charset="-120"/>
                <a:ea typeface="標楷體" pitchFamily="65" charset="-120"/>
                <a:cs typeface="微軟正黑體"/>
              </a:rPr>
              <a:t>摘要教學的成功要件  </a:t>
            </a:r>
            <a:r>
              <a:rPr lang="en-US" altLang="zh-TW" sz="4000" dirty="0" smtClean="0">
                <a:solidFill>
                  <a:schemeClr val="tx2"/>
                </a:solidFill>
                <a:latin typeface="標楷體" pitchFamily="65" charset="-120"/>
                <a:ea typeface="標楷體" pitchFamily="65" charset="-120"/>
                <a:cs typeface="微軟正黑體"/>
              </a:rPr>
              <a:t>4</a:t>
            </a:r>
          </a:p>
        </p:txBody>
      </p:sp>
    </p:spTree>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3"/>
          <p:cNvSpPr>
            <a:spLocks noGrp="1" noChangeArrowheads="1"/>
          </p:cNvSpPr>
          <p:nvPr>
            <p:ph type="body" sz="half" idx="1"/>
          </p:nvPr>
        </p:nvSpPr>
        <p:spPr>
          <a:xfrm>
            <a:off x="457200" y="1143000"/>
            <a:ext cx="8147050" cy="5181600"/>
          </a:xfrm>
        </p:spPr>
        <p:txBody>
          <a:bodyPr/>
          <a:lstStyle/>
          <a:p>
            <a:pPr lvl="1" eaLnBrk="1" hangingPunct="1">
              <a:lnSpc>
                <a:spcPct val="150000"/>
              </a:lnSpc>
            </a:pPr>
            <a:endParaRPr lang="en-US" altLang="zh-TW" b="1" smtClean="0">
              <a:solidFill>
                <a:srgbClr val="000000"/>
              </a:solidFill>
              <a:latin typeface="標楷體" pitchFamily="65" charset="-120"/>
              <a:ea typeface="標楷體" pitchFamily="65" charset="-120"/>
              <a:cs typeface="微軟正黑體"/>
            </a:endParaRPr>
          </a:p>
          <a:p>
            <a:pPr lvl="1" eaLnBrk="1" hangingPunct="1">
              <a:lnSpc>
                <a:spcPct val="150000"/>
              </a:lnSpc>
            </a:pPr>
            <a:r>
              <a:rPr lang="zh-TW" altLang="en-US" sz="3600" b="1" smtClean="0">
                <a:solidFill>
                  <a:srgbClr val="000000"/>
                </a:solidFill>
                <a:latin typeface="標楷體" pitchFamily="65" charset="-120"/>
                <a:ea typeface="標楷體" pitchFamily="65" charset="-120"/>
                <a:cs typeface="微軟正黑體"/>
              </a:rPr>
              <a:t>學生的討論與發表是以</a:t>
            </a:r>
            <a:r>
              <a:rPr lang="zh-TW" altLang="en-US" sz="3600" b="1" smtClean="0">
                <a:solidFill>
                  <a:srgbClr val="C00000"/>
                </a:solidFill>
                <a:latin typeface="標楷體" pitchFamily="65" charset="-120"/>
                <a:ea typeface="標楷體" pitchFamily="65" charset="-120"/>
                <a:cs typeface="微軟正黑體"/>
              </a:rPr>
              <a:t>教師示範</a:t>
            </a:r>
            <a:r>
              <a:rPr lang="zh-TW" altLang="en-US" sz="3600" b="1" smtClean="0">
                <a:solidFill>
                  <a:srgbClr val="C00000"/>
                </a:solidFill>
                <a:latin typeface="標楷體" pitchFamily="65" charset="-120"/>
                <a:ea typeface="標楷體" pitchFamily="65" charset="-120"/>
                <a:cs typeface="微軟正黑體"/>
                <a:sym typeface="Wingdings" pitchFamily="2" charset="2"/>
              </a:rPr>
              <a:t>師生共作小組共作學生獨立完成</a:t>
            </a:r>
            <a:r>
              <a:rPr lang="zh-TW" altLang="en-US" sz="3600" b="1" smtClean="0">
                <a:solidFill>
                  <a:srgbClr val="000000"/>
                </a:solidFill>
                <a:latin typeface="標楷體" pitchFamily="65" charset="-120"/>
                <a:ea typeface="標楷體" pitchFamily="65" charset="-120"/>
                <a:cs typeface="微軟正黑體"/>
                <a:sym typeface="Wingdings" pitchFamily="2" charset="2"/>
              </a:rPr>
              <a:t>的模式進行摘要教學的最重要元素，教師</a:t>
            </a:r>
            <a:r>
              <a:rPr lang="zh-TW" altLang="en-US" sz="3600" b="1" smtClean="0">
                <a:solidFill>
                  <a:srgbClr val="000000"/>
                </a:solidFill>
                <a:latin typeface="標楷體" pitchFamily="65" charset="-120"/>
                <a:ea typeface="標楷體" pitchFamily="65" charset="-120"/>
                <a:cs typeface="微軟正黑體"/>
              </a:rPr>
              <a:t>勿因進度壓力壓縮學生的討論與發表。</a:t>
            </a:r>
            <a:endParaRPr lang="en-US" altLang="zh-TW" sz="3600" b="1" smtClean="0">
              <a:solidFill>
                <a:srgbClr val="000000"/>
              </a:solidFill>
              <a:latin typeface="標楷體" pitchFamily="65" charset="-120"/>
              <a:ea typeface="標楷體" pitchFamily="65" charset="-120"/>
              <a:cs typeface="微軟正黑體"/>
            </a:endParaRPr>
          </a:p>
        </p:txBody>
      </p:sp>
      <p:pic>
        <p:nvPicPr>
          <p:cNvPr id="364546"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1143000" y="714375"/>
            <a:ext cx="7062788" cy="533400"/>
          </a:xfrm>
        </p:spPr>
        <p:txBody>
          <a:bodyPr/>
          <a:lstStyle/>
          <a:p>
            <a:pPr lvl="1" algn="ctr" eaLnBrk="1" hangingPunct="1">
              <a:lnSpc>
                <a:spcPct val="150000"/>
              </a:lnSpc>
              <a:defRPr/>
            </a:pPr>
            <a:r>
              <a:rPr lang="zh-TW" altLang="en-US" sz="4000" dirty="0" smtClean="0">
                <a:solidFill>
                  <a:schemeClr val="tx2"/>
                </a:solidFill>
                <a:latin typeface="標楷體" pitchFamily="65" charset="-120"/>
                <a:ea typeface="標楷體" pitchFamily="65" charset="-120"/>
                <a:cs typeface="微軟正黑體"/>
              </a:rPr>
              <a:t>摘要教學的成功要件  </a:t>
            </a:r>
            <a:r>
              <a:rPr lang="en-US" altLang="zh-TW" sz="4000" dirty="0" smtClean="0">
                <a:solidFill>
                  <a:schemeClr val="tx2"/>
                </a:solidFill>
                <a:latin typeface="標楷體" pitchFamily="65" charset="-120"/>
                <a:ea typeface="標楷體" pitchFamily="65" charset="-120"/>
                <a:cs typeface="微軟正黑體"/>
              </a:rPr>
              <a:t>5</a:t>
            </a:r>
          </a:p>
        </p:txBody>
      </p:sp>
    </p:spTree>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3"/>
          <p:cNvSpPr>
            <a:spLocks noGrp="1" noChangeArrowheads="1"/>
          </p:cNvSpPr>
          <p:nvPr>
            <p:ph type="body" sz="half" idx="1"/>
          </p:nvPr>
        </p:nvSpPr>
        <p:spPr>
          <a:xfrm>
            <a:off x="285750" y="1643063"/>
            <a:ext cx="8001000" cy="4681537"/>
          </a:xfrm>
        </p:spPr>
        <p:txBody>
          <a:bodyPr/>
          <a:lstStyle/>
          <a:p>
            <a:pPr marL="611188" lvl="1" indent="-142875" eaLnBrk="1" hangingPunct="1">
              <a:lnSpc>
                <a:spcPts val="4000"/>
              </a:lnSpc>
            </a:pPr>
            <a:r>
              <a:rPr lang="zh-TW" altLang="en-US" sz="3600" b="1" dirty="0" smtClean="0">
                <a:solidFill>
                  <a:srgbClr val="000000"/>
                </a:solidFill>
                <a:latin typeface="標楷體" pitchFamily="65" charset="-120"/>
                <a:ea typeface="標楷體" pitchFamily="65" charset="-120"/>
                <a:cs typeface="微軟正黑體"/>
              </a:rPr>
              <a:t>我們常開玩笑的說，當孩子上了國中</a:t>
            </a:r>
            <a:r>
              <a:rPr lang="en-US" altLang="zh-TW" sz="3600" b="1" dirty="0" smtClean="0">
                <a:solidFill>
                  <a:srgbClr val="000000"/>
                </a:solidFill>
                <a:latin typeface="標楷體" pitchFamily="65" charset="-120"/>
                <a:ea typeface="標楷體" pitchFamily="65" charset="-120"/>
                <a:cs typeface="微軟正黑體"/>
              </a:rPr>
              <a:t>……</a:t>
            </a:r>
          </a:p>
          <a:p>
            <a:pPr marL="611188" lvl="1" indent="-142875" eaLnBrk="1" hangingPunct="1">
              <a:lnSpc>
                <a:spcPts val="4000"/>
              </a:lnSpc>
            </a:pPr>
            <a:r>
              <a:rPr lang="zh-TW" altLang="en-US" sz="3600" b="1" dirty="0" smtClean="0">
                <a:solidFill>
                  <a:srgbClr val="C00000"/>
                </a:solidFill>
                <a:latin typeface="標楷體" pitchFamily="65" charset="-120"/>
                <a:ea typeface="標楷體" pitchFamily="65" charset="-120"/>
                <a:cs typeface="微軟正黑體"/>
              </a:rPr>
              <a:t>國中老師會開始怪小學老師沒教好；高年級老師說是中年級老師沒教好；中年級老師就怪低年級老師沒教好。</a:t>
            </a:r>
            <a:endParaRPr lang="en-US" altLang="zh-TW" sz="3600" b="1" dirty="0" smtClean="0">
              <a:solidFill>
                <a:srgbClr val="C00000"/>
              </a:solidFill>
              <a:latin typeface="標楷體" pitchFamily="65" charset="-120"/>
              <a:ea typeface="標楷體" pitchFamily="65" charset="-120"/>
              <a:cs typeface="微軟正黑體"/>
            </a:endParaRPr>
          </a:p>
          <a:p>
            <a:pPr marL="611188" lvl="1" indent="-142875" eaLnBrk="1" hangingPunct="1">
              <a:lnSpc>
                <a:spcPts val="4000"/>
              </a:lnSpc>
            </a:pPr>
            <a:r>
              <a:rPr lang="zh-TW" altLang="en-US" sz="3600" b="1" dirty="0" smtClean="0">
                <a:solidFill>
                  <a:srgbClr val="000000"/>
                </a:solidFill>
                <a:latin typeface="標楷體" pitchFamily="65" charset="-120"/>
                <a:ea typeface="標楷體" pitchFamily="65" charset="-120"/>
                <a:cs typeface="微軟正黑體"/>
              </a:rPr>
              <a:t>這並非都只是玩笑，在課文本位的閱讀理解教學中，這樣的密切關聯是存在的，與大家共勉！</a:t>
            </a:r>
            <a:endParaRPr lang="en-US" altLang="zh-TW" sz="3600" b="1" dirty="0" smtClean="0">
              <a:solidFill>
                <a:srgbClr val="000000"/>
              </a:solidFill>
              <a:latin typeface="標楷體" pitchFamily="65" charset="-120"/>
              <a:ea typeface="標楷體" pitchFamily="65" charset="-120"/>
              <a:cs typeface="微軟正黑體"/>
            </a:endParaRPr>
          </a:p>
        </p:txBody>
      </p:sp>
      <p:pic>
        <p:nvPicPr>
          <p:cNvPr id="365570" name="圖片 6" descr="C:\Users\CGS\Documents\0\logo.gif"/>
          <p:cNvPicPr>
            <a:picLocks noChangeAspect="1" noChangeArrowheads="1"/>
          </p:cNvPicPr>
          <p:nvPr/>
        </p:nvPicPr>
        <p:blipFill>
          <a:blip r:embed="rId2"/>
          <a:srcRect/>
          <a:stretch>
            <a:fillRect/>
          </a:stretch>
        </p:blipFill>
        <p:spPr bwMode="auto">
          <a:xfrm>
            <a:off x="7751763" y="620713"/>
            <a:ext cx="1171575" cy="720725"/>
          </a:xfrm>
          <a:prstGeom prst="rect">
            <a:avLst/>
          </a:prstGeom>
          <a:noFill/>
          <a:ln w="9525">
            <a:noFill/>
            <a:miter lim="800000"/>
            <a:headEnd/>
            <a:tailEnd/>
          </a:ln>
        </p:spPr>
      </p:pic>
      <p:sp>
        <p:nvSpPr>
          <p:cNvPr id="6" name="Rectangle 2"/>
          <p:cNvSpPr>
            <a:spLocks noGrp="1" noChangeArrowheads="1"/>
          </p:cNvSpPr>
          <p:nvPr>
            <p:ph type="title"/>
          </p:nvPr>
        </p:nvSpPr>
        <p:spPr>
          <a:xfrm>
            <a:off x="714348" y="357166"/>
            <a:ext cx="8143932" cy="890609"/>
          </a:xfrm>
        </p:spPr>
        <p:txBody>
          <a:bodyPr/>
          <a:lstStyle/>
          <a:p>
            <a:pPr lvl="1" algn="ctr" eaLnBrk="1" hangingPunct="1">
              <a:lnSpc>
                <a:spcPct val="150000"/>
              </a:lnSpc>
              <a:defRPr/>
            </a:pPr>
            <a:r>
              <a:rPr lang="zh-TW" altLang="en-US" sz="4000" dirty="0" smtClean="0">
                <a:solidFill>
                  <a:schemeClr val="tx2"/>
                </a:solidFill>
                <a:latin typeface="標楷體" pitchFamily="65" charset="-120"/>
                <a:ea typeface="標楷體" pitchFamily="65" charset="-120"/>
                <a:cs typeface="微軟正黑體"/>
              </a:rPr>
              <a:t>最後，仍要告訴你：這是真的！！</a:t>
            </a:r>
            <a:endParaRPr lang="en-US" altLang="zh-TW" sz="4000" dirty="0" smtClean="0">
              <a:solidFill>
                <a:schemeClr val="tx2"/>
              </a:solidFill>
              <a:latin typeface="標楷體" pitchFamily="65" charset="-120"/>
              <a:ea typeface="標楷體" pitchFamily="65" charset="-120"/>
              <a:cs typeface="微軟正黑體"/>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5569">
                                            <p:txEl>
                                              <p:pRg st="1" end="1"/>
                                            </p:txEl>
                                          </p:spTgt>
                                        </p:tgtEl>
                                        <p:attrNameLst>
                                          <p:attrName>style.visibility</p:attrName>
                                        </p:attrNameLst>
                                      </p:cBhvr>
                                      <p:to>
                                        <p:strVal val="visible"/>
                                      </p:to>
                                    </p:set>
                                    <p:animEffect transition="in" filter="blinds(horizontal)">
                                      <p:cBhvr>
                                        <p:cTn id="7" dur="500"/>
                                        <p:tgtEl>
                                          <p:spTgt spid="3655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5569">
                                            <p:txEl>
                                              <p:pRg st="2" end="2"/>
                                            </p:txEl>
                                          </p:spTgt>
                                        </p:tgtEl>
                                        <p:attrNameLst>
                                          <p:attrName>style.visibility</p:attrName>
                                        </p:attrNameLst>
                                      </p:cBhvr>
                                      <p:to>
                                        <p:strVal val="visible"/>
                                      </p:to>
                                    </p:set>
                                    <p:animEffect transition="in" filter="blinds(horizontal)">
                                      <p:cBhvr>
                                        <p:cTn id="12" dur="500"/>
                                        <p:tgtEl>
                                          <p:spTgt spid="3655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6233</TotalTime>
  <Words>7353</Words>
  <Application>Microsoft Office PowerPoint</Application>
  <PresentationFormat>如螢幕大小 (4:3)</PresentationFormat>
  <Paragraphs>866</Paragraphs>
  <Slides>92</Slides>
  <Notes>48</Notes>
  <HiddenSlides>0</HiddenSlides>
  <MMClips>0</MMClips>
  <ScaleCrop>false</ScaleCrop>
  <HeadingPairs>
    <vt:vector size="6" baseType="variant">
      <vt:variant>
        <vt:lpstr>佈景主題</vt:lpstr>
      </vt:variant>
      <vt:variant>
        <vt:i4>2</vt:i4>
      </vt:variant>
      <vt:variant>
        <vt:lpstr>內嵌 OLE 伺服程式</vt:lpstr>
      </vt:variant>
      <vt:variant>
        <vt:i4>1</vt:i4>
      </vt:variant>
      <vt:variant>
        <vt:lpstr>投影片標題</vt:lpstr>
      </vt:variant>
      <vt:variant>
        <vt:i4>92</vt:i4>
      </vt:variant>
    </vt:vector>
  </HeadingPairs>
  <TitlesOfParts>
    <vt:vector size="95" baseType="lpstr">
      <vt:lpstr>238TGp_spraut_light _v2</vt:lpstr>
      <vt:lpstr>8_238TGp_spraut_light _v2</vt:lpstr>
      <vt:lpstr>Image</vt:lpstr>
      <vt:lpstr>   課文本位 閱讀理解策略 ––摘要教學  </vt:lpstr>
      <vt:lpstr>話說今天……</vt:lpstr>
      <vt:lpstr>識字與詞彙成分</vt:lpstr>
      <vt:lpstr>閱讀理解策略成分</vt:lpstr>
      <vt:lpstr>PowerPoint 簡報</vt:lpstr>
      <vt:lpstr>低年級課文大意策略－重述故事重點</vt:lpstr>
      <vt:lpstr>低年級課文大意策略－重述故事重點</vt:lpstr>
      <vt:lpstr>重述故事重點教學實例  1</vt:lpstr>
      <vt:lpstr>重述故事重點教學實例  1</vt:lpstr>
      <vt:lpstr>重述故事重點教學實例  2</vt:lpstr>
      <vt:lpstr>重述故事重點教學實例  2</vt:lpstr>
      <vt:lpstr>重述故事重點教學實例  3</vt:lpstr>
      <vt:lpstr>PowerPoint 簡報</vt:lpstr>
      <vt:lpstr>重述故事重點教學實例  3</vt:lpstr>
      <vt:lpstr>PowerPoint 簡報</vt:lpstr>
      <vt:lpstr>刪除/歸納/找出主題句的學習進程</vt:lpstr>
      <vt:lpstr>刪除重複</vt:lpstr>
      <vt:lpstr>刪除重複教學實例  1</vt:lpstr>
      <vt:lpstr>PowerPoint 簡報</vt:lpstr>
      <vt:lpstr>刪除重複教學實例  2</vt:lpstr>
      <vt:lpstr>PowerPoint 簡報</vt:lpstr>
      <vt:lpstr>刪除重複教學實例  3</vt:lpstr>
      <vt:lpstr>PowerPoint 簡報</vt:lpstr>
      <vt:lpstr>刪除重複教學實例  4</vt:lpstr>
      <vt:lpstr>PowerPoint 簡報</vt:lpstr>
      <vt:lpstr>PowerPoint 簡報</vt:lpstr>
      <vt:lpstr>PowerPoint 簡報</vt:lpstr>
      <vt:lpstr>刪除/歸納/找出主題句的學習進程</vt:lpstr>
      <vt:lpstr>PowerPoint 簡報</vt:lpstr>
      <vt:lpstr>PowerPoint 簡報</vt:lpstr>
      <vt:lpstr>摘要策略—逐步去除鷹架</vt:lpstr>
      <vt:lpstr>刪除、歸納、找主題句教學實例  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評定摘要品質</vt:lpstr>
      <vt:lpstr>評定摘要品質</vt:lpstr>
      <vt:lpstr>摘要品質評量表</vt:lpstr>
      <vt:lpstr>PowerPoint 簡報</vt:lpstr>
      <vt:lpstr>PowerPoint 簡報</vt:lpstr>
      <vt:lpstr>隨著年級的成長 ， 生字詞教學的比重降低↘， 閱讀理解教學的比重增加↗。</vt:lpstr>
      <vt:lpstr>PowerPoint 簡報</vt:lpstr>
      <vt:lpstr>PowerPoint 簡報</vt:lpstr>
      <vt:lpstr>什麼是文章結構？</vt:lpstr>
      <vt:lpstr>以文章結構寫大意</vt:lpstr>
      <vt:lpstr>記敘文-故事體文章</vt:lpstr>
      <vt:lpstr>      原因     故事體結構</vt:lpstr>
      <vt:lpstr>以故事體結構撰寫大意教學實例  </vt:lpstr>
      <vt:lpstr>以故事體結構撰寫大意教學實例  </vt:lpstr>
      <vt:lpstr>以故事體結構寫大意（智救養馬人）</vt:lpstr>
      <vt:lpstr>以故事體結構寫大意（智救養馬人）</vt:lpstr>
      <vt:lpstr>PowerPoint 簡報</vt:lpstr>
      <vt:lpstr>以段落合併寫大意流程圖</vt:lpstr>
      <vt:lpstr>PowerPoint 簡報</vt:lpstr>
      <vt:lpstr>PowerPoint 簡報</vt:lpstr>
      <vt:lpstr>PowerPoint 簡報</vt:lpstr>
      <vt:lpstr>PowerPoint 簡報</vt:lpstr>
      <vt:lpstr>以段落合併撰寫大意教學實例  </vt:lpstr>
      <vt:lpstr>課文中常見的文章結構</vt:lpstr>
      <vt:lpstr>順承結構</vt:lpstr>
      <vt:lpstr>序列結構—「發現微生物的人」 （翰林）</vt:lpstr>
      <vt:lpstr>總分結構</vt:lpstr>
      <vt:lpstr>因果結構—閃亮的山谷（康軒） </vt:lpstr>
      <vt:lpstr>比較結構—「善用時間」 （南一）</vt:lpstr>
      <vt:lpstr>總分結構</vt:lpstr>
      <vt:lpstr>PowerPoint 簡報</vt:lpstr>
      <vt:lpstr>並列結構</vt:lpstr>
      <vt:lpstr>列舉結構—「鐵道的風景戳印」 （翰林）</vt:lpstr>
      <vt:lpstr>描述/列舉結構—「珍珠光彩的蝴蝶夢」 （翰林）</vt:lpstr>
      <vt:lpstr>摘要教學的成功要件  1</vt:lpstr>
      <vt:lpstr>摘要教學的成功要件  2</vt:lpstr>
      <vt:lpstr>摘要教學的成功要件  3</vt:lpstr>
      <vt:lpstr>摘要教學的成功要件  4</vt:lpstr>
      <vt:lpstr>摘要教學的成功要件  5</vt:lpstr>
      <vt:lpstr>最後，仍要告訴你：這是真的！！</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好奇的皮皮</dc:title>
  <dc:creator>may</dc:creator>
  <cp:lastModifiedBy>教務處</cp:lastModifiedBy>
  <cp:revision>614</cp:revision>
  <dcterms:created xsi:type="dcterms:W3CDTF">2012-02-15T06:16:42Z</dcterms:created>
  <dcterms:modified xsi:type="dcterms:W3CDTF">2022-05-04T01:59:09Z</dcterms:modified>
</cp:coreProperties>
</file>